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61" r:id="rId3"/>
    <p:sldId id="268" r:id="rId4"/>
    <p:sldId id="267" r:id="rId5"/>
    <p:sldId id="279" r:id="rId6"/>
    <p:sldId id="278" r:id="rId7"/>
    <p:sldId id="280" r:id="rId8"/>
    <p:sldId id="281" r:id="rId9"/>
    <p:sldId id="257" r:id="rId10"/>
    <p:sldId id="260" r:id="rId11"/>
    <p:sldId id="259" r:id="rId12"/>
    <p:sldId id="258" r:id="rId13"/>
    <p:sldId id="284" r:id="rId14"/>
    <p:sldId id="285" r:id="rId15"/>
    <p:sldId id="276" r:id="rId16"/>
    <p:sldId id="286" r:id="rId17"/>
    <p:sldId id="282" r:id="rId18"/>
    <p:sldId id="283" r:id="rId19"/>
    <p:sldId id="270" r:id="rId20"/>
    <p:sldId id="272" r:id="rId21"/>
    <p:sldId id="288" r:id="rId22"/>
    <p:sldId id="287" r:id="rId23"/>
    <p:sldId id="289" r:id="rId24"/>
    <p:sldId id="291" r:id="rId25"/>
    <p:sldId id="292" r:id="rId26"/>
    <p:sldId id="293" r:id="rId27"/>
    <p:sldId id="277" r:id="rId28"/>
    <p:sldId id="290" r:id="rId29"/>
  </p:sldIdLst>
  <p:sldSz cx="12192000" cy="6858000"/>
  <p:notesSz cx="6858000" cy="9144000"/>
  <p:embeddedFontLst>
    <p:embeddedFont>
      <p:font typeface="Noto Sans KR Medium" panose="020B0600000101010101" charset="-127"/>
      <p:regular r:id="rId30"/>
    </p:embeddedFont>
    <p:embeddedFont>
      <p:font typeface="OCR A Std" panose="020F0609000104060307" charset="0"/>
      <p:regular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4FF9C0-484F-4390-8E91-D701B695B6A9}" v="8" dt="2021-11-07T07:16:34.0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e98k@gmail.com" userId="2ff9d6024b81a811" providerId="LiveId" clId="{754FF9C0-484F-4390-8E91-D701B695B6A9}"/>
    <pc:docChg chg="custSel addSld delSld modSld">
      <pc:chgData name="jone98k@gmail.com" userId="2ff9d6024b81a811" providerId="LiveId" clId="{754FF9C0-484F-4390-8E91-D701B695B6A9}" dt="2021-11-07T07:16:34.047" v="127"/>
      <pc:docMkLst>
        <pc:docMk/>
      </pc:docMkLst>
      <pc:sldChg chg="delSp mod">
        <pc:chgData name="jone98k@gmail.com" userId="2ff9d6024b81a811" providerId="LiveId" clId="{754FF9C0-484F-4390-8E91-D701B695B6A9}" dt="2021-11-07T07:07:53.870" v="0" actId="478"/>
        <pc:sldMkLst>
          <pc:docMk/>
          <pc:sldMk cId="3643274053" sldId="256"/>
        </pc:sldMkLst>
        <pc:spChg chg="del">
          <ac:chgData name="jone98k@gmail.com" userId="2ff9d6024b81a811" providerId="LiveId" clId="{754FF9C0-484F-4390-8E91-D701B695B6A9}" dt="2021-11-07T07:07:53.870" v="0" actId="478"/>
          <ac:spMkLst>
            <pc:docMk/>
            <pc:sldMk cId="3643274053" sldId="256"/>
            <ac:spMk id="77" creationId="{E89CE909-8277-4A07-9064-28E8905647CF}"/>
          </ac:spMkLst>
        </pc:spChg>
        <pc:spChg chg="del">
          <ac:chgData name="jone98k@gmail.com" userId="2ff9d6024b81a811" providerId="LiveId" clId="{754FF9C0-484F-4390-8E91-D701B695B6A9}" dt="2021-11-07T07:07:53.870" v="0" actId="478"/>
          <ac:spMkLst>
            <pc:docMk/>
            <pc:sldMk cId="3643274053" sldId="256"/>
            <ac:spMk id="78" creationId="{B96BA882-2E38-4066-B453-93697011FE15}"/>
          </ac:spMkLst>
        </pc:spChg>
        <pc:cxnChg chg="del">
          <ac:chgData name="jone98k@gmail.com" userId="2ff9d6024b81a811" providerId="LiveId" clId="{754FF9C0-484F-4390-8E91-D701B695B6A9}" dt="2021-11-07T07:07:53.870" v="0" actId="478"/>
          <ac:cxnSpMkLst>
            <pc:docMk/>
            <pc:sldMk cId="3643274053" sldId="256"/>
            <ac:cxnSpMk id="76" creationId="{14AFC693-F4B8-44E0-96D1-D343A1FFA7C6}"/>
          </ac:cxnSpMkLst>
        </pc:cxnChg>
        <pc:cxnChg chg="del">
          <ac:chgData name="jone98k@gmail.com" userId="2ff9d6024b81a811" providerId="LiveId" clId="{754FF9C0-484F-4390-8E91-D701B695B6A9}" dt="2021-11-07T07:07:53.870" v="0" actId="478"/>
          <ac:cxnSpMkLst>
            <pc:docMk/>
            <pc:sldMk cId="3643274053" sldId="256"/>
            <ac:cxnSpMk id="79" creationId="{DD1914DC-F5FF-4DF4-B509-BFFDA7E0C048}"/>
          </ac:cxnSpMkLst>
        </pc:cxnChg>
        <pc:cxnChg chg="del">
          <ac:chgData name="jone98k@gmail.com" userId="2ff9d6024b81a811" providerId="LiveId" clId="{754FF9C0-484F-4390-8E91-D701B695B6A9}" dt="2021-11-07T07:07:53.870" v="0" actId="478"/>
          <ac:cxnSpMkLst>
            <pc:docMk/>
            <pc:sldMk cId="3643274053" sldId="256"/>
            <ac:cxnSpMk id="80" creationId="{0F923FB0-13DD-4A18-9861-9CA7A42EBC62}"/>
          </ac:cxnSpMkLst>
        </pc:cxnChg>
      </pc:sldChg>
      <pc:sldChg chg="delSp mod">
        <pc:chgData name="jone98k@gmail.com" userId="2ff9d6024b81a811" providerId="LiveId" clId="{754FF9C0-484F-4390-8E91-D701B695B6A9}" dt="2021-11-07T07:08:25.267" v="8" actId="478"/>
        <pc:sldMkLst>
          <pc:docMk/>
          <pc:sldMk cId="3134550858" sldId="257"/>
        </pc:sldMkLst>
        <pc:spChg chg="del">
          <ac:chgData name="jone98k@gmail.com" userId="2ff9d6024b81a811" providerId="LiveId" clId="{754FF9C0-484F-4390-8E91-D701B695B6A9}" dt="2021-11-07T07:08:25.267" v="8" actId="478"/>
          <ac:spMkLst>
            <pc:docMk/>
            <pc:sldMk cId="3134550858" sldId="257"/>
            <ac:spMk id="36" creationId="{50F55AB0-C91D-4D0A-805A-215C68EB3D30}"/>
          </ac:spMkLst>
        </pc:spChg>
        <pc:spChg chg="del">
          <ac:chgData name="jone98k@gmail.com" userId="2ff9d6024b81a811" providerId="LiveId" clId="{754FF9C0-484F-4390-8E91-D701B695B6A9}" dt="2021-11-07T07:08:25.267" v="8" actId="478"/>
          <ac:spMkLst>
            <pc:docMk/>
            <pc:sldMk cId="3134550858" sldId="257"/>
            <ac:spMk id="37" creationId="{453A87EB-AD61-4826-BC6F-7BFB95126740}"/>
          </ac:spMkLst>
        </pc:spChg>
        <pc:cxnChg chg="del">
          <ac:chgData name="jone98k@gmail.com" userId="2ff9d6024b81a811" providerId="LiveId" clId="{754FF9C0-484F-4390-8E91-D701B695B6A9}" dt="2021-11-07T07:08:25.267" v="8" actId="478"/>
          <ac:cxnSpMkLst>
            <pc:docMk/>
            <pc:sldMk cId="3134550858" sldId="257"/>
            <ac:cxnSpMk id="32" creationId="{E1DABF90-7E98-4038-ADE0-E0674F99EB3E}"/>
          </ac:cxnSpMkLst>
        </pc:cxnChg>
        <pc:cxnChg chg="del">
          <ac:chgData name="jone98k@gmail.com" userId="2ff9d6024b81a811" providerId="LiveId" clId="{754FF9C0-484F-4390-8E91-D701B695B6A9}" dt="2021-11-07T07:08:25.267" v="8" actId="478"/>
          <ac:cxnSpMkLst>
            <pc:docMk/>
            <pc:sldMk cId="3134550858" sldId="257"/>
            <ac:cxnSpMk id="38" creationId="{6C7DAE6F-7B5A-42AB-90B4-DE28A6214E3E}"/>
          </ac:cxnSpMkLst>
        </pc:cxnChg>
        <pc:cxnChg chg="del">
          <ac:chgData name="jone98k@gmail.com" userId="2ff9d6024b81a811" providerId="LiveId" clId="{754FF9C0-484F-4390-8E91-D701B695B6A9}" dt="2021-11-07T07:08:25.267" v="8" actId="478"/>
          <ac:cxnSpMkLst>
            <pc:docMk/>
            <pc:sldMk cId="3134550858" sldId="257"/>
            <ac:cxnSpMk id="39" creationId="{42AD8019-BEDB-4CFF-A558-23DD48B04DFB}"/>
          </ac:cxnSpMkLst>
        </pc:cxnChg>
      </pc:sldChg>
      <pc:sldChg chg="delSp mod">
        <pc:chgData name="jone98k@gmail.com" userId="2ff9d6024b81a811" providerId="LiveId" clId="{754FF9C0-484F-4390-8E91-D701B695B6A9}" dt="2021-11-07T07:08:38.083" v="11" actId="478"/>
        <pc:sldMkLst>
          <pc:docMk/>
          <pc:sldMk cId="629788137" sldId="258"/>
        </pc:sldMkLst>
        <pc:spChg chg="del">
          <ac:chgData name="jone98k@gmail.com" userId="2ff9d6024b81a811" providerId="LiveId" clId="{754FF9C0-484F-4390-8E91-D701B695B6A9}" dt="2021-11-07T07:08:38.083" v="11" actId="478"/>
          <ac:spMkLst>
            <pc:docMk/>
            <pc:sldMk cId="629788137" sldId="258"/>
            <ac:spMk id="16" creationId="{3EF217C6-E6B7-4AF1-BABF-92F91C095F89}"/>
          </ac:spMkLst>
        </pc:spChg>
        <pc:spChg chg="del">
          <ac:chgData name="jone98k@gmail.com" userId="2ff9d6024b81a811" providerId="LiveId" clId="{754FF9C0-484F-4390-8E91-D701B695B6A9}" dt="2021-11-07T07:08:38.083" v="11" actId="478"/>
          <ac:spMkLst>
            <pc:docMk/>
            <pc:sldMk cId="629788137" sldId="258"/>
            <ac:spMk id="17" creationId="{8E1B9BE1-89C7-4490-9191-7C0746D5EB3F}"/>
          </ac:spMkLst>
        </pc:spChg>
        <pc:cxnChg chg="del">
          <ac:chgData name="jone98k@gmail.com" userId="2ff9d6024b81a811" providerId="LiveId" clId="{754FF9C0-484F-4390-8E91-D701B695B6A9}" dt="2021-11-07T07:08:38.083" v="11" actId="478"/>
          <ac:cxnSpMkLst>
            <pc:docMk/>
            <pc:sldMk cId="629788137" sldId="258"/>
            <ac:cxnSpMk id="15" creationId="{7FA76B83-CF48-413C-B2ED-BBA7BCFA4670}"/>
          </ac:cxnSpMkLst>
        </pc:cxnChg>
        <pc:cxnChg chg="del">
          <ac:chgData name="jone98k@gmail.com" userId="2ff9d6024b81a811" providerId="LiveId" clId="{754FF9C0-484F-4390-8E91-D701B695B6A9}" dt="2021-11-07T07:08:38.083" v="11" actId="478"/>
          <ac:cxnSpMkLst>
            <pc:docMk/>
            <pc:sldMk cId="629788137" sldId="258"/>
            <ac:cxnSpMk id="18" creationId="{A1FC5791-D8B7-44EE-8088-5DA61F8FA934}"/>
          </ac:cxnSpMkLst>
        </pc:cxnChg>
        <pc:cxnChg chg="del">
          <ac:chgData name="jone98k@gmail.com" userId="2ff9d6024b81a811" providerId="LiveId" clId="{754FF9C0-484F-4390-8E91-D701B695B6A9}" dt="2021-11-07T07:08:38.083" v="11" actId="478"/>
          <ac:cxnSpMkLst>
            <pc:docMk/>
            <pc:sldMk cId="629788137" sldId="258"/>
            <ac:cxnSpMk id="19" creationId="{5917B2B4-A4D6-4BC0-B066-F67C9ABCCD7A}"/>
          </ac:cxnSpMkLst>
        </pc:cxnChg>
      </pc:sldChg>
      <pc:sldChg chg="delSp mod">
        <pc:chgData name="jone98k@gmail.com" userId="2ff9d6024b81a811" providerId="LiveId" clId="{754FF9C0-484F-4390-8E91-D701B695B6A9}" dt="2021-11-07T07:08:33.535" v="10" actId="478"/>
        <pc:sldMkLst>
          <pc:docMk/>
          <pc:sldMk cId="3829447104" sldId="259"/>
        </pc:sldMkLst>
        <pc:spChg chg="del">
          <ac:chgData name="jone98k@gmail.com" userId="2ff9d6024b81a811" providerId="LiveId" clId="{754FF9C0-484F-4390-8E91-D701B695B6A9}" dt="2021-11-07T07:08:33.535" v="10" actId="478"/>
          <ac:spMkLst>
            <pc:docMk/>
            <pc:sldMk cId="3829447104" sldId="259"/>
            <ac:spMk id="48" creationId="{33479EF8-644C-4081-8338-80AEA195C1E3}"/>
          </ac:spMkLst>
        </pc:spChg>
        <pc:spChg chg="del">
          <ac:chgData name="jone98k@gmail.com" userId="2ff9d6024b81a811" providerId="LiveId" clId="{754FF9C0-484F-4390-8E91-D701B695B6A9}" dt="2021-11-07T07:08:33.535" v="10" actId="478"/>
          <ac:spMkLst>
            <pc:docMk/>
            <pc:sldMk cId="3829447104" sldId="259"/>
            <ac:spMk id="49" creationId="{F34DEE36-F845-4866-9137-2AA7996A61E2}"/>
          </ac:spMkLst>
        </pc:spChg>
        <pc:cxnChg chg="del">
          <ac:chgData name="jone98k@gmail.com" userId="2ff9d6024b81a811" providerId="LiveId" clId="{754FF9C0-484F-4390-8E91-D701B695B6A9}" dt="2021-11-07T07:08:33.535" v="10" actId="478"/>
          <ac:cxnSpMkLst>
            <pc:docMk/>
            <pc:sldMk cId="3829447104" sldId="259"/>
            <ac:cxnSpMk id="46" creationId="{2038271B-D34C-4ABE-860C-A1A399044DDF}"/>
          </ac:cxnSpMkLst>
        </pc:cxnChg>
        <pc:cxnChg chg="del">
          <ac:chgData name="jone98k@gmail.com" userId="2ff9d6024b81a811" providerId="LiveId" clId="{754FF9C0-484F-4390-8E91-D701B695B6A9}" dt="2021-11-07T07:08:33.535" v="10" actId="478"/>
          <ac:cxnSpMkLst>
            <pc:docMk/>
            <pc:sldMk cId="3829447104" sldId="259"/>
            <ac:cxnSpMk id="50" creationId="{892A8B5F-FD8E-4A67-8374-144924BAE402}"/>
          </ac:cxnSpMkLst>
        </pc:cxnChg>
        <pc:cxnChg chg="del">
          <ac:chgData name="jone98k@gmail.com" userId="2ff9d6024b81a811" providerId="LiveId" clId="{754FF9C0-484F-4390-8E91-D701B695B6A9}" dt="2021-11-07T07:08:33.535" v="10" actId="478"/>
          <ac:cxnSpMkLst>
            <pc:docMk/>
            <pc:sldMk cId="3829447104" sldId="259"/>
            <ac:cxnSpMk id="51" creationId="{B25FA8B1-1AB5-4000-A2F2-E16EC0E6947C}"/>
          </ac:cxnSpMkLst>
        </pc:cxnChg>
      </pc:sldChg>
      <pc:sldChg chg="delSp mod">
        <pc:chgData name="jone98k@gmail.com" userId="2ff9d6024b81a811" providerId="LiveId" clId="{754FF9C0-484F-4390-8E91-D701B695B6A9}" dt="2021-11-07T07:08:29.547" v="9" actId="478"/>
        <pc:sldMkLst>
          <pc:docMk/>
          <pc:sldMk cId="2185987212" sldId="260"/>
        </pc:sldMkLst>
        <pc:spChg chg="del">
          <ac:chgData name="jone98k@gmail.com" userId="2ff9d6024b81a811" providerId="LiveId" clId="{754FF9C0-484F-4390-8E91-D701B695B6A9}" dt="2021-11-07T07:08:29.547" v="9" actId="478"/>
          <ac:spMkLst>
            <pc:docMk/>
            <pc:sldMk cId="2185987212" sldId="260"/>
            <ac:spMk id="49" creationId="{344853A0-B915-4B8F-B3E9-32789805BABE}"/>
          </ac:spMkLst>
        </pc:spChg>
        <pc:spChg chg="del">
          <ac:chgData name="jone98k@gmail.com" userId="2ff9d6024b81a811" providerId="LiveId" clId="{754FF9C0-484F-4390-8E91-D701B695B6A9}" dt="2021-11-07T07:08:29.547" v="9" actId="478"/>
          <ac:spMkLst>
            <pc:docMk/>
            <pc:sldMk cId="2185987212" sldId="260"/>
            <ac:spMk id="50" creationId="{90391B9F-2B8C-4642-896B-E891B017DE15}"/>
          </ac:spMkLst>
        </pc:spChg>
        <pc:cxnChg chg="del">
          <ac:chgData name="jone98k@gmail.com" userId="2ff9d6024b81a811" providerId="LiveId" clId="{754FF9C0-484F-4390-8E91-D701B695B6A9}" dt="2021-11-07T07:08:29.547" v="9" actId="478"/>
          <ac:cxnSpMkLst>
            <pc:docMk/>
            <pc:sldMk cId="2185987212" sldId="260"/>
            <ac:cxnSpMk id="48" creationId="{4EE7ED67-139F-470B-B749-03C632A27C8F}"/>
          </ac:cxnSpMkLst>
        </pc:cxnChg>
        <pc:cxnChg chg="del">
          <ac:chgData name="jone98k@gmail.com" userId="2ff9d6024b81a811" providerId="LiveId" clId="{754FF9C0-484F-4390-8E91-D701B695B6A9}" dt="2021-11-07T07:08:29.547" v="9" actId="478"/>
          <ac:cxnSpMkLst>
            <pc:docMk/>
            <pc:sldMk cId="2185987212" sldId="260"/>
            <ac:cxnSpMk id="51" creationId="{BFAB10B0-4A8D-419A-A17E-DF4F2D271292}"/>
          </ac:cxnSpMkLst>
        </pc:cxnChg>
        <pc:cxnChg chg="del">
          <ac:chgData name="jone98k@gmail.com" userId="2ff9d6024b81a811" providerId="LiveId" clId="{754FF9C0-484F-4390-8E91-D701B695B6A9}" dt="2021-11-07T07:08:29.547" v="9" actId="478"/>
          <ac:cxnSpMkLst>
            <pc:docMk/>
            <pc:sldMk cId="2185987212" sldId="260"/>
            <ac:cxnSpMk id="52" creationId="{36DF9E16-F2BD-4DBE-8109-70B11EEB0C1E}"/>
          </ac:cxnSpMkLst>
        </pc:cxnChg>
      </pc:sldChg>
      <pc:sldChg chg="delSp mod">
        <pc:chgData name="jone98k@gmail.com" userId="2ff9d6024b81a811" providerId="LiveId" clId="{754FF9C0-484F-4390-8E91-D701B695B6A9}" dt="2021-11-07T07:07:56.963" v="1" actId="478"/>
        <pc:sldMkLst>
          <pc:docMk/>
          <pc:sldMk cId="4123710215" sldId="261"/>
        </pc:sldMkLst>
        <pc:spChg chg="del">
          <ac:chgData name="jone98k@gmail.com" userId="2ff9d6024b81a811" providerId="LiveId" clId="{754FF9C0-484F-4390-8E91-D701B695B6A9}" dt="2021-11-07T07:07:56.963" v="1" actId="478"/>
          <ac:spMkLst>
            <pc:docMk/>
            <pc:sldMk cId="4123710215" sldId="261"/>
            <ac:spMk id="81" creationId="{EE3B9627-1878-45DB-A7EA-BBF013D2E7EF}"/>
          </ac:spMkLst>
        </pc:spChg>
        <pc:spChg chg="del">
          <ac:chgData name="jone98k@gmail.com" userId="2ff9d6024b81a811" providerId="LiveId" clId="{754FF9C0-484F-4390-8E91-D701B695B6A9}" dt="2021-11-07T07:07:56.963" v="1" actId="478"/>
          <ac:spMkLst>
            <pc:docMk/>
            <pc:sldMk cId="4123710215" sldId="261"/>
            <ac:spMk id="82" creationId="{0B096DF0-B0E7-42CB-8560-6DD8E4A00FBE}"/>
          </ac:spMkLst>
        </pc:spChg>
        <pc:cxnChg chg="del">
          <ac:chgData name="jone98k@gmail.com" userId="2ff9d6024b81a811" providerId="LiveId" clId="{754FF9C0-484F-4390-8E91-D701B695B6A9}" dt="2021-11-07T07:07:56.963" v="1" actId="478"/>
          <ac:cxnSpMkLst>
            <pc:docMk/>
            <pc:sldMk cId="4123710215" sldId="261"/>
            <ac:cxnSpMk id="80" creationId="{D0953E74-8E70-458E-A149-FBB5414883AE}"/>
          </ac:cxnSpMkLst>
        </pc:cxnChg>
        <pc:cxnChg chg="del">
          <ac:chgData name="jone98k@gmail.com" userId="2ff9d6024b81a811" providerId="LiveId" clId="{754FF9C0-484F-4390-8E91-D701B695B6A9}" dt="2021-11-07T07:07:56.963" v="1" actId="478"/>
          <ac:cxnSpMkLst>
            <pc:docMk/>
            <pc:sldMk cId="4123710215" sldId="261"/>
            <ac:cxnSpMk id="83" creationId="{C2662FC6-7C91-4798-B006-8AC9CC391FD2}"/>
          </ac:cxnSpMkLst>
        </pc:cxnChg>
        <pc:cxnChg chg="del">
          <ac:chgData name="jone98k@gmail.com" userId="2ff9d6024b81a811" providerId="LiveId" clId="{754FF9C0-484F-4390-8E91-D701B695B6A9}" dt="2021-11-07T07:07:56.963" v="1" actId="478"/>
          <ac:cxnSpMkLst>
            <pc:docMk/>
            <pc:sldMk cId="4123710215" sldId="261"/>
            <ac:cxnSpMk id="84" creationId="{0DE00098-88EB-4212-9EEC-50B7655B5FBB}"/>
          </ac:cxnSpMkLst>
        </pc:cxnChg>
      </pc:sldChg>
      <pc:sldChg chg="delSp mod">
        <pc:chgData name="jone98k@gmail.com" userId="2ff9d6024b81a811" providerId="LiveId" clId="{754FF9C0-484F-4390-8E91-D701B695B6A9}" dt="2021-11-07T07:08:02.941" v="3" actId="478"/>
        <pc:sldMkLst>
          <pc:docMk/>
          <pc:sldMk cId="1588612760" sldId="267"/>
        </pc:sldMkLst>
        <pc:spChg chg="del">
          <ac:chgData name="jone98k@gmail.com" userId="2ff9d6024b81a811" providerId="LiveId" clId="{754FF9C0-484F-4390-8E91-D701B695B6A9}" dt="2021-11-07T07:08:02.941" v="3" actId="478"/>
          <ac:spMkLst>
            <pc:docMk/>
            <pc:sldMk cId="1588612760" sldId="267"/>
            <ac:spMk id="11" creationId="{ECE6D0CF-71AA-4CB5-A374-D4C5959D6016}"/>
          </ac:spMkLst>
        </pc:spChg>
        <pc:spChg chg="del">
          <ac:chgData name="jone98k@gmail.com" userId="2ff9d6024b81a811" providerId="LiveId" clId="{754FF9C0-484F-4390-8E91-D701B695B6A9}" dt="2021-11-07T07:08:02.941" v="3" actId="478"/>
          <ac:spMkLst>
            <pc:docMk/>
            <pc:sldMk cId="1588612760" sldId="267"/>
            <ac:spMk id="12" creationId="{32241A7A-1418-4261-9FD0-9DC84D5BC4BA}"/>
          </ac:spMkLst>
        </pc:spChg>
        <pc:cxnChg chg="del">
          <ac:chgData name="jone98k@gmail.com" userId="2ff9d6024b81a811" providerId="LiveId" clId="{754FF9C0-484F-4390-8E91-D701B695B6A9}" dt="2021-11-07T07:08:02.941" v="3" actId="478"/>
          <ac:cxnSpMkLst>
            <pc:docMk/>
            <pc:sldMk cId="1588612760" sldId="267"/>
            <ac:cxnSpMk id="10" creationId="{9F7C5DEE-5F27-4F22-B3B2-A6EAC9A5D461}"/>
          </ac:cxnSpMkLst>
        </pc:cxnChg>
        <pc:cxnChg chg="del">
          <ac:chgData name="jone98k@gmail.com" userId="2ff9d6024b81a811" providerId="LiveId" clId="{754FF9C0-484F-4390-8E91-D701B695B6A9}" dt="2021-11-07T07:08:02.941" v="3" actId="478"/>
          <ac:cxnSpMkLst>
            <pc:docMk/>
            <pc:sldMk cId="1588612760" sldId="267"/>
            <ac:cxnSpMk id="13" creationId="{5591A65E-B4ED-44E6-8317-EAEBB5CFC4B6}"/>
          </ac:cxnSpMkLst>
        </pc:cxnChg>
        <pc:cxnChg chg="del">
          <ac:chgData name="jone98k@gmail.com" userId="2ff9d6024b81a811" providerId="LiveId" clId="{754FF9C0-484F-4390-8E91-D701B695B6A9}" dt="2021-11-07T07:08:02.941" v="3" actId="478"/>
          <ac:cxnSpMkLst>
            <pc:docMk/>
            <pc:sldMk cId="1588612760" sldId="267"/>
            <ac:cxnSpMk id="14" creationId="{7BEAE3A3-367C-4D39-9E14-A00837B3F1D0}"/>
          </ac:cxnSpMkLst>
        </pc:cxnChg>
      </pc:sldChg>
      <pc:sldChg chg="delSp mod">
        <pc:chgData name="jone98k@gmail.com" userId="2ff9d6024b81a811" providerId="LiveId" clId="{754FF9C0-484F-4390-8E91-D701B695B6A9}" dt="2021-11-07T07:08:00.166" v="2" actId="478"/>
        <pc:sldMkLst>
          <pc:docMk/>
          <pc:sldMk cId="2618106043" sldId="268"/>
        </pc:sldMkLst>
        <pc:spChg chg="del">
          <ac:chgData name="jone98k@gmail.com" userId="2ff9d6024b81a811" providerId="LiveId" clId="{754FF9C0-484F-4390-8E91-D701B695B6A9}" dt="2021-11-07T07:08:00.166" v="2" actId="478"/>
          <ac:spMkLst>
            <pc:docMk/>
            <pc:sldMk cId="2618106043" sldId="268"/>
            <ac:spMk id="53" creationId="{C556DD3D-5561-4C49-8E0C-6C2792316756}"/>
          </ac:spMkLst>
        </pc:spChg>
        <pc:spChg chg="del">
          <ac:chgData name="jone98k@gmail.com" userId="2ff9d6024b81a811" providerId="LiveId" clId="{754FF9C0-484F-4390-8E91-D701B695B6A9}" dt="2021-11-07T07:08:00.166" v="2" actId="478"/>
          <ac:spMkLst>
            <pc:docMk/>
            <pc:sldMk cId="2618106043" sldId="268"/>
            <ac:spMk id="54" creationId="{D948E574-0A76-4E69-B007-129976050BDD}"/>
          </ac:spMkLst>
        </pc:spChg>
        <pc:cxnChg chg="del">
          <ac:chgData name="jone98k@gmail.com" userId="2ff9d6024b81a811" providerId="LiveId" clId="{754FF9C0-484F-4390-8E91-D701B695B6A9}" dt="2021-11-07T07:08:00.166" v="2" actId="478"/>
          <ac:cxnSpMkLst>
            <pc:docMk/>
            <pc:sldMk cId="2618106043" sldId="268"/>
            <ac:cxnSpMk id="52" creationId="{71C4D606-D7E1-4AD2-8365-3F386DC6668A}"/>
          </ac:cxnSpMkLst>
        </pc:cxnChg>
        <pc:cxnChg chg="del">
          <ac:chgData name="jone98k@gmail.com" userId="2ff9d6024b81a811" providerId="LiveId" clId="{754FF9C0-484F-4390-8E91-D701B695B6A9}" dt="2021-11-07T07:08:00.166" v="2" actId="478"/>
          <ac:cxnSpMkLst>
            <pc:docMk/>
            <pc:sldMk cId="2618106043" sldId="268"/>
            <ac:cxnSpMk id="55" creationId="{974520EE-6CC0-4ECC-8057-FC683F33E764}"/>
          </ac:cxnSpMkLst>
        </pc:cxnChg>
        <pc:cxnChg chg="del">
          <ac:chgData name="jone98k@gmail.com" userId="2ff9d6024b81a811" providerId="LiveId" clId="{754FF9C0-484F-4390-8E91-D701B695B6A9}" dt="2021-11-07T07:08:00.166" v="2" actId="478"/>
          <ac:cxnSpMkLst>
            <pc:docMk/>
            <pc:sldMk cId="2618106043" sldId="268"/>
            <ac:cxnSpMk id="56" creationId="{F4F15517-BCF9-4B27-A3E3-7065A3D0E8A9}"/>
          </ac:cxnSpMkLst>
        </pc:cxnChg>
      </pc:sldChg>
      <pc:sldChg chg="delSp mod">
        <pc:chgData name="jone98k@gmail.com" userId="2ff9d6024b81a811" providerId="LiveId" clId="{754FF9C0-484F-4390-8E91-D701B695B6A9}" dt="2021-11-07T07:09:08.233" v="18" actId="478"/>
        <pc:sldMkLst>
          <pc:docMk/>
          <pc:sldMk cId="2702966318" sldId="270"/>
        </pc:sldMkLst>
        <pc:spChg chg="del">
          <ac:chgData name="jone98k@gmail.com" userId="2ff9d6024b81a811" providerId="LiveId" clId="{754FF9C0-484F-4390-8E91-D701B695B6A9}" dt="2021-11-07T07:09:08.233" v="18" actId="478"/>
          <ac:spMkLst>
            <pc:docMk/>
            <pc:sldMk cId="2702966318" sldId="270"/>
            <ac:spMk id="10" creationId="{DC0D20B8-052D-467C-AC1B-A77E98C35032}"/>
          </ac:spMkLst>
        </pc:spChg>
        <pc:spChg chg="del">
          <ac:chgData name="jone98k@gmail.com" userId="2ff9d6024b81a811" providerId="LiveId" clId="{754FF9C0-484F-4390-8E91-D701B695B6A9}" dt="2021-11-07T07:09:08.233" v="18" actId="478"/>
          <ac:spMkLst>
            <pc:docMk/>
            <pc:sldMk cId="2702966318" sldId="270"/>
            <ac:spMk id="11" creationId="{CA11386E-43C0-49EE-AE62-A943D7EC32E4}"/>
          </ac:spMkLst>
        </pc:spChg>
        <pc:cxnChg chg="del">
          <ac:chgData name="jone98k@gmail.com" userId="2ff9d6024b81a811" providerId="LiveId" clId="{754FF9C0-484F-4390-8E91-D701B695B6A9}" dt="2021-11-07T07:09:08.233" v="18" actId="478"/>
          <ac:cxnSpMkLst>
            <pc:docMk/>
            <pc:sldMk cId="2702966318" sldId="270"/>
            <ac:cxnSpMk id="9" creationId="{F03C528D-0BB5-4080-8B65-187754AF59E3}"/>
          </ac:cxnSpMkLst>
        </pc:cxnChg>
        <pc:cxnChg chg="del">
          <ac:chgData name="jone98k@gmail.com" userId="2ff9d6024b81a811" providerId="LiveId" clId="{754FF9C0-484F-4390-8E91-D701B695B6A9}" dt="2021-11-07T07:09:08.233" v="18" actId="478"/>
          <ac:cxnSpMkLst>
            <pc:docMk/>
            <pc:sldMk cId="2702966318" sldId="270"/>
            <ac:cxnSpMk id="12" creationId="{39D356C6-AB34-4179-B4BD-571C4BC294C5}"/>
          </ac:cxnSpMkLst>
        </pc:cxnChg>
        <pc:cxnChg chg="del">
          <ac:chgData name="jone98k@gmail.com" userId="2ff9d6024b81a811" providerId="LiveId" clId="{754FF9C0-484F-4390-8E91-D701B695B6A9}" dt="2021-11-07T07:09:08.233" v="18" actId="478"/>
          <ac:cxnSpMkLst>
            <pc:docMk/>
            <pc:sldMk cId="2702966318" sldId="270"/>
            <ac:cxnSpMk id="13" creationId="{3FA53F1C-C90C-4F25-B996-C8C1A01B9AF0}"/>
          </ac:cxnSpMkLst>
        </pc:cxnChg>
      </pc:sldChg>
      <pc:sldChg chg="delSp mod">
        <pc:chgData name="jone98k@gmail.com" userId="2ff9d6024b81a811" providerId="LiveId" clId="{754FF9C0-484F-4390-8E91-D701B695B6A9}" dt="2021-11-07T07:09:13.396" v="19" actId="478"/>
        <pc:sldMkLst>
          <pc:docMk/>
          <pc:sldMk cId="3742966990" sldId="272"/>
        </pc:sldMkLst>
        <pc:spChg chg="del">
          <ac:chgData name="jone98k@gmail.com" userId="2ff9d6024b81a811" providerId="LiveId" clId="{754FF9C0-484F-4390-8E91-D701B695B6A9}" dt="2021-11-07T07:09:13.396" v="19" actId="478"/>
          <ac:spMkLst>
            <pc:docMk/>
            <pc:sldMk cId="3742966990" sldId="272"/>
            <ac:spMk id="20" creationId="{4D1622AB-38E5-4399-B9A7-65081CE8AD1D}"/>
          </ac:spMkLst>
        </pc:spChg>
        <pc:spChg chg="del">
          <ac:chgData name="jone98k@gmail.com" userId="2ff9d6024b81a811" providerId="LiveId" clId="{754FF9C0-484F-4390-8E91-D701B695B6A9}" dt="2021-11-07T07:09:13.396" v="19" actId="478"/>
          <ac:spMkLst>
            <pc:docMk/>
            <pc:sldMk cId="3742966990" sldId="272"/>
            <ac:spMk id="21" creationId="{DEBFB78E-77E4-4701-92AC-7C7179C4442D}"/>
          </ac:spMkLst>
        </pc:spChg>
        <pc:cxnChg chg="del">
          <ac:chgData name="jone98k@gmail.com" userId="2ff9d6024b81a811" providerId="LiveId" clId="{754FF9C0-484F-4390-8E91-D701B695B6A9}" dt="2021-11-07T07:09:13.396" v="19" actId="478"/>
          <ac:cxnSpMkLst>
            <pc:docMk/>
            <pc:sldMk cId="3742966990" sldId="272"/>
            <ac:cxnSpMk id="19" creationId="{42953D90-0DD1-424F-A0CA-793CBC7D8CB8}"/>
          </ac:cxnSpMkLst>
        </pc:cxnChg>
        <pc:cxnChg chg="del">
          <ac:chgData name="jone98k@gmail.com" userId="2ff9d6024b81a811" providerId="LiveId" clId="{754FF9C0-484F-4390-8E91-D701B695B6A9}" dt="2021-11-07T07:09:13.396" v="19" actId="478"/>
          <ac:cxnSpMkLst>
            <pc:docMk/>
            <pc:sldMk cId="3742966990" sldId="272"/>
            <ac:cxnSpMk id="22" creationId="{3A5DFDC8-16C4-454F-BA26-0154656C8B12}"/>
          </ac:cxnSpMkLst>
        </pc:cxnChg>
        <pc:cxnChg chg="del">
          <ac:chgData name="jone98k@gmail.com" userId="2ff9d6024b81a811" providerId="LiveId" clId="{754FF9C0-484F-4390-8E91-D701B695B6A9}" dt="2021-11-07T07:09:13.396" v="19" actId="478"/>
          <ac:cxnSpMkLst>
            <pc:docMk/>
            <pc:sldMk cId="3742966990" sldId="272"/>
            <ac:cxnSpMk id="23" creationId="{16B07A1C-C346-4390-BE6B-A3B380745FF1}"/>
          </ac:cxnSpMkLst>
        </pc:cxnChg>
      </pc:sldChg>
      <pc:sldChg chg="delSp mod">
        <pc:chgData name="jone98k@gmail.com" userId="2ff9d6024b81a811" providerId="LiveId" clId="{754FF9C0-484F-4390-8E91-D701B695B6A9}" dt="2021-11-07T07:08:52.185" v="14" actId="478"/>
        <pc:sldMkLst>
          <pc:docMk/>
          <pc:sldMk cId="1787420106" sldId="276"/>
        </pc:sldMkLst>
        <pc:spChg chg="del">
          <ac:chgData name="jone98k@gmail.com" userId="2ff9d6024b81a811" providerId="LiveId" clId="{754FF9C0-484F-4390-8E91-D701B695B6A9}" dt="2021-11-07T07:08:52.185" v="14" actId="478"/>
          <ac:spMkLst>
            <pc:docMk/>
            <pc:sldMk cId="1787420106" sldId="276"/>
            <ac:spMk id="32" creationId="{F5FAEFFC-6EB5-41C0-BC0B-262C84A8A660}"/>
          </ac:spMkLst>
        </pc:spChg>
        <pc:spChg chg="del">
          <ac:chgData name="jone98k@gmail.com" userId="2ff9d6024b81a811" providerId="LiveId" clId="{754FF9C0-484F-4390-8E91-D701B695B6A9}" dt="2021-11-07T07:08:52.185" v="14" actId="478"/>
          <ac:spMkLst>
            <pc:docMk/>
            <pc:sldMk cId="1787420106" sldId="276"/>
            <ac:spMk id="33" creationId="{9E3F68E8-7D18-4F25-9760-F0BB86A7335F}"/>
          </ac:spMkLst>
        </pc:spChg>
        <pc:cxnChg chg="del">
          <ac:chgData name="jone98k@gmail.com" userId="2ff9d6024b81a811" providerId="LiveId" clId="{754FF9C0-484F-4390-8E91-D701B695B6A9}" dt="2021-11-07T07:08:52.185" v="14" actId="478"/>
          <ac:cxnSpMkLst>
            <pc:docMk/>
            <pc:sldMk cId="1787420106" sldId="276"/>
            <ac:cxnSpMk id="31" creationId="{F54DE7D3-E4E8-4295-BBFB-86C0AE2969B7}"/>
          </ac:cxnSpMkLst>
        </pc:cxnChg>
        <pc:cxnChg chg="del">
          <ac:chgData name="jone98k@gmail.com" userId="2ff9d6024b81a811" providerId="LiveId" clId="{754FF9C0-484F-4390-8E91-D701B695B6A9}" dt="2021-11-07T07:08:52.185" v="14" actId="478"/>
          <ac:cxnSpMkLst>
            <pc:docMk/>
            <pc:sldMk cId="1787420106" sldId="276"/>
            <ac:cxnSpMk id="34" creationId="{67428576-1F38-49D6-AA9D-F0DEE482FC92}"/>
          </ac:cxnSpMkLst>
        </pc:cxnChg>
        <pc:cxnChg chg="del">
          <ac:chgData name="jone98k@gmail.com" userId="2ff9d6024b81a811" providerId="LiveId" clId="{754FF9C0-484F-4390-8E91-D701B695B6A9}" dt="2021-11-07T07:08:52.185" v="14" actId="478"/>
          <ac:cxnSpMkLst>
            <pc:docMk/>
            <pc:sldMk cId="1787420106" sldId="276"/>
            <ac:cxnSpMk id="35" creationId="{345FF3CB-68B4-4AB4-AD97-C6F645E6795C}"/>
          </ac:cxnSpMkLst>
        </pc:cxnChg>
      </pc:sldChg>
      <pc:sldChg chg="delSp mod">
        <pc:chgData name="jone98k@gmail.com" userId="2ff9d6024b81a811" providerId="LiveId" clId="{754FF9C0-484F-4390-8E91-D701B695B6A9}" dt="2021-11-07T07:09:40.139" v="25" actId="478"/>
        <pc:sldMkLst>
          <pc:docMk/>
          <pc:sldMk cId="246472316" sldId="277"/>
        </pc:sldMkLst>
        <pc:spChg chg="del">
          <ac:chgData name="jone98k@gmail.com" userId="2ff9d6024b81a811" providerId="LiveId" clId="{754FF9C0-484F-4390-8E91-D701B695B6A9}" dt="2021-11-07T07:09:40.139" v="25" actId="478"/>
          <ac:spMkLst>
            <pc:docMk/>
            <pc:sldMk cId="246472316" sldId="277"/>
            <ac:spMk id="14" creationId="{71E9DD33-F3AF-45F0-A853-D3466BA76C6A}"/>
          </ac:spMkLst>
        </pc:spChg>
        <pc:spChg chg="del">
          <ac:chgData name="jone98k@gmail.com" userId="2ff9d6024b81a811" providerId="LiveId" clId="{754FF9C0-484F-4390-8E91-D701B695B6A9}" dt="2021-11-07T07:09:40.139" v="25" actId="478"/>
          <ac:spMkLst>
            <pc:docMk/>
            <pc:sldMk cId="246472316" sldId="277"/>
            <ac:spMk id="15" creationId="{70A3756F-9118-47B7-B73C-F5629A283FBA}"/>
          </ac:spMkLst>
        </pc:spChg>
        <pc:cxnChg chg="del">
          <ac:chgData name="jone98k@gmail.com" userId="2ff9d6024b81a811" providerId="LiveId" clId="{754FF9C0-484F-4390-8E91-D701B695B6A9}" dt="2021-11-07T07:09:40.139" v="25" actId="478"/>
          <ac:cxnSpMkLst>
            <pc:docMk/>
            <pc:sldMk cId="246472316" sldId="277"/>
            <ac:cxnSpMk id="13" creationId="{0EC91DA1-72D6-48B7-8768-2B8749B30DA3}"/>
          </ac:cxnSpMkLst>
        </pc:cxnChg>
        <pc:cxnChg chg="del">
          <ac:chgData name="jone98k@gmail.com" userId="2ff9d6024b81a811" providerId="LiveId" clId="{754FF9C0-484F-4390-8E91-D701B695B6A9}" dt="2021-11-07T07:09:40.139" v="25" actId="478"/>
          <ac:cxnSpMkLst>
            <pc:docMk/>
            <pc:sldMk cId="246472316" sldId="277"/>
            <ac:cxnSpMk id="16" creationId="{CB7F43A6-9809-430A-AA07-6057E2739F09}"/>
          </ac:cxnSpMkLst>
        </pc:cxnChg>
        <pc:cxnChg chg="del">
          <ac:chgData name="jone98k@gmail.com" userId="2ff9d6024b81a811" providerId="LiveId" clId="{754FF9C0-484F-4390-8E91-D701B695B6A9}" dt="2021-11-07T07:09:40.139" v="25" actId="478"/>
          <ac:cxnSpMkLst>
            <pc:docMk/>
            <pc:sldMk cId="246472316" sldId="277"/>
            <ac:cxnSpMk id="17" creationId="{317563C5-4036-49FA-A354-C022AF19288E}"/>
          </ac:cxnSpMkLst>
        </pc:cxnChg>
      </pc:sldChg>
      <pc:sldChg chg="delSp mod">
        <pc:chgData name="jone98k@gmail.com" userId="2ff9d6024b81a811" providerId="LiveId" clId="{754FF9C0-484F-4390-8E91-D701B695B6A9}" dt="2021-11-07T07:08:11.455" v="5" actId="478"/>
        <pc:sldMkLst>
          <pc:docMk/>
          <pc:sldMk cId="3022699098" sldId="278"/>
        </pc:sldMkLst>
        <pc:spChg chg="del">
          <ac:chgData name="jone98k@gmail.com" userId="2ff9d6024b81a811" providerId="LiveId" clId="{754FF9C0-484F-4390-8E91-D701B695B6A9}" dt="2021-11-07T07:08:11.455" v="5" actId="478"/>
          <ac:spMkLst>
            <pc:docMk/>
            <pc:sldMk cId="3022699098" sldId="278"/>
            <ac:spMk id="16" creationId="{B9184452-23AB-4FF2-B314-A781B2989797}"/>
          </ac:spMkLst>
        </pc:spChg>
        <pc:spChg chg="del">
          <ac:chgData name="jone98k@gmail.com" userId="2ff9d6024b81a811" providerId="LiveId" clId="{754FF9C0-484F-4390-8E91-D701B695B6A9}" dt="2021-11-07T07:08:11.455" v="5" actId="478"/>
          <ac:spMkLst>
            <pc:docMk/>
            <pc:sldMk cId="3022699098" sldId="278"/>
            <ac:spMk id="17" creationId="{D09A8762-64AF-481E-BEF1-19347C5465D5}"/>
          </ac:spMkLst>
        </pc:spChg>
        <pc:cxnChg chg="del">
          <ac:chgData name="jone98k@gmail.com" userId="2ff9d6024b81a811" providerId="LiveId" clId="{754FF9C0-484F-4390-8E91-D701B695B6A9}" dt="2021-11-07T07:08:11.455" v="5" actId="478"/>
          <ac:cxnSpMkLst>
            <pc:docMk/>
            <pc:sldMk cId="3022699098" sldId="278"/>
            <ac:cxnSpMk id="15" creationId="{CA0D88B9-B537-4F12-A464-7CF883A88E8C}"/>
          </ac:cxnSpMkLst>
        </pc:cxnChg>
        <pc:cxnChg chg="del">
          <ac:chgData name="jone98k@gmail.com" userId="2ff9d6024b81a811" providerId="LiveId" clId="{754FF9C0-484F-4390-8E91-D701B695B6A9}" dt="2021-11-07T07:08:11.455" v="5" actId="478"/>
          <ac:cxnSpMkLst>
            <pc:docMk/>
            <pc:sldMk cId="3022699098" sldId="278"/>
            <ac:cxnSpMk id="18" creationId="{98E61AC2-A436-4F9B-8EF8-2B74464B46ED}"/>
          </ac:cxnSpMkLst>
        </pc:cxnChg>
        <pc:cxnChg chg="del">
          <ac:chgData name="jone98k@gmail.com" userId="2ff9d6024b81a811" providerId="LiveId" clId="{754FF9C0-484F-4390-8E91-D701B695B6A9}" dt="2021-11-07T07:08:11.455" v="5" actId="478"/>
          <ac:cxnSpMkLst>
            <pc:docMk/>
            <pc:sldMk cId="3022699098" sldId="278"/>
            <ac:cxnSpMk id="19" creationId="{DA7108B0-3A84-436E-AEDD-C83F5A142F62}"/>
          </ac:cxnSpMkLst>
        </pc:cxnChg>
      </pc:sldChg>
      <pc:sldChg chg="delSp mod">
        <pc:chgData name="jone98k@gmail.com" userId="2ff9d6024b81a811" providerId="LiveId" clId="{754FF9C0-484F-4390-8E91-D701B695B6A9}" dt="2021-11-07T07:08:06.843" v="4" actId="478"/>
        <pc:sldMkLst>
          <pc:docMk/>
          <pc:sldMk cId="1105217543" sldId="279"/>
        </pc:sldMkLst>
        <pc:spChg chg="del">
          <ac:chgData name="jone98k@gmail.com" userId="2ff9d6024b81a811" providerId="LiveId" clId="{754FF9C0-484F-4390-8E91-D701B695B6A9}" dt="2021-11-07T07:08:06.843" v="4" actId="478"/>
          <ac:spMkLst>
            <pc:docMk/>
            <pc:sldMk cId="1105217543" sldId="279"/>
            <ac:spMk id="10" creationId="{1938ED35-8AFA-4C82-AE48-35BAD777FBBE}"/>
          </ac:spMkLst>
        </pc:spChg>
        <pc:spChg chg="del">
          <ac:chgData name="jone98k@gmail.com" userId="2ff9d6024b81a811" providerId="LiveId" clId="{754FF9C0-484F-4390-8E91-D701B695B6A9}" dt="2021-11-07T07:08:06.843" v="4" actId="478"/>
          <ac:spMkLst>
            <pc:docMk/>
            <pc:sldMk cId="1105217543" sldId="279"/>
            <ac:spMk id="11" creationId="{3D111E35-FE4F-42FB-A946-4939282F1E6B}"/>
          </ac:spMkLst>
        </pc:spChg>
        <pc:cxnChg chg="del">
          <ac:chgData name="jone98k@gmail.com" userId="2ff9d6024b81a811" providerId="LiveId" clId="{754FF9C0-484F-4390-8E91-D701B695B6A9}" dt="2021-11-07T07:08:06.843" v="4" actId="478"/>
          <ac:cxnSpMkLst>
            <pc:docMk/>
            <pc:sldMk cId="1105217543" sldId="279"/>
            <ac:cxnSpMk id="9" creationId="{7F50191A-F457-4A80-8592-24C4D90CE6E9}"/>
          </ac:cxnSpMkLst>
        </pc:cxnChg>
        <pc:cxnChg chg="del">
          <ac:chgData name="jone98k@gmail.com" userId="2ff9d6024b81a811" providerId="LiveId" clId="{754FF9C0-484F-4390-8E91-D701B695B6A9}" dt="2021-11-07T07:08:06.843" v="4" actId="478"/>
          <ac:cxnSpMkLst>
            <pc:docMk/>
            <pc:sldMk cId="1105217543" sldId="279"/>
            <ac:cxnSpMk id="12" creationId="{AD3788CE-9A06-46F7-BD5B-F9E1B162EE5C}"/>
          </ac:cxnSpMkLst>
        </pc:cxnChg>
        <pc:cxnChg chg="del">
          <ac:chgData name="jone98k@gmail.com" userId="2ff9d6024b81a811" providerId="LiveId" clId="{754FF9C0-484F-4390-8E91-D701B695B6A9}" dt="2021-11-07T07:08:06.843" v="4" actId="478"/>
          <ac:cxnSpMkLst>
            <pc:docMk/>
            <pc:sldMk cId="1105217543" sldId="279"/>
            <ac:cxnSpMk id="13" creationId="{D07A44DB-6CEC-4614-AA40-80BF1D9570EC}"/>
          </ac:cxnSpMkLst>
        </pc:cxnChg>
      </pc:sldChg>
      <pc:sldChg chg="delSp mod">
        <pc:chgData name="jone98k@gmail.com" userId="2ff9d6024b81a811" providerId="LiveId" clId="{754FF9C0-484F-4390-8E91-D701B695B6A9}" dt="2021-11-07T07:08:17.280" v="6" actId="478"/>
        <pc:sldMkLst>
          <pc:docMk/>
          <pc:sldMk cId="1535497043" sldId="280"/>
        </pc:sldMkLst>
        <pc:spChg chg="del">
          <ac:chgData name="jone98k@gmail.com" userId="2ff9d6024b81a811" providerId="LiveId" clId="{754FF9C0-484F-4390-8E91-D701B695B6A9}" dt="2021-11-07T07:08:17.280" v="6" actId="478"/>
          <ac:spMkLst>
            <pc:docMk/>
            <pc:sldMk cId="1535497043" sldId="280"/>
            <ac:spMk id="92" creationId="{543BDCDA-2118-486D-B188-FFA6DF44B456}"/>
          </ac:spMkLst>
        </pc:spChg>
        <pc:spChg chg="del">
          <ac:chgData name="jone98k@gmail.com" userId="2ff9d6024b81a811" providerId="LiveId" clId="{754FF9C0-484F-4390-8E91-D701B695B6A9}" dt="2021-11-07T07:08:17.280" v="6" actId="478"/>
          <ac:spMkLst>
            <pc:docMk/>
            <pc:sldMk cId="1535497043" sldId="280"/>
            <ac:spMk id="93" creationId="{4451A745-705B-42C7-B2BB-E46DBCC4A2BB}"/>
          </ac:spMkLst>
        </pc:spChg>
        <pc:cxnChg chg="del">
          <ac:chgData name="jone98k@gmail.com" userId="2ff9d6024b81a811" providerId="LiveId" clId="{754FF9C0-484F-4390-8E91-D701B695B6A9}" dt="2021-11-07T07:08:17.280" v="6" actId="478"/>
          <ac:cxnSpMkLst>
            <pc:docMk/>
            <pc:sldMk cId="1535497043" sldId="280"/>
            <ac:cxnSpMk id="91" creationId="{89C8500D-C7C1-4581-8CCB-D6362FA33C59}"/>
          </ac:cxnSpMkLst>
        </pc:cxnChg>
        <pc:cxnChg chg="del">
          <ac:chgData name="jone98k@gmail.com" userId="2ff9d6024b81a811" providerId="LiveId" clId="{754FF9C0-484F-4390-8E91-D701B695B6A9}" dt="2021-11-07T07:08:17.280" v="6" actId="478"/>
          <ac:cxnSpMkLst>
            <pc:docMk/>
            <pc:sldMk cId="1535497043" sldId="280"/>
            <ac:cxnSpMk id="94" creationId="{90CAAC0D-4C05-4495-90DF-4728C2D29A0A}"/>
          </ac:cxnSpMkLst>
        </pc:cxnChg>
        <pc:cxnChg chg="del">
          <ac:chgData name="jone98k@gmail.com" userId="2ff9d6024b81a811" providerId="LiveId" clId="{754FF9C0-484F-4390-8E91-D701B695B6A9}" dt="2021-11-07T07:08:17.280" v="6" actId="478"/>
          <ac:cxnSpMkLst>
            <pc:docMk/>
            <pc:sldMk cId="1535497043" sldId="280"/>
            <ac:cxnSpMk id="95" creationId="{383C5655-B4D7-4873-B1AD-BEE010C2658C}"/>
          </ac:cxnSpMkLst>
        </pc:cxnChg>
      </pc:sldChg>
      <pc:sldChg chg="delSp mod">
        <pc:chgData name="jone98k@gmail.com" userId="2ff9d6024b81a811" providerId="LiveId" clId="{754FF9C0-484F-4390-8E91-D701B695B6A9}" dt="2021-11-07T07:08:20.982" v="7" actId="478"/>
        <pc:sldMkLst>
          <pc:docMk/>
          <pc:sldMk cId="894219976" sldId="281"/>
        </pc:sldMkLst>
        <pc:spChg chg="del">
          <ac:chgData name="jone98k@gmail.com" userId="2ff9d6024b81a811" providerId="LiveId" clId="{754FF9C0-484F-4390-8E91-D701B695B6A9}" dt="2021-11-07T07:08:20.982" v="7" actId="478"/>
          <ac:spMkLst>
            <pc:docMk/>
            <pc:sldMk cId="894219976" sldId="281"/>
            <ac:spMk id="64" creationId="{0959F0FB-C909-4434-9510-7899B625D894}"/>
          </ac:spMkLst>
        </pc:spChg>
        <pc:spChg chg="del">
          <ac:chgData name="jone98k@gmail.com" userId="2ff9d6024b81a811" providerId="LiveId" clId="{754FF9C0-484F-4390-8E91-D701B695B6A9}" dt="2021-11-07T07:08:20.982" v="7" actId="478"/>
          <ac:spMkLst>
            <pc:docMk/>
            <pc:sldMk cId="894219976" sldId="281"/>
            <ac:spMk id="65" creationId="{E159EAC7-08AE-43C3-B070-E10E1E6A3F3A}"/>
          </ac:spMkLst>
        </pc:spChg>
        <pc:cxnChg chg="del">
          <ac:chgData name="jone98k@gmail.com" userId="2ff9d6024b81a811" providerId="LiveId" clId="{754FF9C0-484F-4390-8E91-D701B695B6A9}" dt="2021-11-07T07:08:20.982" v="7" actId="478"/>
          <ac:cxnSpMkLst>
            <pc:docMk/>
            <pc:sldMk cId="894219976" sldId="281"/>
            <ac:cxnSpMk id="63" creationId="{F8AD03E8-4EE3-409E-871F-503815E2E47A}"/>
          </ac:cxnSpMkLst>
        </pc:cxnChg>
        <pc:cxnChg chg="del">
          <ac:chgData name="jone98k@gmail.com" userId="2ff9d6024b81a811" providerId="LiveId" clId="{754FF9C0-484F-4390-8E91-D701B695B6A9}" dt="2021-11-07T07:08:20.982" v="7" actId="478"/>
          <ac:cxnSpMkLst>
            <pc:docMk/>
            <pc:sldMk cId="894219976" sldId="281"/>
            <ac:cxnSpMk id="66" creationId="{922112EB-009A-43AE-B81E-7295BC2D7AA1}"/>
          </ac:cxnSpMkLst>
        </pc:cxnChg>
        <pc:cxnChg chg="del">
          <ac:chgData name="jone98k@gmail.com" userId="2ff9d6024b81a811" providerId="LiveId" clId="{754FF9C0-484F-4390-8E91-D701B695B6A9}" dt="2021-11-07T07:08:20.982" v="7" actId="478"/>
          <ac:cxnSpMkLst>
            <pc:docMk/>
            <pc:sldMk cId="894219976" sldId="281"/>
            <ac:cxnSpMk id="67" creationId="{83E4819B-F3E7-42C6-9E84-D24282A02113}"/>
          </ac:cxnSpMkLst>
        </pc:cxnChg>
      </pc:sldChg>
      <pc:sldChg chg="delSp mod">
        <pc:chgData name="jone98k@gmail.com" userId="2ff9d6024b81a811" providerId="LiveId" clId="{754FF9C0-484F-4390-8E91-D701B695B6A9}" dt="2021-11-07T07:09:01.613" v="16" actId="478"/>
        <pc:sldMkLst>
          <pc:docMk/>
          <pc:sldMk cId="1704234205" sldId="282"/>
        </pc:sldMkLst>
        <pc:spChg chg="del">
          <ac:chgData name="jone98k@gmail.com" userId="2ff9d6024b81a811" providerId="LiveId" clId="{754FF9C0-484F-4390-8E91-D701B695B6A9}" dt="2021-11-07T07:09:01.613" v="16" actId="478"/>
          <ac:spMkLst>
            <pc:docMk/>
            <pc:sldMk cId="1704234205" sldId="282"/>
            <ac:spMk id="28" creationId="{ACE271C0-19A2-497F-984F-2E40262B8D42}"/>
          </ac:spMkLst>
        </pc:spChg>
        <pc:spChg chg="del">
          <ac:chgData name="jone98k@gmail.com" userId="2ff9d6024b81a811" providerId="LiveId" clId="{754FF9C0-484F-4390-8E91-D701B695B6A9}" dt="2021-11-07T07:09:01.613" v="16" actId="478"/>
          <ac:spMkLst>
            <pc:docMk/>
            <pc:sldMk cId="1704234205" sldId="282"/>
            <ac:spMk id="29" creationId="{5894FEEB-3A00-4604-AD4C-D7E03CEB82B1}"/>
          </ac:spMkLst>
        </pc:spChg>
        <pc:cxnChg chg="del">
          <ac:chgData name="jone98k@gmail.com" userId="2ff9d6024b81a811" providerId="LiveId" clId="{754FF9C0-484F-4390-8E91-D701B695B6A9}" dt="2021-11-07T07:09:01.613" v="16" actId="478"/>
          <ac:cxnSpMkLst>
            <pc:docMk/>
            <pc:sldMk cId="1704234205" sldId="282"/>
            <ac:cxnSpMk id="27" creationId="{9ABFE26B-18A5-40C3-94AB-FC644D9A8A96}"/>
          </ac:cxnSpMkLst>
        </pc:cxnChg>
        <pc:cxnChg chg="del">
          <ac:chgData name="jone98k@gmail.com" userId="2ff9d6024b81a811" providerId="LiveId" clId="{754FF9C0-484F-4390-8E91-D701B695B6A9}" dt="2021-11-07T07:09:01.613" v="16" actId="478"/>
          <ac:cxnSpMkLst>
            <pc:docMk/>
            <pc:sldMk cId="1704234205" sldId="282"/>
            <ac:cxnSpMk id="30" creationId="{4D604F92-C76D-43D8-AA8F-C732EB56FD7A}"/>
          </ac:cxnSpMkLst>
        </pc:cxnChg>
        <pc:cxnChg chg="del">
          <ac:chgData name="jone98k@gmail.com" userId="2ff9d6024b81a811" providerId="LiveId" clId="{754FF9C0-484F-4390-8E91-D701B695B6A9}" dt="2021-11-07T07:09:01.613" v="16" actId="478"/>
          <ac:cxnSpMkLst>
            <pc:docMk/>
            <pc:sldMk cId="1704234205" sldId="282"/>
            <ac:cxnSpMk id="31" creationId="{F5A50D37-6780-414A-866A-68B5B3D4EB43}"/>
          </ac:cxnSpMkLst>
        </pc:cxnChg>
      </pc:sldChg>
      <pc:sldChg chg="delSp mod">
        <pc:chgData name="jone98k@gmail.com" userId="2ff9d6024b81a811" providerId="LiveId" clId="{754FF9C0-484F-4390-8E91-D701B695B6A9}" dt="2021-11-07T07:09:04.372" v="17" actId="478"/>
        <pc:sldMkLst>
          <pc:docMk/>
          <pc:sldMk cId="771841149" sldId="283"/>
        </pc:sldMkLst>
        <pc:spChg chg="del">
          <ac:chgData name="jone98k@gmail.com" userId="2ff9d6024b81a811" providerId="LiveId" clId="{754FF9C0-484F-4390-8E91-D701B695B6A9}" dt="2021-11-07T07:09:04.372" v="17" actId="478"/>
          <ac:spMkLst>
            <pc:docMk/>
            <pc:sldMk cId="771841149" sldId="283"/>
            <ac:spMk id="44" creationId="{53B623E1-2D72-41FB-8678-E0F588D7C681}"/>
          </ac:spMkLst>
        </pc:spChg>
        <pc:spChg chg="del">
          <ac:chgData name="jone98k@gmail.com" userId="2ff9d6024b81a811" providerId="LiveId" clId="{754FF9C0-484F-4390-8E91-D701B695B6A9}" dt="2021-11-07T07:09:04.372" v="17" actId="478"/>
          <ac:spMkLst>
            <pc:docMk/>
            <pc:sldMk cId="771841149" sldId="283"/>
            <ac:spMk id="45" creationId="{7A6F7B00-52A7-4EAB-AB27-87625E9C88A6}"/>
          </ac:spMkLst>
        </pc:spChg>
        <pc:cxnChg chg="del">
          <ac:chgData name="jone98k@gmail.com" userId="2ff9d6024b81a811" providerId="LiveId" clId="{754FF9C0-484F-4390-8E91-D701B695B6A9}" dt="2021-11-07T07:09:04.372" v="17" actId="478"/>
          <ac:cxnSpMkLst>
            <pc:docMk/>
            <pc:sldMk cId="771841149" sldId="283"/>
            <ac:cxnSpMk id="43" creationId="{F864CFC4-C01D-4D0B-B92D-634F07145111}"/>
          </ac:cxnSpMkLst>
        </pc:cxnChg>
        <pc:cxnChg chg="del">
          <ac:chgData name="jone98k@gmail.com" userId="2ff9d6024b81a811" providerId="LiveId" clId="{754FF9C0-484F-4390-8E91-D701B695B6A9}" dt="2021-11-07T07:09:04.372" v="17" actId="478"/>
          <ac:cxnSpMkLst>
            <pc:docMk/>
            <pc:sldMk cId="771841149" sldId="283"/>
            <ac:cxnSpMk id="46" creationId="{405AF08D-4D09-4217-BD0A-119BBC75B26E}"/>
          </ac:cxnSpMkLst>
        </pc:cxnChg>
        <pc:cxnChg chg="del">
          <ac:chgData name="jone98k@gmail.com" userId="2ff9d6024b81a811" providerId="LiveId" clId="{754FF9C0-484F-4390-8E91-D701B695B6A9}" dt="2021-11-07T07:09:04.372" v="17" actId="478"/>
          <ac:cxnSpMkLst>
            <pc:docMk/>
            <pc:sldMk cId="771841149" sldId="283"/>
            <ac:cxnSpMk id="47" creationId="{BE2C3AB8-29F9-40BD-BDC3-D1C2E0EA1986}"/>
          </ac:cxnSpMkLst>
        </pc:cxnChg>
      </pc:sldChg>
      <pc:sldChg chg="delSp modSp mod">
        <pc:chgData name="jone98k@gmail.com" userId="2ff9d6024b81a811" providerId="LiveId" clId="{754FF9C0-484F-4390-8E91-D701B695B6A9}" dt="2021-11-07T07:12:16.632" v="68"/>
        <pc:sldMkLst>
          <pc:docMk/>
          <pc:sldMk cId="3294457000" sldId="284"/>
        </pc:sldMkLst>
        <pc:spChg chg="mod">
          <ac:chgData name="jone98k@gmail.com" userId="2ff9d6024b81a811" providerId="LiveId" clId="{754FF9C0-484F-4390-8E91-D701B695B6A9}" dt="2021-11-07T07:12:16.632" v="68"/>
          <ac:spMkLst>
            <pc:docMk/>
            <pc:sldMk cId="3294457000" sldId="284"/>
            <ac:spMk id="48" creationId="{CA9D2797-E7AC-4FF5-92A7-ABFD71219CBD}"/>
          </ac:spMkLst>
        </pc:spChg>
        <pc:spChg chg="del">
          <ac:chgData name="jone98k@gmail.com" userId="2ff9d6024b81a811" providerId="LiveId" clId="{754FF9C0-484F-4390-8E91-D701B695B6A9}" dt="2021-11-07T07:08:43.132" v="12" actId="478"/>
          <ac:spMkLst>
            <pc:docMk/>
            <pc:sldMk cId="3294457000" sldId="284"/>
            <ac:spMk id="102" creationId="{08606A9C-59B0-4666-AEF6-E44A52F0A7AC}"/>
          </ac:spMkLst>
        </pc:spChg>
        <pc:spChg chg="del">
          <ac:chgData name="jone98k@gmail.com" userId="2ff9d6024b81a811" providerId="LiveId" clId="{754FF9C0-484F-4390-8E91-D701B695B6A9}" dt="2021-11-07T07:08:43.132" v="12" actId="478"/>
          <ac:spMkLst>
            <pc:docMk/>
            <pc:sldMk cId="3294457000" sldId="284"/>
            <ac:spMk id="103" creationId="{FC7A9E63-8A23-4887-849F-3B0E4ADF7A73}"/>
          </ac:spMkLst>
        </pc:spChg>
        <pc:cxnChg chg="del">
          <ac:chgData name="jone98k@gmail.com" userId="2ff9d6024b81a811" providerId="LiveId" clId="{754FF9C0-484F-4390-8E91-D701B695B6A9}" dt="2021-11-07T07:08:43.132" v="12" actId="478"/>
          <ac:cxnSpMkLst>
            <pc:docMk/>
            <pc:sldMk cId="3294457000" sldId="284"/>
            <ac:cxnSpMk id="101" creationId="{59EB4908-E4D8-4D31-8D8E-EB3331C7EB60}"/>
          </ac:cxnSpMkLst>
        </pc:cxnChg>
        <pc:cxnChg chg="del">
          <ac:chgData name="jone98k@gmail.com" userId="2ff9d6024b81a811" providerId="LiveId" clId="{754FF9C0-484F-4390-8E91-D701B695B6A9}" dt="2021-11-07T07:08:43.132" v="12" actId="478"/>
          <ac:cxnSpMkLst>
            <pc:docMk/>
            <pc:sldMk cId="3294457000" sldId="284"/>
            <ac:cxnSpMk id="104" creationId="{5DA105CD-32E8-40F7-BA77-9D4ED00FA967}"/>
          </ac:cxnSpMkLst>
        </pc:cxnChg>
        <pc:cxnChg chg="del">
          <ac:chgData name="jone98k@gmail.com" userId="2ff9d6024b81a811" providerId="LiveId" clId="{754FF9C0-484F-4390-8E91-D701B695B6A9}" dt="2021-11-07T07:08:43.132" v="12" actId="478"/>
          <ac:cxnSpMkLst>
            <pc:docMk/>
            <pc:sldMk cId="3294457000" sldId="284"/>
            <ac:cxnSpMk id="105" creationId="{DE4C4077-D6DD-42B3-90F8-476247F7FC46}"/>
          </ac:cxnSpMkLst>
        </pc:cxnChg>
      </pc:sldChg>
      <pc:sldChg chg="delSp modSp mod">
        <pc:chgData name="jone98k@gmail.com" userId="2ff9d6024b81a811" providerId="LiveId" clId="{754FF9C0-484F-4390-8E91-D701B695B6A9}" dt="2021-11-07T07:12:22.562" v="93"/>
        <pc:sldMkLst>
          <pc:docMk/>
          <pc:sldMk cId="1464898009" sldId="285"/>
        </pc:sldMkLst>
        <pc:spChg chg="mod">
          <ac:chgData name="jone98k@gmail.com" userId="2ff9d6024b81a811" providerId="LiveId" clId="{754FF9C0-484F-4390-8E91-D701B695B6A9}" dt="2021-11-07T07:12:22.562" v="93"/>
          <ac:spMkLst>
            <pc:docMk/>
            <pc:sldMk cId="1464898009" sldId="285"/>
            <ac:spMk id="43" creationId="{2356FFF7-6B0F-4576-9421-935C1A41AFC3}"/>
          </ac:spMkLst>
        </pc:spChg>
        <pc:spChg chg="del">
          <ac:chgData name="jone98k@gmail.com" userId="2ff9d6024b81a811" providerId="LiveId" clId="{754FF9C0-484F-4390-8E91-D701B695B6A9}" dt="2021-11-07T07:08:47.062" v="13" actId="478"/>
          <ac:spMkLst>
            <pc:docMk/>
            <pc:sldMk cId="1464898009" sldId="285"/>
            <ac:spMk id="70" creationId="{B07A1D11-994A-4C1A-9153-4CEBD2023696}"/>
          </ac:spMkLst>
        </pc:spChg>
        <pc:spChg chg="del">
          <ac:chgData name="jone98k@gmail.com" userId="2ff9d6024b81a811" providerId="LiveId" clId="{754FF9C0-484F-4390-8E91-D701B695B6A9}" dt="2021-11-07T07:08:47.062" v="13" actId="478"/>
          <ac:spMkLst>
            <pc:docMk/>
            <pc:sldMk cId="1464898009" sldId="285"/>
            <ac:spMk id="71" creationId="{67B0F8D1-E138-4A0B-BD53-0904A3A33A79}"/>
          </ac:spMkLst>
        </pc:spChg>
        <pc:cxnChg chg="del">
          <ac:chgData name="jone98k@gmail.com" userId="2ff9d6024b81a811" providerId="LiveId" clId="{754FF9C0-484F-4390-8E91-D701B695B6A9}" dt="2021-11-07T07:08:47.062" v="13" actId="478"/>
          <ac:cxnSpMkLst>
            <pc:docMk/>
            <pc:sldMk cId="1464898009" sldId="285"/>
            <ac:cxnSpMk id="69" creationId="{2ADE41BB-3026-4D77-8CEA-C18B81FF6592}"/>
          </ac:cxnSpMkLst>
        </pc:cxnChg>
        <pc:cxnChg chg="del">
          <ac:chgData name="jone98k@gmail.com" userId="2ff9d6024b81a811" providerId="LiveId" clId="{754FF9C0-484F-4390-8E91-D701B695B6A9}" dt="2021-11-07T07:08:47.062" v="13" actId="478"/>
          <ac:cxnSpMkLst>
            <pc:docMk/>
            <pc:sldMk cId="1464898009" sldId="285"/>
            <ac:cxnSpMk id="72" creationId="{74CD1278-8779-45DB-9385-743A78166A19}"/>
          </ac:cxnSpMkLst>
        </pc:cxnChg>
        <pc:cxnChg chg="del">
          <ac:chgData name="jone98k@gmail.com" userId="2ff9d6024b81a811" providerId="LiveId" clId="{754FF9C0-484F-4390-8E91-D701B695B6A9}" dt="2021-11-07T07:08:47.062" v="13" actId="478"/>
          <ac:cxnSpMkLst>
            <pc:docMk/>
            <pc:sldMk cId="1464898009" sldId="285"/>
            <ac:cxnSpMk id="73" creationId="{D993CC9C-BCF2-417B-A34A-4516EEFFDE6C}"/>
          </ac:cxnSpMkLst>
        </pc:cxnChg>
      </pc:sldChg>
      <pc:sldChg chg="delSp modSp mod">
        <pc:chgData name="jone98k@gmail.com" userId="2ff9d6024b81a811" providerId="LiveId" clId="{754FF9C0-484F-4390-8E91-D701B695B6A9}" dt="2021-11-07T07:16:34.047" v="127"/>
        <pc:sldMkLst>
          <pc:docMk/>
          <pc:sldMk cId="2765636062" sldId="286"/>
        </pc:sldMkLst>
        <pc:spChg chg="del">
          <ac:chgData name="jone98k@gmail.com" userId="2ff9d6024b81a811" providerId="LiveId" clId="{754FF9C0-484F-4390-8E91-D701B695B6A9}" dt="2021-11-07T07:08:56.653" v="15" actId="478"/>
          <ac:spMkLst>
            <pc:docMk/>
            <pc:sldMk cId="2765636062" sldId="286"/>
            <ac:spMk id="15" creationId="{B063029B-F477-4A8E-88D5-C003E63C0137}"/>
          </ac:spMkLst>
        </pc:spChg>
        <pc:spChg chg="del">
          <ac:chgData name="jone98k@gmail.com" userId="2ff9d6024b81a811" providerId="LiveId" clId="{754FF9C0-484F-4390-8E91-D701B695B6A9}" dt="2021-11-07T07:08:56.653" v="15" actId="478"/>
          <ac:spMkLst>
            <pc:docMk/>
            <pc:sldMk cId="2765636062" sldId="286"/>
            <ac:spMk id="16" creationId="{1EB11B7B-BAA6-4C1D-B259-CEEF82EC5FBD}"/>
          </ac:spMkLst>
        </pc:spChg>
        <pc:spChg chg="mod">
          <ac:chgData name="jone98k@gmail.com" userId="2ff9d6024b81a811" providerId="LiveId" clId="{754FF9C0-484F-4390-8E91-D701B695B6A9}" dt="2021-11-07T07:16:34.047" v="127"/>
          <ac:spMkLst>
            <pc:docMk/>
            <pc:sldMk cId="2765636062" sldId="286"/>
            <ac:spMk id="21" creationId="{588302F2-6711-4D97-975E-FC85A899FAAF}"/>
          </ac:spMkLst>
        </pc:spChg>
        <pc:cxnChg chg="del">
          <ac:chgData name="jone98k@gmail.com" userId="2ff9d6024b81a811" providerId="LiveId" clId="{754FF9C0-484F-4390-8E91-D701B695B6A9}" dt="2021-11-07T07:08:56.653" v="15" actId="478"/>
          <ac:cxnSpMkLst>
            <pc:docMk/>
            <pc:sldMk cId="2765636062" sldId="286"/>
            <ac:cxnSpMk id="14" creationId="{5D6FBDAF-6B2B-4347-988E-6AF364A4029D}"/>
          </ac:cxnSpMkLst>
        </pc:cxnChg>
        <pc:cxnChg chg="del">
          <ac:chgData name="jone98k@gmail.com" userId="2ff9d6024b81a811" providerId="LiveId" clId="{754FF9C0-484F-4390-8E91-D701B695B6A9}" dt="2021-11-07T07:08:56.653" v="15" actId="478"/>
          <ac:cxnSpMkLst>
            <pc:docMk/>
            <pc:sldMk cId="2765636062" sldId="286"/>
            <ac:cxnSpMk id="17" creationId="{8E1DBDE1-0620-402F-906F-36D554698F28}"/>
          </ac:cxnSpMkLst>
        </pc:cxnChg>
        <pc:cxnChg chg="del">
          <ac:chgData name="jone98k@gmail.com" userId="2ff9d6024b81a811" providerId="LiveId" clId="{754FF9C0-484F-4390-8E91-D701B695B6A9}" dt="2021-11-07T07:08:56.653" v="15" actId="478"/>
          <ac:cxnSpMkLst>
            <pc:docMk/>
            <pc:sldMk cId="2765636062" sldId="286"/>
            <ac:cxnSpMk id="18" creationId="{1A8BDB8C-6AE1-4008-85DF-8032CD366CCB}"/>
          </ac:cxnSpMkLst>
        </pc:cxnChg>
      </pc:sldChg>
      <pc:sldChg chg="delSp mod">
        <pc:chgData name="jone98k@gmail.com" userId="2ff9d6024b81a811" providerId="LiveId" clId="{754FF9C0-484F-4390-8E91-D701B695B6A9}" dt="2021-11-07T07:09:24.769" v="21" actId="478"/>
        <pc:sldMkLst>
          <pc:docMk/>
          <pc:sldMk cId="1609808717" sldId="287"/>
        </pc:sldMkLst>
        <pc:spChg chg="del">
          <ac:chgData name="jone98k@gmail.com" userId="2ff9d6024b81a811" providerId="LiveId" clId="{754FF9C0-484F-4390-8E91-D701B695B6A9}" dt="2021-11-07T07:09:24.769" v="21" actId="478"/>
          <ac:spMkLst>
            <pc:docMk/>
            <pc:sldMk cId="1609808717" sldId="287"/>
            <ac:spMk id="20" creationId="{4D1622AB-38E5-4399-B9A7-65081CE8AD1D}"/>
          </ac:spMkLst>
        </pc:spChg>
        <pc:spChg chg="del">
          <ac:chgData name="jone98k@gmail.com" userId="2ff9d6024b81a811" providerId="LiveId" clId="{754FF9C0-484F-4390-8E91-D701B695B6A9}" dt="2021-11-07T07:09:24.769" v="21" actId="478"/>
          <ac:spMkLst>
            <pc:docMk/>
            <pc:sldMk cId="1609808717" sldId="287"/>
            <ac:spMk id="21" creationId="{DEBFB78E-77E4-4701-92AC-7C7179C4442D}"/>
          </ac:spMkLst>
        </pc:spChg>
        <pc:cxnChg chg="del">
          <ac:chgData name="jone98k@gmail.com" userId="2ff9d6024b81a811" providerId="LiveId" clId="{754FF9C0-484F-4390-8E91-D701B695B6A9}" dt="2021-11-07T07:09:24.769" v="21" actId="478"/>
          <ac:cxnSpMkLst>
            <pc:docMk/>
            <pc:sldMk cId="1609808717" sldId="287"/>
            <ac:cxnSpMk id="19" creationId="{42953D90-0DD1-424F-A0CA-793CBC7D8CB8}"/>
          </ac:cxnSpMkLst>
        </pc:cxnChg>
        <pc:cxnChg chg="del">
          <ac:chgData name="jone98k@gmail.com" userId="2ff9d6024b81a811" providerId="LiveId" clId="{754FF9C0-484F-4390-8E91-D701B695B6A9}" dt="2021-11-07T07:09:24.769" v="21" actId="478"/>
          <ac:cxnSpMkLst>
            <pc:docMk/>
            <pc:sldMk cId="1609808717" sldId="287"/>
            <ac:cxnSpMk id="22" creationId="{3A5DFDC8-16C4-454F-BA26-0154656C8B12}"/>
          </ac:cxnSpMkLst>
        </pc:cxnChg>
        <pc:cxnChg chg="del">
          <ac:chgData name="jone98k@gmail.com" userId="2ff9d6024b81a811" providerId="LiveId" clId="{754FF9C0-484F-4390-8E91-D701B695B6A9}" dt="2021-11-07T07:09:24.769" v="21" actId="478"/>
          <ac:cxnSpMkLst>
            <pc:docMk/>
            <pc:sldMk cId="1609808717" sldId="287"/>
            <ac:cxnSpMk id="23" creationId="{16B07A1C-C346-4390-BE6B-A3B380745FF1}"/>
          </ac:cxnSpMkLst>
        </pc:cxnChg>
      </pc:sldChg>
      <pc:sldChg chg="delSp mod">
        <pc:chgData name="jone98k@gmail.com" userId="2ff9d6024b81a811" providerId="LiveId" clId="{754FF9C0-484F-4390-8E91-D701B695B6A9}" dt="2021-11-07T07:09:21.326" v="20" actId="478"/>
        <pc:sldMkLst>
          <pc:docMk/>
          <pc:sldMk cId="3431287552" sldId="288"/>
        </pc:sldMkLst>
        <pc:spChg chg="del">
          <ac:chgData name="jone98k@gmail.com" userId="2ff9d6024b81a811" providerId="LiveId" clId="{754FF9C0-484F-4390-8E91-D701B695B6A9}" dt="2021-11-07T07:09:21.326" v="20" actId="478"/>
          <ac:spMkLst>
            <pc:docMk/>
            <pc:sldMk cId="3431287552" sldId="288"/>
            <ac:spMk id="20" creationId="{4D1622AB-38E5-4399-B9A7-65081CE8AD1D}"/>
          </ac:spMkLst>
        </pc:spChg>
        <pc:spChg chg="del">
          <ac:chgData name="jone98k@gmail.com" userId="2ff9d6024b81a811" providerId="LiveId" clId="{754FF9C0-484F-4390-8E91-D701B695B6A9}" dt="2021-11-07T07:09:21.326" v="20" actId="478"/>
          <ac:spMkLst>
            <pc:docMk/>
            <pc:sldMk cId="3431287552" sldId="288"/>
            <ac:spMk id="21" creationId="{DEBFB78E-77E4-4701-92AC-7C7179C4442D}"/>
          </ac:spMkLst>
        </pc:spChg>
        <pc:cxnChg chg="del">
          <ac:chgData name="jone98k@gmail.com" userId="2ff9d6024b81a811" providerId="LiveId" clId="{754FF9C0-484F-4390-8E91-D701B695B6A9}" dt="2021-11-07T07:09:21.326" v="20" actId="478"/>
          <ac:cxnSpMkLst>
            <pc:docMk/>
            <pc:sldMk cId="3431287552" sldId="288"/>
            <ac:cxnSpMk id="19" creationId="{42953D90-0DD1-424F-A0CA-793CBC7D8CB8}"/>
          </ac:cxnSpMkLst>
        </pc:cxnChg>
        <pc:cxnChg chg="del">
          <ac:chgData name="jone98k@gmail.com" userId="2ff9d6024b81a811" providerId="LiveId" clId="{754FF9C0-484F-4390-8E91-D701B695B6A9}" dt="2021-11-07T07:09:21.326" v="20" actId="478"/>
          <ac:cxnSpMkLst>
            <pc:docMk/>
            <pc:sldMk cId="3431287552" sldId="288"/>
            <ac:cxnSpMk id="22" creationId="{3A5DFDC8-16C4-454F-BA26-0154656C8B12}"/>
          </ac:cxnSpMkLst>
        </pc:cxnChg>
        <pc:cxnChg chg="del">
          <ac:chgData name="jone98k@gmail.com" userId="2ff9d6024b81a811" providerId="LiveId" clId="{754FF9C0-484F-4390-8E91-D701B695B6A9}" dt="2021-11-07T07:09:21.326" v="20" actId="478"/>
          <ac:cxnSpMkLst>
            <pc:docMk/>
            <pc:sldMk cId="3431287552" sldId="288"/>
            <ac:cxnSpMk id="23" creationId="{16B07A1C-C346-4390-BE6B-A3B380745FF1}"/>
          </ac:cxnSpMkLst>
        </pc:cxnChg>
      </pc:sldChg>
      <pc:sldChg chg="delSp mod">
        <pc:chgData name="jone98k@gmail.com" userId="2ff9d6024b81a811" providerId="LiveId" clId="{754FF9C0-484F-4390-8E91-D701B695B6A9}" dt="2021-11-07T07:09:27.661" v="22" actId="478"/>
        <pc:sldMkLst>
          <pc:docMk/>
          <pc:sldMk cId="3667831603" sldId="289"/>
        </pc:sldMkLst>
        <pc:spChg chg="del">
          <ac:chgData name="jone98k@gmail.com" userId="2ff9d6024b81a811" providerId="LiveId" clId="{754FF9C0-484F-4390-8E91-D701B695B6A9}" dt="2021-11-07T07:09:27.661" v="22" actId="478"/>
          <ac:spMkLst>
            <pc:docMk/>
            <pc:sldMk cId="3667831603" sldId="289"/>
            <ac:spMk id="15" creationId="{B063029B-F477-4A8E-88D5-C003E63C0137}"/>
          </ac:spMkLst>
        </pc:spChg>
        <pc:spChg chg="del">
          <ac:chgData name="jone98k@gmail.com" userId="2ff9d6024b81a811" providerId="LiveId" clId="{754FF9C0-484F-4390-8E91-D701B695B6A9}" dt="2021-11-07T07:09:27.661" v="22" actId="478"/>
          <ac:spMkLst>
            <pc:docMk/>
            <pc:sldMk cId="3667831603" sldId="289"/>
            <ac:spMk id="16" creationId="{1EB11B7B-BAA6-4C1D-B259-CEEF82EC5FBD}"/>
          </ac:spMkLst>
        </pc:spChg>
        <pc:cxnChg chg="del">
          <ac:chgData name="jone98k@gmail.com" userId="2ff9d6024b81a811" providerId="LiveId" clId="{754FF9C0-484F-4390-8E91-D701B695B6A9}" dt="2021-11-07T07:09:27.661" v="22" actId="478"/>
          <ac:cxnSpMkLst>
            <pc:docMk/>
            <pc:sldMk cId="3667831603" sldId="289"/>
            <ac:cxnSpMk id="14" creationId="{5D6FBDAF-6B2B-4347-988E-6AF364A4029D}"/>
          </ac:cxnSpMkLst>
        </pc:cxnChg>
        <pc:cxnChg chg="del">
          <ac:chgData name="jone98k@gmail.com" userId="2ff9d6024b81a811" providerId="LiveId" clId="{754FF9C0-484F-4390-8E91-D701B695B6A9}" dt="2021-11-07T07:09:27.661" v="22" actId="478"/>
          <ac:cxnSpMkLst>
            <pc:docMk/>
            <pc:sldMk cId="3667831603" sldId="289"/>
            <ac:cxnSpMk id="17" creationId="{8E1DBDE1-0620-402F-906F-36D554698F28}"/>
          </ac:cxnSpMkLst>
        </pc:cxnChg>
        <pc:cxnChg chg="del">
          <ac:chgData name="jone98k@gmail.com" userId="2ff9d6024b81a811" providerId="LiveId" clId="{754FF9C0-484F-4390-8E91-D701B695B6A9}" dt="2021-11-07T07:09:27.661" v="22" actId="478"/>
          <ac:cxnSpMkLst>
            <pc:docMk/>
            <pc:sldMk cId="3667831603" sldId="289"/>
            <ac:cxnSpMk id="18" creationId="{1A8BDB8C-6AE1-4008-85DF-8032CD366CCB}"/>
          </ac:cxnSpMkLst>
        </pc:cxnChg>
      </pc:sldChg>
      <pc:sldChg chg="delSp mod">
        <pc:chgData name="jone98k@gmail.com" userId="2ff9d6024b81a811" providerId="LiveId" clId="{754FF9C0-484F-4390-8E91-D701B695B6A9}" dt="2021-11-07T07:09:44.147" v="26" actId="478"/>
        <pc:sldMkLst>
          <pc:docMk/>
          <pc:sldMk cId="39438393" sldId="290"/>
        </pc:sldMkLst>
        <pc:spChg chg="del">
          <ac:chgData name="jone98k@gmail.com" userId="2ff9d6024b81a811" providerId="LiveId" clId="{754FF9C0-484F-4390-8E91-D701B695B6A9}" dt="2021-11-07T07:09:44.147" v="26" actId="478"/>
          <ac:spMkLst>
            <pc:docMk/>
            <pc:sldMk cId="39438393" sldId="290"/>
            <ac:spMk id="15" creationId="{B063029B-F477-4A8E-88D5-C003E63C0137}"/>
          </ac:spMkLst>
        </pc:spChg>
        <pc:spChg chg="del">
          <ac:chgData name="jone98k@gmail.com" userId="2ff9d6024b81a811" providerId="LiveId" clId="{754FF9C0-484F-4390-8E91-D701B695B6A9}" dt="2021-11-07T07:09:44.147" v="26" actId="478"/>
          <ac:spMkLst>
            <pc:docMk/>
            <pc:sldMk cId="39438393" sldId="290"/>
            <ac:spMk id="16" creationId="{1EB11B7B-BAA6-4C1D-B259-CEEF82EC5FBD}"/>
          </ac:spMkLst>
        </pc:spChg>
        <pc:cxnChg chg="del">
          <ac:chgData name="jone98k@gmail.com" userId="2ff9d6024b81a811" providerId="LiveId" clId="{754FF9C0-484F-4390-8E91-D701B695B6A9}" dt="2021-11-07T07:09:44.147" v="26" actId="478"/>
          <ac:cxnSpMkLst>
            <pc:docMk/>
            <pc:sldMk cId="39438393" sldId="290"/>
            <ac:cxnSpMk id="14" creationId="{5D6FBDAF-6B2B-4347-988E-6AF364A4029D}"/>
          </ac:cxnSpMkLst>
        </pc:cxnChg>
        <pc:cxnChg chg="del">
          <ac:chgData name="jone98k@gmail.com" userId="2ff9d6024b81a811" providerId="LiveId" clId="{754FF9C0-484F-4390-8E91-D701B695B6A9}" dt="2021-11-07T07:09:44.147" v="26" actId="478"/>
          <ac:cxnSpMkLst>
            <pc:docMk/>
            <pc:sldMk cId="39438393" sldId="290"/>
            <ac:cxnSpMk id="17" creationId="{8E1DBDE1-0620-402F-906F-36D554698F28}"/>
          </ac:cxnSpMkLst>
        </pc:cxnChg>
        <pc:cxnChg chg="del">
          <ac:chgData name="jone98k@gmail.com" userId="2ff9d6024b81a811" providerId="LiveId" clId="{754FF9C0-484F-4390-8E91-D701B695B6A9}" dt="2021-11-07T07:09:44.147" v="26" actId="478"/>
          <ac:cxnSpMkLst>
            <pc:docMk/>
            <pc:sldMk cId="39438393" sldId="290"/>
            <ac:cxnSpMk id="18" creationId="{1A8BDB8C-6AE1-4008-85DF-8032CD366CCB}"/>
          </ac:cxnSpMkLst>
        </pc:cxnChg>
      </pc:sldChg>
      <pc:sldChg chg="delSp modSp mod">
        <pc:chgData name="jone98k@gmail.com" userId="2ff9d6024b81a811" providerId="LiveId" clId="{754FF9C0-484F-4390-8E91-D701B695B6A9}" dt="2021-11-07T07:10:25.973" v="47" actId="1076"/>
        <pc:sldMkLst>
          <pc:docMk/>
          <pc:sldMk cId="4279634074" sldId="291"/>
        </pc:sldMkLst>
        <pc:spChg chg="del">
          <ac:chgData name="jone98k@gmail.com" userId="2ff9d6024b81a811" providerId="LiveId" clId="{754FF9C0-484F-4390-8E91-D701B695B6A9}" dt="2021-11-07T07:09:32.872" v="23" actId="478"/>
          <ac:spMkLst>
            <pc:docMk/>
            <pc:sldMk cId="4279634074" sldId="291"/>
            <ac:spMk id="28" creationId="{ACE271C0-19A2-497F-984F-2E40262B8D42}"/>
          </ac:spMkLst>
        </pc:spChg>
        <pc:spChg chg="del">
          <ac:chgData name="jone98k@gmail.com" userId="2ff9d6024b81a811" providerId="LiveId" clId="{754FF9C0-484F-4390-8E91-D701B695B6A9}" dt="2021-11-07T07:09:32.872" v="23" actId="478"/>
          <ac:spMkLst>
            <pc:docMk/>
            <pc:sldMk cId="4279634074" sldId="291"/>
            <ac:spMk id="29" creationId="{5894FEEB-3A00-4604-AD4C-D7E03CEB82B1}"/>
          </ac:spMkLst>
        </pc:spChg>
        <pc:spChg chg="mod">
          <ac:chgData name="jone98k@gmail.com" userId="2ff9d6024b81a811" providerId="LiveId" clId="{754FF9C0-484F-4390-8E91-D701B695B6A9}" dt="2021-11-07T07:10:25.973" v="47" actId="1076"/>
          <ac:spMkLst>
            <pc:docMk/>
            <pc:sldMk cId="4279634074" sldId="291"/>
            <ac:spMk id="48" creationId="{CA9D2797-E7AC-4FF5-92A7-ABFD71219CBD}"/>
          </ac:spMkLst>
        </pc:spChg>
        <pc:cxnChg chg="del">
          <ac:chgData name="jone98k@gmail.com" userId="2ff9d6024b81a811" providerId="LiveId" clId="{754FF9C0-484F-4390-8E91-D701B695B6A9}" dt="2021-11-07T07:09:32.872" v="23" actId="478"/>
          <ac:cxnSpMkLst>
            <pc:docMk/>
            <pc:sldMk cId="4279634074" sldId="291"/>
            <ac:cxnSpMk id="27" creationId="{9ABFE26B-18A5-40C3-94AB-FC644D9A8A96}"/>
          </ac:cxnSpMkLst>
        </pc:cxnChg>
        <pc:cxnChg chg="del">
          <ac:chgData name="jone98k@gmail.com" userId="2ff9d6024b81a811" providerId="LiveId" clId="{754FF9C0-484F-4390-8E91-D701B695B6A9}" dt="2021-11-07T07:09:32.872" v="23" actId="478"/>
          <ac:cxnSpMkLst>
            <pc:docMk/>
            <pc:sldMk cId="4279634074" sldId="291"/>
            <ac:cxnSpMk id="30" creationId="{4D604F92-C76D-43D8-AA8F-C732EB56FD7A}"/>
          </ac:cxnSpMkLst>
        </pc:cxnChg>
        <pc:cxnChg chg="del">
          <ac:chgData name="jone98k@gmail.com" userId="2ff9d6024b81a811" providerId="LiveId" clId="{754FF9C0-484F-4390-8E91-D701B695B6A9}" dt="2021-11-07T07:09:32.872" v="23" actId="478"/>
          <ac:cxnSpMkLst>
            <pc:docMk/>
            <pc:sldMk cId="4279634074" sldId="291"/>
            <ac:cxnSpMk id="31" creationId="{F5A50D37-6780-414A-866A-68B5B3D4EB43}"/>
          </ac:cxnSpMkLst>
        </pc:cxnChg>
      </pc:sldChg>
      <pc:sldChg chg="addSp delSp modSp mod">
        <pc:chgData name="jone98k@gmail.com" userId="2ff9d6024b81a811" providerId="LiveId" clId="{754FF9C0-484F-4390-8E91-D701B695B6A9}" dt="2021-11-07T07:10:41.069" v="49"/>
        <pc:sldMkLst>
          <pc:docMk/>
          <pc:sldMk cId="1128097779" sldId="292"/>
        </pc:sldMkLst>
        <pc:spChg chg="add mod">
          <ac:chgData name="jone98k@gmail.com" userId="2ff9d6024b81a811" providerId="LiveId" clId="{754FF9C0-484F-4390-8E91-D701B695B6A9}" dt="2021-11-07T07:10:41.069" v="49"/>
          <ac:spMkLst>
            <pc:docMk/>
            <pc:sldMk cId="1128097779" sldId="292"/>
            <ac:spMk id="20" creationId="{EF424ED8-B4B8-4090-80A7-4E970C0EFA20}"/>
          </ac:spMkLst>
        </pc:spChg>
        <pc:spChg chg="del">
          <ac:chgData name="jone98k@gmail.com" userId="2ff9d6024b81a811" providerId="LiveId" clId="{754FF9C0-484F-4390-8E91-D701B695B6A9}" dt="2021-11-07T07:10:35.544" v="48" actId="478"/>
          <ac:spMkLst>
            <pc:docMk/>
            <pc:sldMk cId="1128097779" sldId="292"/>
            <ac:spMk id="42" creationId="{AD0FCF73-DD53-46AF-B5AF-B361E1F2BB48}"/>
          </ac:spMkLst>
        </pc:spChg>
        <pc:spChg chg="del">
          <ac:chgData name="jone98k@gmail.com" userId="2ff9d6024b81a811" providerId="LiveId" clId="{754FF9C0-484F-4390-8E91-D701B695B6A9}" dt="2021-11-07T07:09:36.673" v="24" actId="478"/>
          <ac:spMkLst>
            <pc:docMk/>
            <pc:sldMk cId="1128097779" sldId="292"/>
            <ac:spMk id="44" creationId="{53B623E1-2D72-41FB-8678-E0F588D7C681}"/>
          </ac:spMkLst>
        </pc:spChg>
        <pc:spChg chg="del">
          <ac:chgData name="jone98k@gmail.com" userId="2ff9d6024b81a811" providerId="LiveId" clId="{754FF9C0-484F-4390-8E91-D701B695B6A9}" dt="2021-11-07T07:09:36.673" v="24" actId="478"/>
          <ac:spMkLst>
            <pc:docMk/>
            <pc:sldMk cId="1128097779" sldId="292"/>
            <ac:spMk id="45" creationId="{7A6F7B00-52A7-4EAB-AB27-87625E9C88A6}"/>
          </ac:spMkLst>
        </pc:spChg>
        <pc:cxnChg chg="del">
          <ac:chgData name="jone98k@gmail.com" userId="2ff9d6024b81a811" providerId="LiveId" clId="{754FF9C0-484F-4390-8E91-D701B695B6A9}" dt="2021-11-07T07:09:36.673" v="24" actId="478"/>
          <ac:cxnSpMkLst>
            <pc:docMk/>
            <pc:sldMk cId="1128097779" sldId="292"/>
            <ac:cxnSpMk id="43" creationId="{F864CFC4-C01D-4D0B-B92D-634F07145111}"/>
          </ac:cxnSpMkLst>
        </pc:cxnChg>
        <pc:cxnChg chg="del">
          <ac:chgData name="jone98k@gmail.com" userId="2ff9d6024b81a811" providerId="LiveId" clId="{754FF9C0-484F-4390-8E91-D701B695B6A9}" dt="2021-11-07T07:09:36.673" v="24" actId="478"/>
          <ac:cxnSpMkLst>
            <pc:docMk/>
            <pc:sldMk cId="1128097779" sldId="292"/>
            <ac:cxnSpMk id="46" creationId="{405AF08D-4D09-4217-BD0A-119BBC75B26E}"/>
          </ac:cxnSpMkLst>
        </pc:cxnChg>
        <pc:cxnChg chg="del">
          <ac:chgData name="jone98k@gmail.com" userId="2ff9d6024b81a811" providerId="LiveId" clId="{754FF9C0-484F-4390-8E91-D701B695B6A9}" dt="2021-11-07T07:09:36.673" v="24" actId="478"/>
          <ac:cxnSpMkLst>
            <pc:docMk/>
            <pc:sldMk cId="1128097779" sldId="292"/>
            <ac:cxnSpMk id="47" creationId="{BE2C3AB8-29F9-40BD-BDC3-D1C2E0EA1986}"/>
          </ac:cxnSpMkLst>
        </pc:cxnChg>
      </pc:sldChg>
      <pc:sldChg chg="add">
        <pc:chgData name="jone98k@gmail.com" userId="2ff9d6024b81a811" providerId="LiveId" clId="{754FF9C0-484F-4390-8E91-D701B695B6A9}" dt="2021-11-07T07:12:00.912" v="52"/>
        <pc:sldMkLst>
          <pc:docMk/>
          <pc:sldMk cId="2306317471" sldId="293"/>
        </pc:sldMkLst>
      </pc:sldChg>
      <pc:sldChg chg="add del">
        <pc:chgData name="jone98k@gmail.com" userId="2ff9d6024b81a811" providerId="LiveId" clId="{754FF9C0-484F-4390-8E91-D701B695B6A9}" dt="2021-11-07T07:11:58.194" v="51" actId="47"/>
        <pc:sldMkLst>
          <pc:docMk/>
          <pc:sldMk cId="2645351296" sldId="29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86F26-AEED-4945-A295-AD0CAB6B4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769BA8-D83E-40D5-84C1-387D65DDD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B8D46-017A-4506-94AA-2352F6D9D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6523-A51F-4707-BC98-3A9027A26DB2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28C919-9FF8-45CB-8697-8DA665C6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105301-8783-4881-986A-105AEE9E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E089-ED4E-4609-A126-A5578E07F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08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8EE61-2B3C-44F7-BEC1-00513C66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2B53AC-DA33-49B5-8811-03182D1E6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33B8BE-97B1-4F3E-BD36-65DFD3EC8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6523-A51F-4707-BC98-3A9027A26DB2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13501-F64C-4AEC-9BB6-03342BED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867272-FA69-4B70-8367-C9973CB2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E089-ED4E-4609-A126-A5578E07F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6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6A5F3B-A270-4D7D-B7CC-FAF2A58F1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96811E-135D-4E52-A221-E38C0848C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D9742-3702-48EC-BEF0-2B84F70B0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6523-A51F-4707-BC98-3A9027A26DB2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7DE0E-D00C-4738-8CCF-6AF93830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A65ECF-DDF1-4799-9D83-35E566A5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E089-ED4E-4609-A126-A5578E07F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8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EEF39-BF28-41BF-BA01-77A01E02B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2A765E-CC83-446A-951E-B8F57E0E1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C5B7C-879D-44DF-9857-9657D81E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6523-A51F-4707-BC98-3A9027A26DB2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5B33D-62B1-4FED-A0E6-82851461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D5378-E601-4D80-A8CA-F68647EB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E089-ED4E-4609-A126-A5578E07F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7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C6AD0-FCD4-4FA3-90FC-D44CD35D4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89DCF4-C7A0-4F5C-98B8-3A9A83626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B57D7-7493-4E6D-A689-B70E2171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6523-A51F-4707-BC98-3A9027A26DB2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7C08AA-0297-4DA5-B0CD-254F3F12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30A2BB-7B2A-4F7F-A6E7-3F8AE116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E089-ED4E-4609-A126-A5578E07F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85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2A9B2-BAF1-44D8-ADC1-0AA10A5B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7516C1-4951-4414-A920-FE76EF87E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8A664C-5558-4065-BFFE-D77F826DC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5B1C5E-5AED-44CB-B7D1-DCEBAB6F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6523-A51F-4707-BC98-3A9027A26DB2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52A37F-3EB2-47F6-8378-84CDE9AC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AB88E7-3E0D-4703-8D6B-5036E687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E089-ED4E-4609-A126-A5578E07F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00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C5073-D972-49B7-889D-53696B9B4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A1F89-D9B1-477F-B85C-4512A87F2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346F02-F0A2-4B76-AAE1-ED3E14456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B01E95-ABAC-4112-922C-277836113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A12611-CC5A-4CCB-B0E3-C400DB4ED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7ED451-5A76-426E-9CF2-32230AD1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6523-A51F-4707-BC98-3A9027A26DB2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D57206-DD79-42E8-9597-A3C4B5A7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D3D34F-FC56-4939-8D01-96612731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E089-ED4E-4609-A126-A5578E07F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25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19B27-47EC-494A-BD18-E57F3D7F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43EEAB-C45C-4DC2-A761-45FB40C0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6523-A51F-4707-BC98-3A9027A26DB2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C748C0-2088-4E53-A069-544F6943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9730BE-DA19-4ADA-9E48-9FFC521A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E089-ED4E-4609-A126-A5578E07F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9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DBAE53-8DB0-453D-8D2F-1408F9D0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6523-A51F-4707-BC98-3A9027A26DB2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0466D8-78E0-4F12-AFDE-C1C7A79F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26A86F-1F5D-4D2C-89C6-A34673D0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E089-ED4E-4609-A126-A5578E07F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7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BB56E-C7DF-4071-BC2B-2EA35086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387F02-DFE9-4F58-BE95-46633039B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F062A4-5B47-4747-ABC4-53817680B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78AC40-1242-495C-BAC0-1412768C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6523-A51F-4707-BC98-3A9027A26DB2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59A540-107A-40B3-AA0E-82F189EA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C19618-82C2-4272-BCB5-FF2D8A9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E089-ED4E-4609-A126-A5578E07F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51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D3CAF-6B37-427A-B1F9-AE1B9980B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99B90A-7E92-4675-9062-61216820A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13EE42-7425-4208-981D-E8AA52B36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BEF96B-D1EC-4641-88CD-CAAC22A7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6523-A51F-4707-BC98-3A9027A26DB2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AA7294-009B-4D57-964B-48C91D50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633E51-8993-44B5-8B7B-8E7B5F22E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E089-ED4E-4609-A126-A5578E07F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51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A1BD65-6656-4DC0-ACA6-61DCCDBA5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194953-7006-4639-BD62-46E6448DC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485F9-C2C1-47C8-B603-15568BD2F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06523-A51F-4707-BC98-3A9027A26DB2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1F691-2D00-45D1-B314-35E3976CE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45E26-21DE-4464-9C5C-62265DF2C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AE089-ED4E-4609-A126-A5578E07F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95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A47C21-5937-4C04-BF54-B5DBEB3DBC68}"/>
              </a:ext>
            </a:extLst>
          </p:cNvPr>
          <p:cNvSpPr/>
          <p:nvPr/>
        </p:nvSpPr>
        <p:spPr>
          <a:xfrm>
            <a:off x="6381752" y="3933825"/>
            <a:ext cx="1943100" cy="19431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938E758-CDCC-4AAF-AC04-5392BC0E6BBB}"/>
              </a:ext>
            </a:extLst>
          </p:cNvPr>
          <p:cNvGrpSpPr/>
          <p:nvPr/>
        </p:nvGrpSpPr>
        <p:grpSpPr>
          <a:xfrm>
            <a:off x="5124450" y="1485900"/>
            <a:ext cx="1943100" cy="1943100"/>
            <a:chOff x="5124450" y="1485900"/>
            <a:chExt cx="1943100" cy="1943100"/>
          </a:xfrm>
        </p:grpSpPr>
        <p:sp>
          <p:nvSpPr>
            <p:cNvPr id="41" name="화살표: 아래로 구부러짐 40">
              <a:extLst>
                <a:ext uri="{FF2B5EF4-FFF2-40B4-BE49-F238E27FC236}">
                  <a16:creationId xmlns:a16="http://schemas.microsoft.com/office/drawing/2014/main" id="{75013631-002E-442E-8B13-DAB33F0BF4EB}"/>
                </a:ext>
              </a:extLst>
            </p:cNvPr>
            <p:cNvSpPr/>
            <p:nvPr/>
          </p:nvSpPr>
          <p:spPr>
            <a:xfrm flipH="1">
              <a:off x="5783392" y="2044279"/>
              <a:ext cx="876666" cy="356183"/>
            </a:xfrm>
            <a:prstGeom prst="curvedDownArrow">
              <a:avLst>
                <a:gd name="adj1" fmla="val 10941"/>
                <a:gd name="adj2" fmla="val 29821"/>
                <a:gd name="adj3" fmla="val 30349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9E6AC0-9694-462C-AF33-7837AFA6E967}"/>
                </a:ext>
              </a:extLst>
            </p:cNvPr>
            <p:cNvSpPr/>
            <p:nvPr/>
          </p:nvSpPr>
          <p:spPr>
            <a:xfrm>
              <a:off x="5124450" y="1485900"/>
              <a:ext cx="1943100" cy="19431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다리꼴 19">
              <a:extLst>
                <a:ext uri="{FF2B5EF4-FFF2-40B4-BE49-F238E27FC236}">
                  <a16:creationId xmlns:a16="http://schemas.microsoft.com/office/drawing/2014/main" id="{25EE12CE-B2FC-4490-934E-CC8202C86FA2}"/>
                </a:ext>
              </a:extLst>
            </p:cNvPr>
            <p:cNvSpPr/>
            <p:nvPr/>
          </p:nvSpPr>
          <p:spPr>
            <a:xfrm>
              <a:off x="6477780" y="2920865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45BBCC3F-ADC3-4F2D-A275-101616171632}"/>
                </a:ext>
              </a:extLst>
            </p:cNvPr>
            <p:cNvSpPr/>
            <p:nvPr/>
          </p:nvSpPr>
          <p:spPr>
            <a:xfrm>
              <a:off x="6477780" y="2838155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25E6A75E-13E4-4E9C-8376-BDA0ADE5AA71}"/>
                </a:ext>
              </a:extLst>
            </p:cNvPr>
            <p:cNvSpPr/>
            <p:nvPr/>
          </p:nvSpPr>
          <p:spPr>
            <a:xfrm>
              <a:off x="6477780" y="2749523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다리꼴 22">
              <a:extLst>
                <a:ext uri="{FF2B5EF4-FFF2-40B4-BE49-F238E27FC236}">
                  <a16:creationId xmlns:a16="http://schemas.microsoft.com/office/drawing/2014/main" id="{CB55C029-64B3-4F6A-A055-ED9DD6849173}"/>
                </a:ext>
              </a:extLst>
            </p:cNvPr>
            <p:cNvSpPr/>
            <p:nvPr/>
          </p:nvSpPr>
          <p:spPr>
            <a:xfrm>
              <a:off x="6477780" y="2666813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다리꼴 23">
              <a:extLst>
                <a:ext uri="{FF2B5EF4-FFF2-40B4-BE49-F238E27FC236}">
                  <a16:creationId xmlns:a16="http://schemas.microsoft.com/office/drawing/2014/main" id="{0E63992F-5341-42D8-A470-08DFAA99DF50}"/>
                </a:ext>
              </a:extLst>
            </p:cNvPr>
            <p:cNvSpPr/>
            <p:nvPr/>
          </p:nvSpPr>
          <p:spPr>
            <a:xfrm>
              <a:off x="6477780" y="2580261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다리꼴 24">
              <a:extLst>
                <a:ext uri="{FF2B5EF4-FFF2-40B4-BE49-F238E27FC236}">
                  <a16:creationId xmlns:a16="http://schemas.microsoft.com/office/drawing/2014/main" id="{7893419D-73D9-4D83-A84F-3B1677FF0F47}"/>
                </a:ext>
              </a:extLst>
            </p:cNvPr>
            <p:cNvSpPr/>
            <p:nvPr/>
          </p:nvSpPr>
          <p:spPr>
            <a:xfrm>
              <a:off x="6477780" y="2496228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사다리꼴 25">
              <a:extLst>
                <a:ext uri="{FF2B5EF4-FFF2-40B4-BE49-F238E27FC236}">
                  <a16:creationId xmlns:a16="http://schemas.microsoft.com/office/drawing/2014/main" id="{4DF2B3CB-1FD0-40F8-B759-1DAEBFE257D0}"/>
                </a:ext>
              </a:extLst>
            </p:cNvPr>
            <p:cNvSpPr/>
            <p:nvPr/>
          </p:nvSpPr>
          <p:spPr>
            <a:xfrm>
              <a:off x="6019965" y="1932369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사다리꼴 26">
              <a:extLst>
                <a:ext uri="{FF2B5EF4-FFF2-40B4-BE49-F238E27FC236}">
                  <a16:creationId xmlns:a16="http://schemas.microsoft.com/office/drawing/2014/main" id="{4F80E72D-ED43-48D2-9026-689007EE12DC}"/>
                </a:ext>
              </a:extLst>
            </p:cNvPr>
            <p:cNvSpPr/>
            <p:nvPr/>
          </p:nvSpPr>
          <p:spPr>
            <a:xfrm>
              <a:off x="5800958" y="2591920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다리꼴 27">
              <a:extLst>
                <a:ext uri="{FF2B5EF4-FFF2-40B4-BE49-F238E27FC236}">
                  <a16:creationId xmlns:a16="http://schemas.microsoft.com/office/drawing/2014/main" id="{6F6CF2AA-0D24-4792-8C55-B89311C797B3}"/>
                </a:ext>
              </a:extLst>
            </p:cNvPr>
            <p:cNvSpPr/>
            <p:nvPr/>
          </p:nvSpPr>
          <p:spPr>
            <a:xfrm>
              <a:off x="5521562" y="2595839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다리꼴 28">
              <a:extLst>
                <a:ext uri="{FF2B5EF4-FFF2-40B4-BE49-F238E27FC236}">
                  <a16:creationId xmlns:a16="http://schemas.microsoft.com/office/drawing/2014/main" id="{9EC39D62-A454-4585-8870-2D4CAA0316CB}"/>
                </a:ext>
              </a:extLst>
            </p:cNvPr>
            <p:cNvSpPr/>
            <p:nvPr/>
          </p:nvSpPr>
          <p:spPr>
            <a:xfrm>
              <a:off x="5914307" y="2920865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다리꼴 29">
              <a:extLst>
                <a:ext uri="{FF2B5EF4-FFF2-40B4-BE49-F238E27FC236}">
                  <a16:creationId xmlns:a16="http://schemas.microsoft.com/office/drawing/2014/main" id="{7655D32A-C6FE-4B71-A66C-1A9CFE9EAF67}"/>
                </a:ext>
              </a:extLst>
            </p:cNvPr>
            <p:cNvSpPr/>
            <p:nvPr/>
          </p:nvSpPr>
          <p:spPr>
            <a:xfrm>
              <a:off x="5652477" y="2920865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다리꼴 30">
              <a:extLst>
                <a:ext uri="{FF2B5EF4-FFF2-40B4-BE49-F238E27FC236}">
                  <a16:creationId xmlns:a16="http://schemas.microsoft.com/office/drawing/2014/main" id="{8BFBE09A-07B6-44BF-97F6-CD5745C834DC}"/>
                </a:ext>
              </a:extLst>
            </p:cNvPr>
            <p:cNvSpPr/>
            <p:nvPr/>
          </p:nvSpPr>
          <p:spPr>
            <a:xfrm>
              <a:off x="5390647" y="2920865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42" name="표 42">
            <a:extLst>
              <a:ext uri="{FF2B5EF4-FFF2-40B4-BE49-F238E27FC236}">
                <a16:creationId xmlns:a16="http://schemas.microsoft.com/office/drawing/2014/main" id="{CB7B08D8-3330-4487-BE5A-F0DF5BB41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967052"/>
              </p:ext>
            </p:extLst>
          </p:nvPr>
        </p:nvGraphicFramePr>
        <p:xfrm>
          <a:off x="6817124" y="4356735"/>
          <a:ext cx="1072353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3855">
                  <a:extLst>
                    <a:ext uri="{9D8B030D-6E8A-4147-A177-3AD203B41FA5}">
                      <a16:colId xmlns:a16="http://schemas.microsoft.com/office/drawing/2014/main" val="3999825855"/>
                    </a:ext>
                  </a:extLst>
                </a:gridCol>
                <a:gridCol w="363855">
                  <a:extLst>
                    <a:ext uri="{9D8B030D-6E8A-4147-A177-3AD203B41FA5}">
                      <a16:colId xmlns:a16="http://schemas.microsoft.com/office/drawing/2014/main" val="2774428277"/>
                    </a:ext>
                  </a:extLst>
                </a:gridCol>
                <a:gridCol w="344643">
                  <a:extLst>
                    <a:ext uri="{9D8B030D-6E8A-4147-A177-3AD203B41FA5}">
                      <a16:colId xmlns:a16="http://schemas.microsoft.com/office/drawing/2014/main" val="26904273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508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440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059372"/>
                  </a:ext>
                </a:extLst>
              </a:tr>
            </a:tbl>
          </a:graphicData>
        </a:graphic>
      </p:graphicFrame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AA53235-35F4-4176-ADFA-923822892E02}"/>
              </a:ext>
            </a:extLst>
          </p:cNvPr>
          <p:cNvCxnSpPr>
            <a:cxnSpLocks/>
          </p:cNvCxnSpPr>
          <p:nvPr/>
        </p:nvCxnSpPr>
        <p:spPr>
          <a:xfrm flipH="1">
            <a:off x="7369342" y="4597066"/>
            <a:ext cx="1" cy="40807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9592E76-DE37-4FE0-97AF-926F6250AB5C}"/>
              </a:ext>
            </a:extLst>
          </p:cNvPr>
          <p:cNvSpPr txBox="1"/>
          <p:nvPr/>
        </p:nvSpPr>
        <p:spPr>
          <a:xfrm>
            <a:off x="3470571" y="463471"/>
            <a:ext cx="5184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n-ea"/>
              </a:rPr>
              <a:t>진행할 미니게임을 선택하세요</a:t>
            </a:r>
            <a:r>
              <a:rPr lang="en-US" altLang="ko-KR" sz="2800" dirty="0">
                <a:latin typeface="+mn-ea"/>
              </a:rPr>
              <a:t>.</a:t>
            </a:r>
            <a:endParaRPr lang="ko-KR" altLang="en-US" sz="2800" dirty="0">
              <a:latin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1127588-335A-441B-8C92-FA88CF58C180}"/>
              </a:ext>
            </a:extLst>
          </p:cNvPr>
          <p:cNvGrpSpPr/>
          <p:nvPr/>
        </p:nvGrpSpPr>
        <p:grpSpPr>
          <a:xfrm>
            <a:off x="2524125" y="1485900"/>
            <a:ext cx="1943100" cy="1943100"/>
            <a:chOff x="2524125" y="1485900"/>
            <a:chExt cx="1943100" cy="19431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7E279B3-A10E-4CBD-A98A-FE961DC133C0}"/>
                </a:ext>
              </a:extLst>
            </p:cNvPr>
            <p:cNvSpPr/>
            <p:nvPr/>
          </p:nvSpPr>
          <p:spPr>
            <a:xfrm>
              <a:off x="2524125" y="1485900"/>
              <a:ext cx="1943100" cy="19431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A187267-A173-4558-9A6B-5FC9741B259E}"/>
                </a:ext>
              </a:extLst>
            </p:cNvPr>
            <p:cNvSpPr/>
            <p:nvPr/>
          </p:nvSpPr>
          <p:spPr>
            <a:xfrm>
              <a:off x="3252486" y="2044279"/>
              <a:ext cx="497711" cy="383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화살표: 위쪽 2">
              <a:extLst>
                <a:ext uri="{FF2B5EF4-FFF2-40B4-BE49-F238E27FC236}">
                  <a16:creationId xmlns:a16="http://schemas.microsoft.com/office/drawing/2014/main" id="{4C5F5B1F-77D2-4F8D-8E44-26697A18B30F}"/>
                </a:ext>
              </a:extLst>
            </p:cNvPr>
            <p:cNvSpPr/>
            <p:nvPr/>
          </p:nvSpPr>
          <p:spPr>
            <a:xfrm>
              <a:off x="3377293" y="2521732"/>
              <a:ext cx="236763" cy="383555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883B384-A58C-48F0-9976-8A8F252DCCA3}"/>
                </a:ext>
              </a:extLst>
            </p:cNvPr>
            <p:cNvSpPr txBox="1"/>
            <p:nvPr/>
          </p:nvSpPr>
          <p:spPr>
            <a:xfrm>
              <a:off x="2957706" y="2932659"/>
              <a:ext cx="1075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+mn-ea"/>
                </a:rPr>
                <a:t>CLICK!!!</a:t>
              </a:r>
              <a:endParaRPr lang="ko-KR" altLang="en-US" sz="2000" dirty="0">
                <a:latin typeface="+mn-ea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8D55D0-3279-41AC-B550-9197A8805706}"/>
              </a:ext>
            </a:extLst>
          </p:cNvPr>
          <p:cNvGrpSpPr/>
          <p:nvPr/>
        </p:nvGrpSpPr>
        <p:grpSpPr>
          <a:xfrm>
            <a:off x="7724775" y="1485900"/>
            <a:ext cx="1943100" cy="1943100"/>
            <a:chOff x="7724775" y="1485900"/>
            <a:chExt cx="1943100" cy="19431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F322E14-C392-4FFF-94BC-14D3F21B87F9}"/>
                </a:ext>
              </a:extLst>
            </p:cNvPr>
            <p:cNvSpPr/>
            <p:nvPr/>
          </p:nvSpPr>
          <p:spPr>
            <a:xfrm>
              <a:off x="7724775" y="1485900"/>
              <a:ext cx="1943100" cy="19431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D0318EB-2841-4660-BA69-C7318BF86BA5}"/>
                </a:ext>
              </a:extLst>
            </p:cNvPr>
            <p:cNvGrpSpPr/>
            <p:nvPr/>
          </p:nvGrpSpPr>
          <p:grpSpPr>
            <a:xfrm>
              <a:off x="8031576" y="1533623"/>
              <a:ext cx="1341769" cy="1834016"/>
              <a:chOff x="3971924" y="281832"/>
              <a:chExt cx="4488358" cy="6134974"/>
            </a:xfrm>
          </p:grpSpPr>
          <p:pic>
            <p:nvPicPr>
              <p:cNvPr id="64" name="Picture 6" descr="고양이 일러스트 ai 다운로드 download cat face vector image - Urbanbrush">
                <a:extLst>
                  <a:ext uri="{FF2B5EF4-FFF2-40B4-BE49-F238E27FC236}">
                    <a16:creationId xmlns:a16="http://schemas.microsoft.com/office/drawing/2014/main" id="{B6B75AA1-2EE7-46D9-BA77-D1F052D512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99" t="14682" r="13907" b="15886"/>
              <a:stretch/>
            </p:blipFill>
            <p:spPr bwMode="auto">
              <a:xfrm>
                <a:off x="5647248" y="281832"/>
                <a:ext cx="1137710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6" descr="고양이 일러스트 ai 다운로드 download cat face vector image - Urbanbrush">
                <a:extLst>
                  <a:ext uri="{FF2B5EF4-FFF2-40B4-BE49-F238E27FC236}">
                    <a16:creationId xmlns:a16="http://schemas.microsoft.com/office/drawing/2014/main" id="{D03306E9-F78E-44DB-8C43-4BB98A5A07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99" t="14682" r="13907" b="15886"/>
              <a:stretch/>
            </p:blipFill>
            <p:spPr bwMode="auto">
              <a:xfrm>
                <a:off x="5647248" y="1275597"/>
                <a:ext cx="1137710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6" descr="고양이 일러스트 ai 다운로드 download cat face vector image - Urbanbrush">
                <a:extLst>
                  <a:ext uri="{FF2B5EF4-FFF2-40B4-BE49-F238E27FC236}">
                    <a16:creationId xmlns:a16="http://schemas.microsoft.com/office/drawing/2014/main" id="{7B20F84D-8D1B-42A3-A23D-9180CD3478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99" t="14682" r="13907" b="15886"/>
              <a:stretch/>
            </p:blipFill>
            <p:spPr bwMode="auto">
              <a:xfrm>
                <a:off x="5647248" y="3304809"/>
                <a:ext cx="1137710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2" descr="곰 얼굴 이모티콘 🐻">
                <a:extLst>
                  <a:ext uri="{FF2B5EF4-FFF2-40B4-BE49-F238E27FC236}">
                    <a16:creationId xmlns:a16="http://schemas.microsoft.com/office/drawing/2014/main" id="{3B2EED59-7B44-44E0-AD92-FE1ADB8965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9" r="657" b="1"/>
              <a:stretch/>
            </p:blipFill>
            <p:spPr bwMode="auto">
              <a:xfrm>
                <a:off x="5732574" y="2341674"/>
                <a:ext cx="967058" cy="9798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" name="화살표: 오른쪽 70">
                <a:extLst>
                  <a:ext uri="{FF2B5EF4-FFF2-40B4-BE49-F238E27FC236}">
                    <a16:creationId xmlns:a16="http://schemas.microsoft.com/office/drawing/2014/main" id="{86C64295-4BEF-4B3D-887B-B43A46DA99C4}"/>
                  </a:ext>
                </a:extLst>
              </p:cNvPr>
              <p:cNvSpPr/>
              <p:nvPr/>
            </p:nvSpPr>
            <p:spPr>
              <a:xfrm>
                <a:off x="7493219" y="5564537"/>
                <a:ext cx="967063" cy="789732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화살표: 오른쪽 72">
                <a:extLst>
                  <a:ext uri="{FF2B5EF4-FFF2-40B4-BE49-F238E27FC236}">
                    <a16:creationId xmlns:a16="http://schemas.microsoft.com/office/drawing/2014/main" id="{196329BB-B7D1-45B2-94F9-DB4655607203}"/>
                  </a:ext>
                </a:extLst>
              </p:cNvPr>
              <p:cNvSpPr/>
              <p:nvPr/>
            </p:nvSpPr>
            <p:spPr>
              <a:xfrm rot="10800000">
                <a:off x="3971924" y="5499498"/>
                <a:ext cx="967063" cy="854768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4" name="Picture 2" descr="곰 얼굴 이모티콘 🐻">
                <a:extLst>
                  <a:ext uri="{FF2B5EF4-FFF2-40B4-BE49-F238E27FC236}">
                    <a16:creationId xmlns:a16="http://schemas.microsoft.com/office/drawing/2014/main" id="{703724A2-C89A-40A6-8A3E-619C6790E1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9" r="657" b="1"/>
              <a:stretch/>
            </p:blipFill>
            <p:spPr bwMode="auto">
              <a:xfrm>
                <a:off x="5732574" y="4350877"/>
                <a:ext cx="967058" cy="9798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2" descr="곰 얼굴 이모티콘 🐻">
                <a:extLst>
                  <a:ext uri="{FF2B5EF4-FFF2-40B4-BE49-F238E27FC236}">
                    <a16:creationId xmlns:a16="http://schemas.microsoft.com/office/drawing/2014/main" id="{9C271A97-E511-4D4F-B06C-0272D6CDF2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9" r="657" b="1"/>
              <a:stretch/>
            </p:blipFill>
            <p:spPr bwMode="auto">
              <a:xfrm>
                <a:off x="5732574" y="5436964"/>
                <a:ext cx="967058" cy="9798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5EE2081-2803-463D-84EB-4CFAA3B9F83C}"/>
              </a:ext>
            </a:extLst>
          </p:cNvPr>
          <p:cNvGrpSpPr/>
          <p:nvPr/>
        </p:nvGrpSpPr>
        <p:grpSpPr>
          <a:xfrm>
            <a:off x="3867150" y="3933825"/>
            <a:ext cx="1943100" cy="1943100"/>
            <a:chOff x="3867150" y="3933825"/>
            <a:chExt cx="1943100" cy="19431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6F5739D-97C5-4B05-BE33-E93C05C2FD5A}"/>
                </a:ext>
              </a:extLst>
            </p:cNvPr>
            <p:cNvSpPr/>
            <p:nvPr/>
          </p:nvSpPr>
          <p:spPr>
            <a:xfrm>
              <a:off x="3867150" y="3933825"/>
              <a:ext cx="1943100" cy="19431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8033116-59CA-4BC8-9854-B20516BD8897}"/>
                </a:ext>
              </a:extLst>
            </p:cNvPr>
            <p:cNvGrpSpPr/>
            <p:nvPr/>
          </p:nvGrpSpPr>
          <p:grpSpPr>
            <a:xfrm>
              <a:off x="3966691" y="4367624"/>
              <a:ext cx="1744017" cy="1370613"/>
              <a:chOff x="729406" y="3941344"/>
              <a:chExt cx="1862119" cy="1463429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7618F3A-D16E-4F41-81CC-12A7694F9AB1}"/>
                  </a:ext>
                </a:extLst>
              </p:cNvPr>
              <p:cNvSpPr txBox="1"/>
              <p:nvPr/>
            </p:nvSpPr>
            <p:spPr>
              <a:xfrm>
                <a:off x="729406" y="3941344"/>
                <a:ext cx="532044" cy="36933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1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E99F40E-AE27-4DDC-90F8-ED6599D4F975}"/>
                  </a:ext>
                </a:extLst>
              </p:cNvPr>
              <p:cNvSpPr txBox="1"/>
              <p:nvPr/>
            </p:nvSpPr>
            <p:spPr>
              <a:xfrm>
                <a:off x="731623" y="4486622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9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D2B2715-BA5F-488D-9F1E-E51D96DD8DDB}"/>
                  </a:ext>
                </a:extLst>
              </p:cNvPr>
              <p:cNvSpPr txBox="1"/>
              <p:nvPr/>
            </p:nvSpPr>
            <p:spPr>
              <a:xfrm>
                <a:off x="729407" y="5031900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6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E835867-405A-4B45-A835-909EE4541428}"/>
                  </a:ext>
                </a:extLst>
              </p:cNvPr>
              <p:cNvSpPr txBox="1"/>
              <p:nvPr/>
            </p:nvSpPr>
            <p:spPr>
              <a:xfrm>
                <a:off x="1395551" y="4486620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dirty="0">
                    <a:ea typeface="맑은 고딕"/>
                  </a:rPr>
                  <a:t>5</a:t>
                </a:r>
                <a:endParaRPr lang="ko-KR" altLang="en-US" dirty="0">
                  <a:ea typeface="맑은 고딕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016C460-0F6C-4D30-8BCD-2D7330017F18}"/>
                  </a:ext>
                </a:extLst>
              </p:cNvPr>
              <p:cNvSpPr txBox="1"/>
              <p:nvPr/>
            </p:nvSpPr>
            <p:spPr>
              <a:xfrm>
                <a:off x="1422683" y="5035441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8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0A2EFF0-6539-4B0A-A309-BD23ECEE7EF8}"/>
                  </a:ext>
                </a:extLst>
              </p:cNvPr>
              <p:cNvSpPr txBox="1"/>
              <p:nvPr/>
            </p:nvSpPr>
            <p:spPr>
              <a:xfrm>
                <a:off x="2057264" y="5031899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2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A6623E7-50BB-4D05-8AFE-9FFA8171B291}"/>
                  </a:ext>
                </a:extLst>
              </p:cNvPr>
              <p:cNvSpPr txBox="1"/>
              <p:nvPr/>
            </p:nvSpPr>
            <p:spPr>
              <a:xfrm>
                <a:off x="2059481" y="4478793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4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8EC405B-BCB1-424C-B16E-81E7FDEF49AC}"/>
                  </a:ext>
                </a:extLst>
              </p:cNvPr>
              <p:cNvSpPr txBox="1"/>
              <p:nvPr/>
            </p:nvSpPr>
            <p:spPr>
              <a:xfrm>
                <a:off x="2057264" y="3949170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3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2F9F7D3-A980-48DC-80C1-E522DDFF3FF5}"/>
                  </a:ext>
                </a:extLst>
              </p:cNvPr>
              <p:cNvSpPr txBox="1"/>
              <p:nvPr/>
            </p:nvSpPr>
            <p:spPr>
              <a:xfrm>
                <a:off x="1393335" y="3949171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7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9FE37A8-4FFD-4521-AB82-7FF9260872B8}"/>
                </a:ext>
              </a:extLst>
            </p:cNvPr>
            <p:cNvSpPr txBox="1"/>
            <p:nvPr/>
          </p:nvSpPr>
          <p:spPr>
            <a:xfrm>
              <a:off x="4175460" y="4006027"/>
              <a:ext cx="1324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+mn-ea"/>
                </a:rPr>
                <a:t>순서대로 클릭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3274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5015CC94-DD1D-4E1D-9179-BED8906834F3}"/>
              </a:ext>
            </a:extLst>
          </p:cNvPr>
          <p:cNvSpPr/>
          <p:nvPr/>
        </p:nvSpPr>
        <p:spPr>
          <a:xfrm>
            <a:off x="2539029" y="447675"/>
            <a:ext cx="7087820" cy="43529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5A9123D-3CE0-44C5-BCB0-DCF8ED5FDBDE}"/>
              </a:ext>
            </a:extLst>
          </p:cNvPr>
          <p:cNvGrpSpPr/>
          <p:nvPr/>
        </p:nvGrpSpPr>
        <p:grpSpPr>
          <a:xfrm>
            <a:off x="2539030" y="5183370"/>
            <a:ext cx="7087820" cy="1502431"/>
            <a:chOff x="2303929" y="4974295"/>
            <a:chExt cx="7584141" cy="1557336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DA8F9CD0-F601-4850-806B-4A1096DDDC38}"/>
                </a:ext>
              </a:extLst>
            </p:cNvPr>
            <p:cNvSpPr/>
            <p:nvPr/>
          </p:nvSpPr>
          <p:spPr>
            <a:xfrm>
              <a:off x="2303929" y="4974295"/>
              <a:ext cx="7584141" cy="1557336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A20A4EB-A8B8-4B58-A33D-019D91773F97}"/>
                </a:ext>
              </a:extLst>
            </p:cNvPr>
            <p:cNvGrpSpPr/>
            <p:nvPr/>
          </p:nvGrpSpPr>
          <p:grpSpPr>
            <a:xfrm>
              <a:off x="2539029" y="5178275"/>
              <a:ext cx="7087820" cy="1149376"/>
              <a:chOff x="2375647" y="5202730"/>
              <a:chExt cx="7297270" cy="1183341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04361D4B-6CF1-4307-8FFB-16061CB8EC92}"/>
                  </a:ext>
                </a:extLst>
              </p:cNvPr>
              <p:cNvSpPr/>
              <p:nvPr/>
            </p:nvSpPr>
            <p:spPr>
              <a:xfrm>
                <a:off x="2375647" y="5202730"/>
                <a:ext cx="1183341" cy="11833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+mn-ea"/>
                  </a:rPr>
                  <a:t>start</a:t>
                </a:r>
                <a:endParaRPr lang="ko-KR" altLang="en-US" sz="16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26A779F-556C-4B2C-A49F-B03F3312CAFD}"/>
                  </a:ext>
                </a:extLst>
              </p:cNvPr>
              <p:cNvSpPr/>
              <p:nvPr/>
            </p:nvSpPr>
            <p:spPr>
              <a:xfrm>
                <a:off x="8489576" y="5202730"/>
                <a:ext cx="1183341" cy="1183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+mn-ea"/>
                  </a:rPr>
                  <a:t>finish</a:t>
                </a:r>
                <a:endParaRPr lang="ko-KR" altLang="en-US" sz="16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5531FBE-54C3-411D-B423-82C74A274097}"/>
                  </a:ext>
                </a:extLst>
              </p:cNvPr>
              <p:cNvSpPr/>
              <p:nvPr/>
            </p:nvSpPr>
            <p:spPr>
              <a:xfrm>
                <a:off x="3880917" y="5233443"/>
                <a:ext cx="4313624" cy="115262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chemeClr val="tx1"/>
                    </a:solidFill>
                    <a:latin typeface="OCR A Std" panose="020F0609000104060307" pitchFamily="49" charset="0"/>
                  </a:rPr>
                  <a:t>00:00:01</a:t>
                </a:r>
                <a:endParaRPr lang="ko-KR" altLang="en-US" sz="7200" dirty="0">
                  <a:solidFill>
                    <a:schemeClr val="tx1"/>
                  </a:solidFill>
                  <a:latin typeface="OCR A Std" panose="020F0609000104060307" pitchFamily="49" charset="0"/>
                </a:endParaRPr>
              </a:p>
            </p:txBody>
          </p:sp>
        </p:grp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0CED48-4EB1-4F5D-9458-27BF8F49B93B}"/>
              </a:ext>
            </a:extLst>
          </p:cNvPr>
          <p:cNvSpPr/>
          <p:nvPr/>
        </p:nvSpPr>
        <p:spPr>
          <a:xfrm>
            <a:off x="216274" y="447675"/>
            <a:ext cx="2106705" cy="1199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4396FE11-F614-42E9-8FEA-AAAD605E5734}"/>
              </a:ext>
            </a:extLst>
          </p:cNvPr>
          <p:cNvSpPr/>
          <p:nvPr/>
        </p:nvSpPr>
        <p:spPr>
          <a:xfrm>
            <a:off x="1281650" y="859841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다리꼴 36">
            <a:extLst>
              <a:ext uri="{FF2B5EF4-FFF2-40B4-BE49-F238E27FC236}">
                <a16:creationId xmlns:a16="http://schemas.microsoft.com/office/drawing/2014/main" id="{B7E28DE5-2841-4A89-B472-6E0E77ECF650}"/>
              </a:ext>
            </a:extLst>
          </p:cNvPr>
          <p:cNvSpPr/>
          <p:nvPr/>
        </p:nvSpPr>
        <p:spPr>
          <a:xfrm>
            <a:off x="1375354" y="1071779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다리꼴 37">
            <a:extLst>
              <a:ext uri="{FF2B5EF4-FFF2-40B4-BE49-F238E27FC236}">
                <a16:creationId xmlns:a16="http://schemas.microsoft.com/office/drawing/2014/main" id="{7CF41CCB-EA72-4A27-9565-ED40B694A8A8}"/>
              </a:ext>
            </a:extLst>
          </p:cNvPr>
          <p:cNvSpPr/>
          <p:nvPr/>
        </p:nvSpPr>
        <p:spPr>
          <a:xfrm>
            <a:off x="1459332" y="1286977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다리꼴 38">
            <a:extLst>
              <a:ext uri="{FF2B5EF4-FFF2-40B4-BE49-F238E27FC236}">
                <a16:creationId xmlns:a16="http://schemas.microsoft.com/office/drawing/2014/main" id="{4440F9B1-E595-464C-8AF4-D4EB3C98CD4D}"/>
              </a:ext>
            </a:extLst>
          </p:cNvPr>
          <p:cNvSpPr/>
          <p:nvPr/>
        </p:nvSpPr>
        <p:spPr>
          <a:xfrm>
            <a:off x="1088968" y="865699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다리꼴 39">
            <a:extLst>
              <a:ext uri="{FF2B5EF4-FFF2-40B4-BE49-F238E27FC236}">
                <a16:creationId xmlns:a16="http://schemas.microsoft.com/office/drawing/2014/main" id="{ACEF2862-FB0E-4823-B65A-21C6E9D39C3F}"/>
              </a:ext>
            </a:extLst>
          </p:cNvPr>
          <p:cNvSpPr/>
          <p:nvPr/>
        </p:nvSpPr>
        <p:spPr>
          <a:xfrm>
            <a:off x="1185267" y="1073409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다리꼴 40">
            <a:extLst>
              <a:ext uri="{FF2B5EF4-FFF2-40B4-BE49-F238E27FC236}">
                <a16:creationId xmlns:a16="http://schemas.microsoft.com/office/drawing/2014/main" id="{01F97806-4FD5-4857-A33A-3F28F9A5433D}"/>
              </a:ext>
            </a:extLst>
          </p:cNvPr>
          <p:cNvSpPr/>
          <p:nvPr/>
        </p:nvSpPr>
        <p:spPr>
          <a:xfrm>
            <a:off x="984476" y="1073410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다리꼴 41">
            <a:extLst>
              <a:ext uri="{FF2B5EF4-FFF2-40B4-BE49-F238E27FC236}">
                <a16:creationId xmlns:a16="http://schemas.microsoft.com/office/drawing/2014/main" id="{81F02BBC-347A-406C-A067-B28F293C4A04}"/>
              </a:ext>
            </a:extLst>
          </p:cNvPr>
          <p:cNvSpPr/>
          <p:nvPr/>
        </p:nvSpPr>
        <p:spPr>
          <a:xfrm>
            <a:off x="1275145" y="1286977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다리꼴 42">
            <a:extLst>
              <a:ext uri="{FF2B5EF4-FFF2-40B4-BE49-F238E27FC236}">
                <a16:creationId xmlns:a16="http://schemas.microsoft.com/office/drawing/2014/main" id="{A8810276-076F-422B-B116-346B60550E2C}"/>
              </a:ext>
            </a:extLst>
          </p:cNvPr>
          <p:cNvSpPr/>
          <p:nvPr/>
        </p:nvSpPr>
        <p:spPr>
          <a:xfrm>
            <a:off x="1077565" y="1286977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다리꼴 43">
            <a:extLst>
              <a:ext uri="{FF2B5EF4-FFF2-40B4-BE49-F238E27FC236}">
                <a16:creationId xmlns:a16="http://schemas.microsoft.com/office/drawing/2014/main" id="{0726C8BB-5921-435B-B1DE-E22533CA32F1}"/>
              </a:ext>
            </a:extLst>
          </p:cNvPr>
          <p:cNvSpPr/>
          <p:nvPr/>
        </p:nvSpPr>
        <p:spPr>
          <a:xfrm>
            <a:off x="891388" y="1286977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다리꼴 44">
            <a:extLst>
              <a:ext uri="{FF2B5EF4-FFF2-40B4-BE49-F238E27FC236}">
                <a16:creationId xmlns:a16="http://schemas.microsoft.com/office/drawing/2014/main" id="{C3F1A919-A887-4785-8698-DCE16B037B08}"/>
              </a:ext>
            </a:extLst>
          </p:cNvPr>
          <p:cNvSpPr/>
          <p:nvPr/>
        </p:nvSpPr>
        <p:spPr>
          <a:xfrm>
            <a:off x="1188561" y="647903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다리꼴 45">
            <a:extLst>
              <a:ext uri="{FF2B5EF4-FFF2-40B4-BE49-F238E27FC236}">
                <a16:creationId xmlns:a16="http://schemas.microsoft.com/office/drawing/2014/main" id="{2D2B7EA0-4BC1-4499-8F16-E02E0C7BD433}"/>
              </a:ext>
            </a:extLst>
          </p:cNvPr>
          <p:cNvSpPr/>
          <p:nvPr/>
        </p:nvSpPr>
        <p:spPr>
          <a:xfrm>
            <a:off x="1928865" y="1286977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다리꼴 46">
            <a:extLst>
              <a:ext uri="{FF2B5EF4-FFF2-40B4-BE49-F238E27FC236}">
                <a16:creationId xmlns:a16="http://schemas.microsoft.com/office/drawing/2014/main" id="{C38EFAF0-9665-482D-8150-C1A4EA788413}"/>
              </a:ext>
            </a:extLst>
          </p:cNvPr>
          <p:cNvSpPr/>
          <p:nvPr/>
        </p:nvSpPr>
        <p:spPr>
          <a:xfrm>
            <a:off x="421857" y="1263909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D5626F48-B1FB-4CCC-8DC6-CF065B6DEEC3}"/>
              </a:ext>
            </a:extLst>
          </p:cNvPr>
          <p:cNvGrpSpPr/>
          <p:nvPr/>
        </p:nvGrpSpPr>
        <p:grpSpPr>
          <a:xfrm>
            <a:off x="10512159" y="1754338"/>
            <a:ext cx="832197" cy="2431676"/>
            <a:chOff x="10502553" y="1664074"/>
            <a:chExt cx="832197" cy="2431676"/>
          </a:xfrm>
        </p:grpSpPr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7AD2BF3B-2A7F-43F5-86CE-C384ADED9B21}"/>
                </a:ext>
              </a:extLst>
            </p:cNvPr>
            <p:cNvSpPr/>
            <p:nvPr/>
          </p:nvSpPr>
          <p:spPr>
            <a:xfrm>
              <a:off x="10502553" y="3062691"/>
              <a:ext cx="832197" cy="1033059"/>
            </a:xfrm>
            <a:prstGeom prst="trapezoid">
              <a:avLst>
                <a:gd name="adj" fmla="val 15559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다리꼴 53">
              <a:extLst>
                <a:ext uri="{FF2B5EF4-FFF2-40B4-BE49-F238E27FC236}">
                  <a16:creationId xmlns:a16="http://schemas.microsoft.com/office/drawing/2014/main" id="{7CCBAAB2-4A17-4A93-B0BA-D202FEC04387}"/>
                </a:ext>
              </a:extLst>
            </p:cNvPr>
            <p:cNvSpPr/>
            <p:nvPr/>
          </p:nvSpPr>
          <p:spPr>
            <a:xfrm>
              <a:off x="10502553" y="2938866"/>
              <a:ext cx="832197" cy="1033059"/>
            </a:xfrm>
            <a:prstGeom prst="trapezoid">
              <a:avLst>
                <a:gd name="adj" fmla="val 15559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다리꼴 54">
              <a:extLst>
                <a:ext uri="{FF2B5EF4-FFF2-40B4-BE49-F238E27FC236}">
                  <a16:creationId xmlns:a16="http://schemas.microsoft.com/office/drawing/2014/main" id="{ABDD77DC-B52F-4E74-B186-428B2B3B3793}"/>
                </a:ext>
              </a:extLst>
            </p:cNvPr>
            <p:cNvSpPr/>
            <p:nvPr/>
          </p:nvSpPr>
          <p:spPr>
            <a:xfrm>
              <a:off x="10502553" y="2806175"/>
              <a:ext cx="832197" cy="1033059"/>
            </a:xfrm>
            <a:prstGeom prst="trapezoid">
              <a:avLst>
                <a:gd name="adj" fmla="val 15559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다리꼴 55">
              <a:extLst>
                <a:ext uri="{FF2B5EF4-FFF2-40B4-BE49-F238E27FC236}">
                  <a16:creationId xmlns:a16="http://schemas.microsoft.com/office/drawing/2014/main" id="{58773801-D7AC-465D-A661-9634E16764A9}"/>
                </a:ext>
              </a:extLst>
            </p:cNvPr>
            <p:cNvSpPr/>
            <p:nvPr/>
          </p:nvSpPr>
          <p:spPr>
            <a:xfrm>
              <a:off x="10502553" y="2682350"/>
              <a:ext cx="832197" cy="1033059"/>
            </a:xfrm>
            <a:prstGeom prst="trapezoid">
              <a:avLst>
                <a:gd name="adj" fmla="val 15559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다리꼴 56">
              <a:extLst>
                <a:ext uri="{FF2B5EF4-FFF2-40B4-BE49-F238E27FC236}">
                  <a16:creationId xmlns:a16="http://schemas.microsoft.com/office/drawing/2014/main" id="{549FB57E-3F5B-46EF-929C-675EFAE629A9}"/>
                </a:ext>
              </a:extLst>
            </p:cNvPr>
            <p:cNvSpPr/>
            <p:nvPr/>
          </p:nvSpPr>
          <p:spPr>
            <a:xfrm>
              <a:off x="10502553" y="2552774"/>
              <a:ext cx="832197" cy="1033059"/>
            </a:xfrm>
            <a:prstGeom prst="trapezoid">
              <a:avLst>
                <a:gd name="adj" fmla="val 15559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사다리꼴 57">
              <a:extLst>
                <a:ext uri="{FF2B5EF4-FFF2-40B4-BE49-F238E27FC236}">
                  <a16:creationId xmlns:a16="http://schemas.microsoft.com/office/drawing/2014/main" id="{AD368A65-B275-41B7-927E-1C847F9991B6}"/>
                </a:ext>
              </a:extLst>
            </p:cNvPr>
            <p:cNvSpPr/>
            <p:nvPr/>
          </p:nvSpPr>
          <p:spPr>
            <a:xfrm>
              <a:off x="10502553" y="2428949"/>
              <a:ext cx="832197" cy="1033059"/>
            </a:xfrm>
            <a:prstGeom prst="trapezoid">
              <a:avLst>
                <a:gd name="adj" fmla="val 15559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사다리꼴 58">
              <a:extLst>
                <a:ext uri="{FF2B5EF4-FFF2-40B4-BE49-F238E27FC236}">
                  <a16:creationId xmlns:a16="http://schemas.microsoft.com/office/drawing/2014/main" id="{4B84769E-28C2-4727-9FAB-5FB8A271135A}"/>
                </a:ext>
              </a:extLst>
            </p:cNvPr>
            <p:cNvSpPr/>
            <p:nvPr/>
          </p:nvSpPr>
          <p:spPr>
            <a:xfrm>
              <a:off x="10502553" y="2297816"/>
              <a:ext cx="832197" cy="1033059"/>
            </a:xfrm>
            <a:prstGeom prst="trapezoid">
              <a:avLst>
                <a:gd name="adj" fmla="val 15559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사다리꼴 59">
              <a:extLst>
                <a:ext uri="{FF2B5EF4-FFF2-40B4-BE49-F238E27FC236}">
                  <a16:creationId xmlns:a16="http://schemas.microsoft.com/office/drawing/2014/main" id="{F3818ED4-1940-4BE1-AE03-A626A3DCE3EB}"/>
                </a:ext>
              </a:extLst>
            </p:cNvPr>
            <p:cNvSpPr/>
            <p:nvPr/>
          </p:nvSpPr>
          <p:spPr>
            <a:xfrm>
              <a:off x="10502553" y="2173991"/>
              <a:ext cx="832197" cy="1033059"/>
            </a:xfrm>
            <a:prstGeom prst="trapezoid">
              <a:avLst>
                <a:gd name="adj" fmla="val 15559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사다리꼴 60">
              <a:extLst>
                <a:ext uri="{FF2B5EF4-FFF2-40B4-BE49-F238E27FC236}">
                  <a16:creationId xmlns:a16="http://schemas.microsoft.com/office/drawing/2014/main" id="{13E0AE2C-8ECC-416D-A472-C60B3A69C5F3}"/>
                </a:ext>
              </a:extLst>
            </p:cNvPr>
            <p:cNvSpPr/>
            <p:nvPr/>
          </p:nvSpPr>
          <p:spPr>
            <a:xfrm>
              <a:off x="10502553" y="2041300"/>
              <a:ext cx="832197" cy="1033059"/>
            </a:xfrm>
            <a:prstGeom prst="trapezoid">
              <a:avLst>
                <a:gd name="adj" fmla="val 15559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사다리꼴 61">
              <a:extLst>
                <a:ext uri="{FF2B5EF4-FFF2-40B4-BE49-F238E27FC236}">
                  <a16:creationId xmlns:a16="http://schemas.microsoft.com/office/drawing/2014/main" id="{33154917-E269-4161-8970-232DFDBF3E1F}"/>
                </a:ext>
              </a:extLst>
            </p:cNvPr>
            <p:cNvSpPr/>
            <p:nvPr/>
          </p:nvSpPr>
          <p:spPr>
            <a:xfrm>
              <a:off x="10502553" y="1917475"/>
              <a:ext cx="832197" cy="1033059"/>
            </a:xfrm>
            <a:prstGeom prst="trapezoid">
              <a:avLst>
                <a:gd name="adj" fmla="val 15559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사다리꼴 62">
              <a:extLst>
                <a:ext uri="{FF2B5EF4-FFF2-40B4-BE49-F238E27FC236}">
                  <a16:creationId xmlns:a16="http://schemas.microsoft.com/office/drawing/2014/main" id="{F6911E14-B7C7-42EE-8D11-2A3B8DE5A634}"/>
                </a:ext>
              </a:extLst>
            </p:cNvPr>
            <p:cNvSpPr/>
            <p:nvPr/>
          </p:nvSpPr>
          <p:spPr>
            <a:xfrm>
              <a:off x="10502553" y="1787899"/>
              <a:ext cx="832197" cy="1033059"/>
            </a:xfrm>
            <a:prstGeom prst="trapezoid">
              <a:avLst>
                <a:gd name="adj" fmla="val 15559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사다리꼴 63">
              <a:extLst>
                <a:ext uri="{FF2B5EF4-FFF2-40B4-BE49-F238E27FC236}">
                  <a16:creationId xmlns:a16="http://schemas.microsoft.com/office/drawing/2014/main" id="{590D137E-500F-494B-BE33-EF8B1EA8CC93}"/>
                </a:ext>
              </a:extLst>
            </p:cNvPr>
            <p:cNvSpPr/>
            <p:nvPr/>
          </p:nvSpPr>
          <p:spPr>
            <a:xfrm>
              <a:off x="10502553" y="1664074"/>
              <a:ext cx="832197" cy="1033059"/>
            </a:xfrm>
            <a:prstGeom prst="trapezoid">
              <a:avLst>
                <a:gd name="adj" fmla="val 15559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타원 64">
            <a:extLst>
              <a:ext uri="{FF2B5EF4-FFF2-40B4-BE49-F238E27FC236}">
                <a16:creationId xmlns:a16="http://schemas.microsoft.com/office/drawing/2014/main" id="{6CDC3809-9D9E-415C-9248-8F892C40E8DF}"/>
              </a:ext>
            </a:extLst>
          </p:cNvPr>
          <p:cNvSpPr/>
          <p:nvPr/>
        </p:nvSpPr>
        <p:spPr>
          <a:xfrm>
            <a:off x="10502553" y="4518699"/>
            <a:ext cx="389527" cy="3895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C42EAD3A-76E7-4670-8C09-A7B0120190D3}"/>
              </a:ext>
            </a:extLst>
          </p:cNvPr>
          <p:cNvSpPr/>
          <p:nvPr/>
        </p:nvSpPr>
        <p:spPr>
          <a:xfrm>
            <a:off x="11019782" y="4518699"/>
            <a:ext cx="389527" cy="38952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9CB2BEE4-C9A4-47D2-99D9-DAF1D652E28C}"/>
              </a:ext>
            </a:extLst>
          </p:cNvPr>
          <p:cNvSpPr/>
          <p:nvPr/>
        </p:nvSpPr>
        <p:spPr>
          <a:xfrm>
            <a:off x="11537011" y="4518699"/>
            <a:ext cx="389527" cy="38952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9F6C769-66DA-449D-8E03-ADC3E590FDAD}"/>
              </a:ext>
            </a:extLst>
          </p:cNvPr>
          <p:cNvSpPr/>
          <p:nvPr/>
        </p:nvSpPr>
        <p:spPr>
          <a:xfrm>
            <a:off x="9985324" y="4518699"/>
            <a:ext cx="389527" cy="38952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4F3D0E-ACD4-429D-AE64-324F7AF00793}"/>
              </a:ext>
            </a:extLst>
          </p:cNvPr>
          <p:cNvSpPr txBox="1"/>
          <p:nvPr/>
        </p:nvSpPr>
        <p:spPr>
          <a:xfrm>
            <a:off x="4538875" y="618123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분</a:t>
            </a:r>
            <a:endParaRPr lang="en-US" altLang="ko-KR" sz="1400" dirty="0"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B29C174-9C49-4D1C-B4E4-DEE15BC2D87F}"/>
              </a:ext>
            </a:extLst>
          </p:cNvPr>
          <p:cNvSpPr txBox="1"/>
          <p:nvPr/>
        </p:nvSpPr>
        <p:spPr>
          <a:xfrm>
            <a:off x="5913899" y="618123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초</a:t>
            </a:r>
            <a:endParaRPr lang="en-US" altLang="ko-KR" sz="1400" dirty="0"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3F6BCD-7E99-4393-B8F4-4ECF90ECD35C}"/>
              </a:ext>
            </a:extLst>
          </p:cNvPr>
          <p:cNvSpPr txBox="1"/>
          <p:nvPr/>
        </p:nvSpPr>
        <p:spPr>
          <a:xfrm>
            <a:off x="7040052" y="61812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+mn-ea"/>
              </a:rPr>
              <a:t>밀리초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5987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5015CC94-DD1D-4E1D-9179-BED8906834F3}"/>
              </a:ext>
            </a:extLst>
          </p:cNvPr>
          <p:cNvSpPr/>
          <p:nvPr/>
        </p:nvSpPr>
        <p:spPr>
          <a:xfrm>
            <a:off x="2539029" y="447675"/>
            <a:ext cx="7087820" cy="43529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5A9123D-3CE0-44C5-BCB0-DCF8ED5FDBDE}"/>
              </a:ext>
            </a:extLst>
          </p:cNvPr>
          <p:cNvGrpSpPr/>
          <p:nvPr/>
        </p:nvGrpSpPr>
        <p:grpSpPr>
          <a:xfrm>
            <a:off x="2539030" y="5183370"/>
            <a:ext cx="7087820" cy="1502431"/>
            <a:chOff x="2303929" y="4974295"/>
            <a:chExt cx="7584141" cy="1557336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DA8F9CD0-F601-4850-806B-4A1096DDDC38}"/>
                </a:ext>
              </a:extLst>
            </p:cNvPr>
            <p:cNvSpPr/>
            <p:nvPr/>
          </p:nvSpPr>
          <p:spPr>
            <a:xfrm>
              <a:off x="2303929" y="4974295"/>
              <a:ext cx="7584141" cy="1557336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A20A4EB-A8B8-4B58-A33D-019D91773F97}"/>
                </a:ext>
              </a:extLst>
            </p:cNvPr>
            <p:cNvGrpSpPr/>
            <p:nvPr/>
          </p:nvGrpSpPr>
          <p:grpSpPr>
            <a:xfrm>
              <a:off x="2539029" y="5178275"/>
              <a:ext cx="7087820" cy="1149376"/>
              <a:chOff x="2375647" y="5202730"/>
              <a:chExt cx="7297270" cy="1183341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04361D4B-6CF1-4307-8FFB-16061CB8EC92}"/>
                  </a:ext>
                </a:extLst>
              </p:cNvPr>
              <p:cNvSpPr/>
              <p:nvPr/>
            </p:nvSpPr>
            <p:spPr>
              <a:xfrm>
                <a:off x="2375647" y="5202730"/>
                <a:ext cx="1183341" cy="1183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+mn-ea"/>
                  </a:rPr>
                  <a:t>start</a:t>
                </a:r>
                <a:endParaRPr lang="ko-KR" altLang="en-US" sz="16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26A779F-556C-4B2C-A49F-B03F3312CAFD}"/>
                  </a:ext>
                </a:extLst>
              </p:cNvPr>
              <p:cNvSpPr/>
              <p:nvPr/>
            </p:nvSpPr>
            <p:spPr>
              <a:xfrm>
                <a:off x="8489576" y="5202730"/>
                <a:ext cx="1183341" cy="11833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+mn-ea"/>
                  </a:rPr>
                  <a:t>finish</a:t>
                </a:r>
                <a:endParaRPr lang="ko-KR" altLang="en-US" sz="16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5531FBE-54C3-411D-B423-82C74A274097}"/>
                  </a:ext>
                </a:extLst>
              </p:cNvPr>
              <p:cNvSpPr/>
              <p:nvPr/>
            </p:nvSpPr>
            <p:spPr>
              <a:xfrm>
                <a:off x="3880917" y="5233443"/>
                <a:ext cx="4313624" cy="115262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chemeClr val="tx1"/>
                    </a:solidFill>
                    <a:latin typeface="OCR A Std" panose="020F0609000104060307" pitchFamily="49" charset="0"/>
                  </a:rPr>
                  <a:t>00:09:10</a:t>
                </a:r>
                <a:endParaRPr lang="ko-KR" altLang="en-US" sz="7200" dirty="0">
                  <a:solidFill>
                    <a:schemeClr val="tx1"/>
                  </a:solidFill>
                  <a:latin typeface="OCR A Std" panose="020F0609000104060307" pitchFamily="49" charset="0"/>
                </a:endParaRPr>
              </a:p>
            </p:txBody>
          </p:sp>
        </p:grpSp>
      </p:grpSp>
      <p:sp>
        <p:nvSpPr>
          <p:cNvPr id="54" name="사다리꼴 53">
            <a:extLst>
              <a:ext uri="{FF2B5EF4-FFF2-40B4-BE49-F238E27FC236}">
                <a16:creationId xmlns:a16="http://schemas.microsoft.com/office/drawing/2014/main" id="{7CCBAAB2-4A17-4A93-B0BA-D202FEC04387}"/>
              </a:ext>
            </a:extLst>
          </p:cNvPr>
          <p:cNvSpPr/>
          <p:nvPr/>
        </p:nvSpPr>
        <p:spPr>
          <a:xfrm>
            <a:off x="6086499" y="1880770"/>
            <a:ext cx="699190" cy="867949"/>
          </a:xfrm>
          <a:prstGeom prst="trapezoid">
            <a:avLst>
              <a:gd name="adj" fmla="val 1555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다리꼴 54">
            <a:extLst>
              <a:ext uri="{FF2B5EF4-FFF2-40B4-BE49-F238E27FC236}">
                <a16:creationId xmlns:a16="http://schemas.microsoft.com/office/drawing/2014/main" id="{ABDD77DC-B52F-4E74-B186-428B2B3B3793}"/>
              </a:ext>
            </a:extLst>
          </p:cNvPr>
          <p:cNvSpPr/>
          <p:nvPr/>
        </p:nvSpPr>
        <p:spPr>
          <a:xfrm>
            <a:off x="5396810" y="1879949"/>
            <a:ext cx="699190" cy="867949"/>
          </a:xfrm>
          <a:prstGeom prst="trapezoid">
            <a:avLst>
              <a:gd name="adj" fmla="val 1555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다리꼴 55">
            <a:extLst>
              <a:ext uri="{FF2B5EF4-FFF2-40B4-BE49-F238E27FC236}">
                <a16:creationId xmlns:a16="http://schemas.microsoft.com/office/drawing/2014/main" id="{58773801-D7AC-465D-A661-9634E16764A9}"/>
              </a:ext>
            </a:extLst>
          </p:cNvPr>
          <p:cNvSpPr/>
          <p:nvPr/>
        </p:nvSpPr>
        <p:spPr>
          <a:xfrm>
            <a:off x="6431549" y="2734774"/>
            <a:ext cx="699190" cy="867949"/>
          </a:xfrm>
          <a:prstGeom prst="trapezoid">
            <a:avLst>
              <a:gd name="adj" fmla="val 1555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다리꼴 56">
            <a:extLst>
              <a:ext uri="{FF2B5EF4-FFF2-40B4-BE49-F238E27FC236}">
                <a16:creationId xmlns:a16="http://schemas.microsoft.com/office/drawing/2014/main" id="{549FB57E-3F5B-46EF-929C-675EFAE629A9}"/>
              </a:ext>
            </a:extLst>
          </p:cNvPr>
          <p:cNvSpPr/>
          <p:nvPr/>
        </p:nvSpPr>
        <p:spPr>
          <a:xfrm>
            <a:off x="5722226" y="2732854"/>
            <a:ext cx="699190" cy="867949"/>
          </a:xfrm>
          <a:prstGeom prst="trapezoid">
            <a:avLst>
              <a:gd name="adj" fmla="val 1555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다리꼴 57">
            <a:extLst>
              <a:ext uri="{FF2B5EF4-FFF2-40B4-BE49-F238E27FC236}">
                <a16:creationId xmlns:a16="http://schemas.microsoft.com/office/drawing/2014/main" id="{AD368A65-B275-41B7-927E-1C847F9991B6}"/>
              </a:ext>
            </a:extLst>
          </p:cNvPr>
          <p:cNvSpPr/>
          <p:nvPr/>
        </p:nvSpPr>
        <p:spPr>
          <a:xfrm>
            <a:off x="5019123" y="2719595"/>
            <a:ext cx="699190" cy="867949"/>
          </a:xfrm>
          <a:prstGeom prst="trapezoid">
            <a:avLst>
              <a:gd name="adj" fmla="val 1555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다리꼴 58">
            <a:extLst>
              <a:ext uri="{FF2B5EF4-FFF2-40B4-BE49-F238E27FC236}">
                <a16:creationId xmlns:a16="http://schemas.microsoft.com/office/drawing/2014/main" id="{4B84769E-28C2-4727-9FAB-5FB8A271135A}"/>
              </a:ext>
            </a:extLst>
          </p:cNvPr>
          <p:cNvSpPr/>
          <p:nvPr/>
        </p:nvSpPr>
        <p:spPr>
          <a:xfrm>
            <a:off x="6804770" y="3589260"/>
            <a:ext cx="699190" cy="867949"/>
          </a:xfrm>
          <a:prstGeom prst="trapezoid">
            <a:avLst>
              <a:gd name="adj" fmla="val 1555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다리꼴 59">
            <a:extLst>
              <a:ext uri="{FF2B5EF4-FFF2-40B4-BE49-F238E27FC236}">
                <a16:creationId xmlns:a16="http://schemas.microsoft.com/office/drawing/2014/main" id="{F3818ED4-1940-4BE1-AE03-A626A3DCE3EB}"/>
              </a:ext>
            </a:extLst>
          </p:cNvPr>
          <p:cNvSpPr/>
          <p:nvPr/>
        </p:nvSpPr>
        <p:spPr>
          <a:xfrm>
            <a:off x="6096000" y="3593932"/>
            <a:ext cx="699190" cy="867949"/>
          </a:xfrm>
          <a:prstGeom prst="trapezoid">
            <a:avLst>
              <a:gd name="adj" fmla="val 1555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다리꼴 60">
            <a:extLst>
              <a:ext uri="{FF2B5EF4-FFF2-40B4-BE49-F238E27FC236}">
                <a16:creationId xmlns:a16="http://schemas.microsoft.com/office/drawing/2014/main" id="{13E0AE2C-8ECC-416D-A472-C60B3A69C5F3}"/>
              </a:ext>
            </a:extLst>
          </p:cNvPr>
          <p:cNvSpPr/>
          <p:nvPr/>
        </p:nvSpPr>
        <p:spPr>
          <a:xfrm>
            <a:off x="5382764" y="3589260"/>
            <a:ext cx="699190" cy="867949"/>
          </a:xfrm>
          <a:prstGeom prst="trapezoid">
            <a:avLst>
              <a:gd name="adj" fmla="val 1555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다리꼴 61">
            <a:extLst>
              <a:ext uri="{FF2B5EF4-FFF2-40B4-BE49-F238E27FC236}">
                <a16:creationId xmlns:a16="http://schemas.microsoft.com/office/drawing/2014/main" id="{33154917-E269-4161-8970-232DFDBF3E1F}"/>
              </a:ext>
            </a:extLst>
          </p:cNvPr>
          <p:cNvSpPr/>
          <p:nvPr/>
        </p:nvSpPr>
        <p:spPr>
          <a:xfrm>
            <a:off x="4683574" y="3589260"/>
            <a:ext cx="699190" cy="867949"/>
          </a:xfrm>
          <a:prstGeom prst="trapezoid">
            <a:avLst>
              <a:gd name="adj" fmla="val 1555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다리꼴 62">
            <a:extLst>
              <a:ext uri="{FF2B5EF4-FFF2-40B4-BE49-F238E27FC236}">
                <a16:creationId xmlns:a16="http://schemas.microsoft.com/office/drawing/2014/main" id="{F6911E14-B7C7-42EE-8D11-2A3B8DE5A634}"/>
              </a:ext>
            </a:extLst>
          </p:cNvPr>
          <p:cNvSpPr/>
          <p:nvPr/>
        </p:nvSpPr>
        <p:spPr>
          <a:xfrm>
            <a:off x="8146454" y="3603138"/>
            <a:ext cx="699190" cy="867949"/>
          </a:xfrm>
          <a:prstGeom prst="trapezoid">
            <a:avLst>
              <a:gd name="adj" fmla="val 1555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다리꼴 63">
            <a:extLst>
              <a:ext uri="{FF2B5EF4-FFF2-40B4-BE49-F238E27FC236}">
                <a16:creationId xmlns:a16="http://schemas.microsoft.com/office/drawing/2014/main" id="{590D137E-500F-494B-BE33-EF8B1EA8CC93}"/>
              </a:ext>
            </a:extLst>
          </p:cNvPr>
          <p:cNvSpPr/>
          <p:nvPr/>
        </p:nvSpPr>
        <p:spPr>
          <a:xfrm>
            <a:off x="3345162" y="3603138"/>
            <a:ext cx="699190" cy="867949"/>
          </a:xfrm>
          <a:prstGeom prst="trapezoid">
            <a:avLst>
              <a:gd name="adj" fmla="val 1555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CDC3809-9D9E-415C-9248-8F892C40E8DF}"/>
              </a:ext>
            </a:extLst>
          </p:cNvPr>
          <p:cNvSpPr/>
          <p:nvPr/>
        </p:nvSpPr>
        <p:spPr>
          <a:xfrm>
            <a:off x="10502553" y="4518699"/>
            <a:ext cx="389527" cy="3895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C42EAD3A-76E7-4670-8C09-A7B0120190D3}"/>
              </a:ext>
            </a:extLst>
          </p:cNvPr>
          <p:cNvSpPr/>
          <p:nvPr/>
        </p:nvSpPr>
        <p:spPr>
          <a:xfrm>
            <a:off x="11019782" y="4518699"/>
            <a:ext cx="389527" cy="38952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9CB2BEE4-C9A4-47D2-99D9-DAF1D652E28C}"/>
              </a:ext>
            </a:extLst>
          </p:cNvPr>
          <p:cNvSpPr/>
          <p:nvPr/>
        </p:nvSpPr>
        <p:spPr>
          <a:xfrm>
            <a:off x="11537011" y="4518699"/>
            <a:ext cx="389527" cy="38952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9F6C769-66DA-449D-8E03-ADC3E590FDAD}"/>
              </a:ext>
            </a:extLst>
          </p:cNvPr>
          <p:cNvSpPr/>
          <p:nvPr/>
        </p:nvSpPr>
        <p:spPr>
          <a:xfrm>
            <a:off x="9985324" y="4518699"/>
            <a:ext cx="389527" cy="38952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70" name="사다리꼴 69">
            <a:extLst>
              <a:ext uri="{FF2B5EF4-FFF2-40B4-BE49-F238E27FC236}">
                <a16:creationId xmlns:a16="http://schemas.microsoft.com/office/drawing/2014/main" id="{EDA1727F-C9F5-4AC2-9C22-CA12013F81A9}"/>
              </a:ext>
            </a:extLst>
          </p:cNvPr>
          <p:cNvSpPr/>
          <p:nvPr/>
        </p:nvSpPr>
        <p:spPr>
          <a:xfrm>
            <a:off x="5732359" y="1005370"/>
            <a:ext cx="699190" cy="867949"/>
          </a:xfrm>
          <a:prstGeom prst="trapezoid">
            <a:avLst>
              <a:gd name="adj" fmla="val 1555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0CED48-4EB1-4F5D-9458-27BF8F49B93B}"/>
              </a:ext>
            </a:extLst>
          </p:cNvPr>
          <p:cNvSpPr/>
          <p:nvPr/>
        </p:nvSpPr>
        <p:spPr>
          <a:xfrm>
            <a:off x="216274" y="447675"/>
            <a:ext cx="2106705" cy="1199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4396FE11-F614-42E9-8FEA-AAAD605E5734}"/>
              </a:ext>
            </a:extLst>
          </p:cNvPr>
          <p:cNvSpPr/>
          <p:nvPr/>
        </p:nvSpPr>
        <p:spPr>
          <a:xfrm>
            <a:off x="1281650" y="859841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다리꼴 36">
            <a:extLst>
              <a:ext uri="{FF2B5EF4-FFF2-40B4-BE49-F238E27FC236}">
                <a16:creationId xmlns:a16="http://schemas.microsoft.com/office/drawing/2014/main" id="{B7E28DE5-2841-4A89-B472-6E0E77ECF650}"/>
              </a:ext>
            </a:extLst>
          </p:cNvPr>
          <p:cNvSpPr/>
          <p:nvPr/>
        </p:nvSpPr>
        <p:spPr>
          <a:xfrm>
            <a:off x="1375354" y="1071779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다리꼴 37">
            <a:extLst>
              <a:ext uri="{FF2B5EF4-FFF2-40B4-BE49-F238E27FC236}">
                <a16:creationId xmlns:a16="http://schemas.microsoft.com/office/drawing/2014/main" id="{7CF41CCB-EA72-4A27-9565-ED40B694A8A8}"/>
              </a:ext>
            </a:extLst>
          </p:cNvPr>
          <p:cNvSpPr/>
          <p:nvPr/>
        </p:nvSpPr>
        <p:spPr>
          <a:xfrm>
            <a:off x="1459332" y="1286977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다리꼴 38">
            <a:extLst>
              <a:ext uri="{FF2B5EF4-FFF2-40B4-BE49-F238E27FC236}">
                <a16:creationId xmlns:a16="http://schemas.microsoft.com/office/drawing/2014/main" id="{4440F9B1-E595-464C-8AF4-D4EB3C98CD4D}"/>
              </a:ext>
            </a:extLst>
          </p:cNvPr>
          <p:cNvSpPr/>
          <p:nvPr/>
        </p:nvSpPr>
        <p:spPr>
          <a:xfrm>
            <a:off x="1088968" y="856174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다리꼴 39">
            <a:extLst>
              <a:ext uri="{FF2B5EF4-FFF2-40B4-BE49-F238E27FC236}">
                <a16:creationId xmlns:a16="http://schemas.microsoft.com/office/drawing/2014/main" id="{ACEF2862-FB0E-4823-B65A-21C6E9D39C3F}"/>
              </a:ext>
            </a:extLst>
          </p:cNvPr>
          <p:cNvSpPr/>
          <p:nvPr/>
        </p:nvSpPr>
        <p:spPr>
          <a:xfrm>
            <a:off x="1185267" y="1073409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다리꼴 40">
            <a:extLst>
              <a:ext uri="{FF2B5EF4-FFF2-40B4-BE49-F238E27FC236}">
                <a16:creationId xmlns:a16="http://schemas.microsoft.com/office/drawing/2014/main" id="{01F97806-4FD5-4857-A33A-3F28F9A5433D}"/>
              </a:ext>
            </a:extLst>
          </p:cNvPr>
          <p:cNvSpPr/>
          <p:nvPr/>
        </p:nvSpPr>
        <p:spPr>
          <a:xfrm>
            <a:off x="984476" y="1073410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다리꼴 41">
            <a:extLst>
              <a:ext uri="{FF2B5EF4-FFF2-40B4-BE49-F238E27FC236}">
                <a16:creationId xmlns:a16="http://schemas.microsoft.com/office/drawing/2014/main" id="{81F02BBC-347A-406C-A067-B28F293C4A04}"/>
              </a:ext>
            </a:extLst>
          </p:cNvPr>
          <p:cNvSpPr/>
          <p:nvPr/>
        </p:nvSpPr>
        <p:spPr>
          <a:xfrm>
            <a:off x="1275145" y="1286977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다리꼴 42">
            <a:extLst>
              <a:ext uri="{FF2B5EF4-FFF2-40B4-BE49-F238E27FC236}">
                <a16:creationId xmlns:a16="http://schemas.microsoft.com/office/drawing/2014/main" id="{A8810276-076F-422B-B116-346B60550E2C}"/>
              </a:ext>
            </a:extLst>
          </p:cNvPr>
          <p:cNvSpPr/>
          <p:nvPr/>
        </p:nvSpPr>
        <p:spPr>
          <a:xfrm>
            <a:off x="1077565" y="1286977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다리꼴 43">
            <a:extLst>
              <a:ext uri="{FF2B5EF4-FFF2-40B4-BE49-F238E27FC236}">
                <a16:creationId xmlns:a16="http://schemas.microsoft.com/office/drawing/2014/main" id="{0726C8BB-5921-435B-B1DE-E22533CA32F1}"/>
              </a:ext>
            </a:extLst>
          </p:cNvPr>
          <p:cNvSpPr/>
          <p:nvPr/>
        </p:nvSpPr>
        <p:spPr>
          <a:xfrm>
            <a:off x="891388" y="1286977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다리꼴 44">
            <a:extLst>
              <a:ext uri="{FF2B5EF4-FFF2-40B4-BE49-F238E27FC236}">
                <a16:creationId xmlns:a16="http://schemas.microsoft.com/office/drawing/2014/main" id="{C3F1A919-A887-4785-8698-DCE16B037B08}"/>
              </a:ext>
            </a:extLst>
          </p:cNvPr>
          <p:cNvSpPr/>
          <p:nvPr/>
        </p:nvSpPr>
        <p:spPr>
          <a:xfrm>
            <a:off x="1188561" y="647903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다리꼴 46">
            <a:extLst>
              <a:ext uri="{FF2B5EF4-FFF2-40B4-BE49-F238E27FC236}">
                <a16:creationId xmlns:a16="http://schemas.microsoft.com/office/drawing/2014/main" id="{C38EFAF0-9665-482D-8150-C1A4EA788413}"/>
              </a:ext>
            </a:extLst>
          </p:cNvPr>
          <p:cNvSpPr/>
          <p:nvPr/>
        </p:nvSpPr>
        <p:spPr>
          <a:xfrm>
            <a:off x="421857" y="1263909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다리꼴 90">
            <a:extLst>
              <a:ext uri="{FF2B5EF4-FFF2-40B4-BE49-F238E27FC236}">
                <a16:creationId xmlns:a16="http://schemas.microsoft.com/office/drawing/2014/main" id="{26A21DDA-378B-4410-8EB9-185E690C0300}"/>
              </a:ext>
            </a:extLst>
          </p:cNvPr>
          <p:cNvSpPr/>
          <p:nvPr/>
        </p:nvSpPr>
        <p:spPr>
          <a:xfrm>
            <a:off x="1928865" y="1286977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A4FBBC-FFFE-4C56-8659-3363DCD65928}"/>
              </a:ext>
            </a:extLst>
          </p:cNvPr>
          <p:cNvSpPr txBox="1"/>
          <p:nvPr/>
        </p:nvSpPr>
        <p:spPr>
          <a:xfrm>
            <a:off x="4538875" y="618123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분</a:t>
            </a:r>
            <a:endParaRPr lang="en-US" altLang="ko-KR" sz="1400" dirty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5F656A-2191-46B0-A9A5-E1E55F642768}"/>
              </a:ext>
            </a:extLst>
          </p:cNvPr>
          <p:cNvSpPr txBox="1"/>
          <p:nvPr/>
        </p:nvSpPr>
        <p:spPr>
          <a:xfrm>
            <a:off x="5913899" y="618123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초</a:t>
            </a:r>
            <a:endParaRPr lang="en-US" altLang="ko-KR" sz="1400" dirty="0"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588821-46CE-4E98-A4D1-EC8B2FE9111E}"/>
              </a:ext>
            </a:extLst>
          </p:cNvPr>
          <p:cNvSpPr txBox="1"/>
          <p:nvPr/>
        </p:nvSpPr>
        <p:spPr>
          <a:xfrm>
            <a:off x="7040052" y="61812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+mn-ea"/>
              </a:rPr>
              <a:t>밀리초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9447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57628B-9650-4934-AF89-D56A35A4F82D}"/>
              </a:ext>
            </a:extLst>
          </p:cNvPr>
          <p:cNvSpPr/>
          <p:nvPr/>
        </p:nvSpPr>
        <p:spPr>
          <a:xfrm>
            <a:off x="3557587" y="1457513"/>
            <a:ext cx="5076825" cy="36861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53F09A4-7407-4D65-BC92-A40AF5EC7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223241"/>
              </p:ext>
            </p:extLst>
          </p:nvPr>
        </p:nvGraphicFramePr>
        <p:xfrm>
          <a:off x="3974021" y="2170212"/>
          <a:ext cx="4243956" cy="2048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6333">
                  <a:extLst>
                    <a:ext uri="{9D8B030D-6E8A-4147-A177-3AD203B41FA5}">
                      <a16:colId xmlns:a16="http://schemas.microsoft.com/office/drawing/2014/main" val="3114862720"/>
                    </a:ext>
                  </a:extLst>
                </a:gridCol>
                <a:gridCol w="2187623">
                  <a:extLst>
                    <a:ext uri="{9D8B030D-6E8A-4147-A177-3AD203B41FA5}">
                      <a16:colId xmlns:a16="http://schemas.microsoft.com/office/drawing/2014/main" val="2556037585"/>
                    </a:ext>
                  </a:extLst>
                </a:gridCol>
              </a:tblGrid>
              <a:tr h="341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성균이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 : 08 : 26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786221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율전이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 : 09 : 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700182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명륜이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 : 12 : 31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147203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하늘이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 : 12 : 57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290095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14324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77906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88302F2-6711-4D97-975E-FC85A899FAAF}"/>
              </a:ext>
            </a:extLst>
          </p:cNvPr>
          <p:cNvSpPr txBox="1"/>
          <p:nvPr/>
        </p:nvSpPr>
        <p:spPr>
          <a:xfrm>
            <a:off x="4971333" y="1714313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컵 쌓기 게임 랭킹</a:t>
            </a:r>
          </a:p>
        </p:txBody>
      </p:sp>
      <p:pic>
        <p:nvPicPr>
          <p:cNvPr id="26" name="그래픽 25" descr="왕관 단색으로 채워진">
            <a:extLst>
              <a:ext uri="{FF2B5EF4-FFF2-40B4-BE49-F238E27FC236}">
                <a16:creationId xmlns:a16="http://schemas.microsoft.com/office/drawing/2014/main" id="{C43B7D7F-282F-48FF-B225-9519177B1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7220" y="2170212"/>
            <a:ext cx="277718" cy="27771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4A82F19-1E73-475F-9880-36C89EE0C235}"/>
              </a:ext>
            </a:extLst>
          </p:cNvPr>
          <p:cNvGrpSpPr/>
          <p:nvPr/>
        </p:nvGrpSpPr>
        <p:grpSpPr>
          <a:xfrm>
            <a:off x="808718" y="5896581"/>
            <a:ext cx="1871659" cy="584776"/>
            <a:chOff x="2309814" y="5875241"/>
            <a:chExt cx="1871659" cy="58477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B2E67EA-9B6A-462C-9019-5DE7B4D3422A}"/>
                </a:ext>
              </a:extLst>
            </p:cNvPr>
            <p:cNvSpPr/>
            <p:nvPr/>
          </p:nvSpPr>
          <p:spPr>
            <a:xfrm>
              <a:off x="2309814" y="5875241"/>
              <a:ext cx="187165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94130F-8C6B-4D70-9238-1613A3D2B7DB}"/>
                </a:ext>
              </a:extLst>
            </p:cNvPr>
            <p:cNvSpPr txBox="1"/>
            <p:nvPr/>
          </p:nvSpPr>
          <p:spPr>
            <a:xfrm>
              <a:off x="2933323" y="596537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+mn-ea"/>
                </a:rPr>
                <a:t>다시하기</a:t>
              </a:r>
            </a:p>
          </p:txBody>
        </p:sp>
        <p:pic>
          <p:nvPicPr>
            <p:cNvPr id="4" name="그래픽 3" descr="새로 고침 단색으로 채워진">
              <a:extLst>
                <a:ext uri="{FF2B5EF4-FFF2-40B4-BE49-F238E27FC236}">
                  <a16:creationId xmlns:a16="http://schemas.microsoft.com/office/drawing/2014/main" id="{9924A59E-49A5-497A-BE4A-29ACCD6FF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04630" y="5936796"/>
              <a:ext cx="428693" cy="428693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D7DF450-F010-4C4F-B163-5D83379707E2}"/>
              </a:ext>
            </a:extLst>
          </p:cNvPr>
          <p:cNvGrpSpPr/>
          <p:nvPr/>
        </p:nvGrpSpPr>
        <p:grpSpPr>
          <a:xfrm>
            <a:off x="9511623" y="5894386"/>
            <a:ext cx="1903085" cy="584776"/>
            <a:chOff x="2309814" y="5875241"/>
            <a:chExt cx="1903085" cy="58477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C9F5111-B015-4A2F-9BBA-9BB4593782DC}"/>
                </a:ext>
              </a:extLst>
            </p:cNvPr>
            <p:cNvSpPr/>
            <p:nvPr/>
          </p:nvSpPr>
          <p:spPr>
            <a:xfrm>
              <a:off x="2309814" y="5875241"/>
              <a:ext cx="187165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B3B3DAB-0136-4648-8FFF-816B4E8DDBC8}"/>
                </a:ext>
              </a:extLst>
            </p:cNvPr>
            <p:cNvSpPr txBox="1"/>
            <p:nvPr/>
          </p:nvSpPr>
          <p:spPr>
            <a:xfrm>
              <a:off x="2309814" y="5967574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+mn-ea"/>
                </a:rPr>
                <a:t>다른 게임 하기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C4CB5C-13B2-4B93-AD2F-80D1E601EBA6}"/>
              </a:ext>
            </a:extLst>
          </p:cNvPr>
          <p:cNvSpPr/>
          <p:nvPr/>
        </p:nvSpPr>
        <p:spPr>
          <a:xfrm>
            <a:off x="3962502" y="2480407"/>
            <a:ext cx="4243955" cy="37651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788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6F7F918D-4F4C-494A-BD02-F4D8C4E77B6E}"/>
              </a:ext>
            </a:extLst>
          </p:cNvPr>
          <p:cNvGrpSpPr/>
          <p:nvPr/>
        </p:nvGrpSpPr>
        <p:grpSpPr>
          <a:xfrm>
            <a:off x="9431402" y="5893731"/>
            <a:ext cx="1871659" cy="584776"/>
            <a:chOff x="2309814" y="5875241"/>
            <a:chExt cx="1871659" cy="58477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58B128-1D65-4C6A-BBCD-6EFAC0AC733F}"/>
                </a:ext>
              </a:extLst>
            </p:cNvPr>
            <p:cNvSpPr/>
            <p:nvPr/>
          </p:nvSpPr>
          <p:spPr>
            <a:xfrm>
              <a:off x="2309814" y="5875241"/>
              <a:ext cx="187165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F758E62-6A7C-46C7-BAC3-0BCC5ECD777E}"/>
                </a:ext>
              </a:extLst>
            </p:cNvPr>
            <p:cNvSpPr txBox="1"/>
            <p:nvPr/>
          </p:nvSpPr>
          <p:spPr>
            <a:xfrm>
              <a:off x="2655096" y="5906019"/>
              <a:ext cx="11810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+mn-ea"/>
                </a:rPr>
                <a:t>START</a:t>
              </a:r>
              <a:endParaRPr lang="ko-KR" altLang="en-US" sz="2800" dirty="0">
                <a:latin typeface="+mn-ea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A9D2797-E7AC-4FF5-92A7-ABFD71219CBD}"/>
              </a:ext>
            </a:extLst>
          </p:cNvPr>
          <p:cNvSpPr txBox="1"/>
          <p:nvPr/>
        </p:nvSpPr>
        <p:spPr>
          <a:xfrm>
            <a:off x="4046874" y="528411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+mn-ea"/>
              </a:rPr>
              <a:t>편가르기 게임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285856E-CFDD-4703-9879-7645FCDE399D}"/>
              </a:ext>
            </a:extLst>
          </p:cNvPr>
          <p:cNvGrpSpPr/>
          <p:nvPr/>
        </p:nvGrpSpPr>
        <p:grpSpPr>
          <a:xfrm>
            <a:off x="888939" y="5893731"/>
            <a:ext cx="5112163" cy="584776"/>
            <a:chOff x="564848" y="5894386"/>
            <a:chExt cx="5112163" cy="584776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7F3FF77-268B-43BD-929C-FAF4E2A88B42}"/>
                </a:ext>
              </a:extLst>
            </p:cNvPr>
            <p:cNvGrpSpPr/>
            <p:nvPr/>
          </p:nvGrpSpPr>
          <p:grpSpPr>
            <a:xfrm>
              <a:off x="564848" y="5894386"/>
              <a:ext cx="1288164" cy="584776"/>
              <a:chOff x="2309815" y="5875241"/>
              <a:chExt cx="1288164" cy="584776"/>
            </a:xfrm>
            <a:solidFill>
              <a:schemeClr val="accent5"/>
            </a:solidFill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42F927B6-5A2F-4C09-8D38-1C4C3AA9DEEB}"/>
                  </a:ext>
                </a:extLst>
              </p:cNvPr>
              <p:cNvSpPr/>
              <p:nvPr/>
            </p:nvSpPr>
            <p:spPr>
              <a:xfrm>
                <a:off x="2309815" y="5875241"/>
                <a:ext cx="1288164" cy="58477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F2E1D92-2228-4F09-8EE9-96603C382A57}"/>
                  </a:ext>
                </a:extLst>
              </p:cNvPr>
              <p:cNvSpPr txBox="1"/>
              <p:nvPr/>
            </p:nvSpPr>
            <p:spPr>
              <a:xfrm>
                <a:off x="2471231" y="5967574"/>
                <a:ext cx="954107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latin typeface="+mn-ea"/>
                  </a:rPr>
                  <a:t>닉네임</a:t>
                </a:r>
              </a:p>
            </p:txBody>
          </p:sp>
        </p:grp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AAFF205-27E8-4C67-BE4B-D2866F55F3D0}"/>
                </a:ext>
              </a:extLst>
            </p:cNvPr>
            <p:cNvSpPr/>
            <p:nvPr/>
          </p:nvSpPr>
          <p:spPr>
            <a:xfrm>
              <a:off x="1853012" y="5894386"/>
              <a:ext cx="382399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FCA5398-6CE6-4E70-B7B3-D59CE26AFFB6}"/>
                </a:ext>
              </a:extLst>
            </p:cNvPr>
            <p:cNvSpPr txBox="1"/>
            <p:nvPr/>
          </p:nvSpPr>
          <p:spPr>
            <a:xfrm>
              <a:off x="1853012" y="6002108"/>
              <a:ext cx="3169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2">
                      <a:lumMod val="90000"/>
                    </a:schemeClr>
                  </a:solidFill>
                  <a:latin typeface="+mn-ea"/>
                </a:rPr>
                <a:t>사용할 닉네임을 입력하세요</a:t>
              </a:r>
              <a:r>
                <a:rPr lang="en-US" altLang="ko-KR" dirty="0">
                  <a:solidFill>
                    <a:schemeClr val="bg2">
                      <a:lumMod val="90000"/>
                    </a:schemeClr>
                  </a:solidFill>
                  <a:latin typeface="+mn-ea"/>
                </a:rPr>
                <a:t>.</a:t>
              </a:r>
              <a:endParaRPr lang="ko-KR" altLang="en-US" dirty="0">
                <a:solidFill>
                  <a:schemeClr val="bg2">
                    <a:lumMod val="9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28152D16-E41C-44A3-84FE-A02ED6AC244F}"/>
              </a:ext>
            </a:extLst>
          </p:cNvPr>
          <p:cNvGrpSpPr/>
          <p:nvPr/>
        </p:nvGrpSpPr>
        <p:grpSpPr>
          <a:xfrm>
            <a:off x="4419615" y="1761478"/>
            <a:ext cx="3348908" cy="3348908"/>
            <a:chOff x="7724775" y="1485900"/>
            <a:chExt cx="1943100" cy="194310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1F48EFF3-D647-45B4-A17F-FFA7F973D87E}"/>
                </a:ext>
              </a:extLst>
            </p:cNvPr>
            <p:cNvSpPr/>
            <p:nvPr/>
          </p:nvSpPr>
          <p:spPr>
            <a:xfrm>
              <a:off x="7724775" y="1485900"/>
              <a:ext cx="1943100" cy="19431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DB311DE2-DA18-4821-B3FE-A84241F728F7}"/>
                </a:ext>
              </a:extLst>
            </p:cNvPr>
            <p:cNvGrpSpPr/>
            <p:nvPr/>
          </p:nvGrpSpPr>
          <p:grpSpPr>
            <a:xfrm>
              <a:off x="8031576" y="1533623"/>
              <a:ext cx="1341769" cy="1834016"/>
              <a:chOff x="3971924" y="281832"/>
              <a:chExt cx="4488358" cy="6134974"/>
            </a:xfrm>
          </p:grpSpPr>
          <p:pic>
            <p:nvPicPr>
              <p:cNvPr id="93" name="Picture 6" descr="고양이 일러스트 ai 다운로드 download cat face vector image - Urbanbrush">
                <a:extLst>
                  <a:ext uri="{FF2B5EF4-FFF2-40B4-BE49-F238E27FC236}">
                    <a16:creationId xmlns:a16="http://schemas.microsoft.com/office/drawing/2014/main" id="{6667C0BE-E9FD-4BCE-BCD9-C25466D431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99" t="14682" r="13907" b="15886"/>
              <a:stretch/>
            </p:blipFill>
            <p:spPr bwMode="auto">
              <a:xfrm>
                <a:off x="5647248" y="281832"/>
                <a:ext cx="1137710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6" descr="고양이 일러스트 ai 다운로드 download cat face vector image - Urbanbrush">
                <a:extLst>
                  <a:ext uri="{FF2B5EF4-FFF2-40B4-BE49-F238E27FC236}">
                    <a16:creationId xmlns:a16="http://schemas.microsoft.com/office/drawing/2014/main" id="{96C826FD-5588-49C7-AF5B-96760F06E6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99" t="14682" r="13907" b="15886"/>
              <a:stretch/>
            </p:blipFill>
            <p:spPr bwMode="auto">
              <a:xfrm>
                <a:off x="5647248" y="1275597"/>
                <a:ext cx="1137710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5" name="Picture 6" descr="고양이 일러스트 ai 다운로드 download cat face vector image - Urbanbrush">
                <a:extLst>
                  <a:ext uri="{FF2B5EF4-FFF2-40B4-BE49-F238E27FC236}">
                    <a16:creationId xmlns:a16="http://schemas.microsoft.com/office/drawing/2014/main" id="{4220E1C9-92CB-4265-8AE3-28C297F34E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99" t="14682" r="13907" b="15886"/>
              <a:stretch/>
            </p:blipFill>
            <p:spPr bwMode="auto">
              <a:xfrm>
                <a:off x="5647248" y="3304809"/>
                <a:ext cx="1137710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6" name="Picture 2" descr="곰 얼굴 이모티콘 🐻">
                <a:extLst>
                  <a:ext uri="{FF2B5EF4-FFF2-40B4-BE49-F238E27FC236}">
                    <a16:creationId xmlns:a16="http://schemas.microsoft.com/office/drawing/2014/main" id="{3F77CD8B-1DB0-4DA3-8C88-78AB9F146F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9" r="657" b="1"/>
              <a:stretch/>
            </p:blipFill>
            <p:spPr bwMode="auto">
              <a:xfrm>
                <a:off x="5732574" y="2341674"/>
                <a:ext cx="967058" cy="9798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7" name="화살표: 오른쪽 96">
                <a:extLst>
                  <a:ext uri="{FF2B5EF4-FFF2-40B4-BE49-F238E27FC236}">
                    <a16:creationId xmlns:a16="http://schemas.microsoft.com/office/drawing/2014/main" id="{973473A4-0CD4-4492-AF89-098E8AC8B3F4}"/>
                  </a:ext>
                </a:extLst>
              </p:cNvPr>
              <p:cNvSpPr/>
              <p:nvPr/>
            </p:nvSpPr>
            <p:spPr>
              <a:xfrm>
                <a:off x="7493219" y="5564537"/>
                <a:ext cx="967063" cy="789732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화살표: 오른쪽 97">
                <a:extLst>
                  <a:ext uri="{FF2B5EF4-FFF2-40B4-BE49-F238E27FC236}">
                    <a16:creationId xmlns:a16="http://schemas.microsoft.com/office/drawing/2014/main" id="{DFD64A44-1E0C-4F8C-8A42-27229F32061C}"/>
                  </a:ext>
                </a:extLst>
              </p:cNvPr>
              <p:cNvSpPr/>
              <p:nvPr/>
            </p:nvSpPr>
            <p:spPr>
              <a:xfrm rot="10800000">
                <a:off x="3971924" y="5499498"/>
                <a:ext cx="967063" cy="854768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9" name="Picture 2" descr="곰 얼굴 이모티콘 🐻">
                <a:extLst>
                  <a:ext uri="{FF2B5EF4-FFF2-40B4-BE49-F238E27FC236}">
                    <a16:creationId xmlns:a16="http://schemas.microsoft.com/office/drawing/2014/main" id="{F657BA12-76B4-4C20-99BD-3B1E9EBD35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9" r="657" b="1"/>
              <a:stretch/>
            </p:blipFill>
            <p:spPr bwMode="auto">
              <a:xfrm>
                <a:off x="5732574" y="4350877"/>
                <a:ext cx="967058" cy="9798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0" name="Picture 2" descr="곰 얼굴 이모티콘 🐻">
                <a:extLst>
                  <a:ext uri="{FF2B5EF4-FFF2-40B4-BE49-F238E27FC236}">
                    <a16:creationId xmlns:a16="http://schemas.microsoft.com/office/drawing/2014/main" id="{F3E70447-D31F-48E8-960A-CC2EB4ABD2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9" r="657" b="1"/>
              <a:stretch/>
            </p:blipFill>
            <p:spPr bwMode="auto">
              <a:xfrm>
                <a:off x="5732574" y="5436964"/>
                <a:ext cx="967058" cy="9798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294457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AD775790-A623-4CE1-B268-7659CA163E06}"/>
              </a:ext>
            </a:extLst>
          </p:cNvPr>
          <p:cNvGrpSpPr/>
          <p:nvPr/>
        </p:nvGrpSpPr>
        <p:grpSpPr>
          <a:xfrm>
            <a:off x="9431402" y="5893731"/>
            <a:ext cx="1871659" cy="584776"/>
            <a:chOff x="2309814" y="5875241"/>
            <a:chExt cx="1871659" cy="584776"/>
          </a:xfrm>
          <a:solidFill>
            <a:srgbClr val="FF0000"/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F72D8DC-5E40-4C6F-B8DA-FAE92893060B}"/>
                </a:ext>
              </a:extLst>
            </p:cNvPr>
            <p:cNvSpPr/>
            <p:nvPr/>
          </p:nvSpPr>
          <p:spPr>
            <a:xfrm>
              <a:off x="2309814" y="5875241"/>
              <a:ext cx="1871659" cy="58477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E026946-950A-4C97-932F-3086C3067EE6}"/>
                </a:ext>
              </a:extLst>
            </p:cNvPr>
            <p:cNvSpPr txBox="1"/>
            <p:nvPr/>
          </p:nvSpPr>
          <p:spPr>
            <a:xfrm>
              <a:off x="2655096" y="5906019"/>
              <a:ext cx="1181093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+mn-ea"/>
                </a:rPr>
                <a:t>START</a:t>
              </a:r>
              <a:endParaRPr lang="ko-KR" altLang="en-US" sz="2800" dirty="0">
                <a:latin typeface="+mn-ea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5121E02-16FB-4478-9FB5-29ADF709AEA5}"/>
              </a:ext>
            </a:extLst>
          </p:cNvPr>
          <p:cNvGrpSpPr/>
          <p:nvPr/>
        </p:nvGrpSpPr>
        <p:grpSpPr>
          <a:xfrm>
            <a:off x="888939" y="5893731"/>
            <a:ext cx="5112163" cy="584776"/>
            <a:chOff x="564848" y="5894386"/>
            <a:chExt cx="5112163" cy="584776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00D59DF-DC63-4B3C-A754-DDCF5B9FF616}"/>
                </a:ext>
              </a:extLst>
            </p:cNvPr>
            <p:cNvGrpSpPr/>
            <p:nvPr/>
          </p:nvGrpSpPr>
          <p:grpSpPr>
            <a:xfrm>
              <a:off x="564848" y="5894386"/>
              <a:ext cx="1288164" cy="584776"/>
              <a:chOff x="2309815" y="5875241"/>
              <a:chExt cx="1288164" cy="584776"/>
            </a:xfrm>
            <a:solidFill>
              <a:schemeClr val="accent5"/>
            </a:solidFill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BE5CC5F2-CBB6-4DC6-B173-5227070E993B}"/>
                  </a:ext>
                </a:extLst>
              </p:cNvPr>
              <p:cNvSpPr/>
              <p:nvPr/>
            </p:nvSpPr>
            <p:spPr>
              <a:xfrm>
                <a:off x="2309815" y="5875241"/>
                <a:ext cx="1288164" cy="58477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7340D94-4B97-48E8-A154-D0BEB8F145BD}"/>
                  </a:ext>
                </a:extLst>
              </p:cNvPr>
              <p:cNvSpPr txBox="1"/>
              <p:nvPr/>
            </p:nvSpPr>
            <p:spPr>
              <a:xfrm>
                <a:off x="2471231" y="5967574"/>
                <a:ext cx="954107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latin typeface="+mn-ea"/>
                  </a:rPr>
                  <a:t>닉네임</a:t>
                </a: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9B33503-C3C6-4B8D-AE3E-D3F298FD0AB5}"/>
                </a:ext>
              </a:extLst>
            </p:cNvPr>
            <p:cNvSpPr/>
            <p:nvPr/>
          </p:nvSpPr>
          <p:spPr>
            <a:xfrm>
              <a:off x="1853012" y="5894386"/>
              <a:ext cx="382399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0A7B113-E511-410B-9121-91F7C4AD9108}"/>
                </a:ext>
              </a:extLst>
            </p:cNvPr>
            <p:cNvSpPr txBox="1"/>
            <p:nvPr/>
          </p:nvSpPr>
          <p:spPr>
            <a:xfrm>
              <a:off x="1853012" y="600210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n-ea"/>
                </a:rPr>
                <a:t>율전이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356FFF7-6B0F-4576-9421-935C1A41AFC3}"/>
              </a:ext>
            </a:extLst>
          </p:cNvPr>
          <p:cNvSpPr txBox="1"/>
          <p:nvPr/>
        </p:nvSpPr>
        <p:spPr>
          <a:xfrm>
            <a:off x="4046874" y="528411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+mn-ea"/>
              </a:rPr>
              <a:t>편가르기 게임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1FB7EB1-644F-49BB-926E-A195D018FE4E}"/>
              </a:ext>
            </a:extLst>
          </p:cNvPr>
          <p:cNvSpPr/>
          <p:nvPr/>
        </p:nvSpPr>
        <p:spPr>
          <a:xfrm>
            <a:off x="4419615" y="1761478"/>
            <a:ext cx="3348908" cy="334890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B850421-2023-4DF9-B062-20BA07EA9D7F}"/>
              </a:ext>
            </a:extLst>
          </p:cNvPr>
          <p:cNvGrpSpPr/>
          <p:nvPr/>
        </p:nvGrpSpPr>
        <p:grpSpPr>
          <a:xfrm>
            <a:off x="4948383" y="1843728"/>
            <a:ext cx="2312522" cy="3160903"/>
            <a:chOff x="3971924" y="281832"/>
            <a:chExt cx="4488358" cy="6134974"/>
          </a:xfrm>
        </p:grpSpPr>
        <p:pic>
          <p:nvPicPr>
            <p:cNvPr id="61" name="Picture 6" descr="고양이 일러스트 ai 다운로드 download cat face vector image - Urbanbrush">
              <a:extLst>
                <a:ext uri="{FF2B5EF4-FFF2-40B4-BE49-F238E27FC236}">
                  <a16:creationId xmlns:a16="http://schemas.microsoft.com/office/drawing/2014/main" id="{6A6AEAFA-BCDF-43E0-A1FF-BE19B06733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99" t="14682" r="13907" b="15886"/>
            <a:stretch/>
          </p:blipFill>
          <p:spPr bwMode="auto">
            <a:xfrm>
              <a:off x="5647248" y="281832"/>
              <a:ext cx="113771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6" descr="고양이 일러스트 ai 다운로드 download cat face vector image - Urbanbrush">
              <a:extLst>
                <a:ext uri="{FF2B5EF4-FFF2-40B4-BE49-F238E27FC236}">
                  <a16:creationId xmlns:a16="http://schemas.microsoft.com/office/drawing/2014/main" id="{7863239C-20A5-4A43-BD00-8DFF3AC598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99" t="14682" r="13907" b="15886"/>
            <a:stretch/>
          </p:blipFill>
          <p:spPr bwMode="auto">
            <a:xfrm>
              <a:off x="5647248" y="1275597"/>
              <a:ext cx="113771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" descr="고양이 일러스트 ai 다운로드 download cat face vector image - Urbanbrush">
              <a:extLst>
                <a:ext uri="{FF2B5EF4-FFF2-40B4-BE49-F238E27FC236}">
                  <a16:creationId xmlns:a16="http://schemas.microsoft.com/office/drawing/2014/main" id="{283F8869-791C-4B57-9933-505A7BE96E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99" t="14682" r="13907" b="15886"/>
            <a:stretch/>
          </p:blipFill>
          <p:spPr bwMode="auto">
            <a:xfrm>
              <a:off x="5647248" y="3304809"/>
              <a:ext cx="113771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곰 얼굴 이모티콘 🐻">
              <a:extLst>
                <a:ext uri="{FF2B5EF4-FFF2-40B4-BE49-F238E27FC236}">
                  <a16:creationId xmlns:a16="http://schemas.microsoft.com/office/drawing/2014/main" id="{2164DBBA-7387-4965-BFCE-EDDD21BE36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" r="657" b="1"/>
            <a:stretch/>
          </p:blipFill>
          <p:spPr bwMode="auto">
            <a:xfrm>
              <a:off x="5732574" y="2341674"/>
              <a:ext cx="967058" cy="979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화살표: 오른쪽 64">
              <a:extLst>
                <a:ext uri="{FF2B5EF4-FFF2-40B4-BE49-F238E27FC236}">
                  <a16:creationId xmlns:a16="http://schemas.microsoft.com/office/drawing/2014/main" id="{6F359A4C-E189-4B2C-8846-782410B32552}"/>
                </a:ext>
              </a:extLst>
            </p:cNvPr>
            <p:cNvSpPr/>
            <p:nvPr/>
          </p:nvSpPr>
          <p:spPr>
            <a:xfrm>
              <a:off x="7493219" y="5564537"/>
              <a:ext cx="967063" cy="789732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화살표: 오른쪽 65">
              <a:extLst>
                <a:ext uri="{FF2B5EF4-FFF2-40B4-BE49-F238E27FC236}">
                  <a16:creationId xmlns:a16="http://schemas.microsoft.com/office/drawing/2014/main" id="{63EFF0CB-D09B-42EC-AA63-B150C4A6F8FB}"/>
                </a:ext>
              </a:extLst>
            </p:cNvPr>
            <p:cNvSpPr/>
            <p:nvPr/>
          </p:nvSpPr>
          <p:spPr>
            <a:xfrm rot="10800000">
              <a:off x="3971924" y="5499498"/>
              <a:ext cx="967063" cy="854768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7" name="Picture 2" descr="곰 얼굴 이모티콘 🐻">
              <a:extLst>
                <a:ext uri="{FF2B5EF4-FFF2-40B4-BE49-F238E27FC236}">
                  <a16:creationId xmlns:a16="http://schemas.microsoft.com/office/drawing/2014/main" id="{220AE9A4-13A5-4845-9A2C-7A9BCF0269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" r="657" b="1"/>
            <a:stretch/>
          </p:blipFill>
          <p:spPr bwMode="auto">
            <a:xfrm>
              <a:off x="5732574" y="4350877"/>
              <a:ext cx="967058" cy="979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곰 얼굴 이모티콘 🐻">
              <a:extLst>
                <a:ext uri="{FF2B5EF4-FFF2-40B4-BE49-F238E27FC236}">
                  <a16:creationId xmlns:a16="http://schemas.microsoft.com/office/drawing/2014/main" id="{6E40A978-1539-4E41-BBF9-99887FC39C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" r="657" b="1"/>
            <a:stretch/>
          </p:blipFill>
          <p:spPr bwMode="auto">
            <a:xfrm>
              <a:off x="5732574" y="5436964"/>
              <a:ext cx="967058" cy="979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4898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고양이 일러스트 ai 다운로드 download cat face vector image - Urbanbrush">
            <a:extLst>
              <a:ext uri="{FF2B5EF4-FFF2-40B4-BE49-F238E27FC236}">
                <a16:creationId xmlns:a16="http://schemas.microsoft.com/office/drawing/2014/main" id="{C09B9B65-FF0A-4191-91E1-343538B920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9" t="14682" r="13907" b="15886"/>
          <a:stretch/>
        </p:blipFill>
        <p:spPr bwMode="auto">
          <a:xfrm>
            <a:off x="5647248" y="281832"/>
            <a:ext cx="113771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고양이 일러스트 ai 다운로드 download cat face vector image - Urbanbrush">
            <a:extLst>
              <a:ext uri="{FF2B5EF4-FFF2-40B4-BE49-F238E27FC236}">
                <a16:creationId xmlns:a16="http://schemas.microsoft.com/office/drawing/2014/main" id="{72EC017C-8537-47B0-9E38-CE901B733F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9" t="14682" r="13907" b="15886"/>
          <a:stretch/>
        </p:blipFill>
        <p:spPr bwMode="auto">
          <a:xfrm>
            <a:off x="5647248" y="1275597"/>
            <a:ext cx="113771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고양이 일러스트 ai 다운로드 download cat face vector image - Urbanbrush">
            <a:extLst>
              <a:ext uri="{FF2B5EF4-FFF2-40B4-BE49-F238E27FC236}">
                <a16:creationId xmlns:a16="http://schemas.microsoft.com/office/drawing/2014/main" id="{D94279A4-9A42-4F36-8856-1A34414EFF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9" t="14682" r="13907" b="15886"/>
          <a:stretch/>
        </p:blipFill>
        <p:spPr bwMode="auto">
          <a:xfrm>
            <a:off x="5647248" y="3304809"/>
            <a:ext cx="113771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곰 얼굴 이모티콘 🐻">
            <a:extLst>
              <a:ext uri="{FF2B5EF4-FFF2-40B4-BE49-F238E27FC236}">
                <a16:creationId xmlns:a16="http://schemas.microsoft.com/office/drawing/2014/main" id="{992799EF-32E7-41EA-9302-DA69990344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" r="657" b="1"/>
          <a:stretch/>
        </p:blipFill>
        <p:spPr bwMode="auto">
          <a:xfrm>
            <a:off x="5732574" y="2341674"/>
            <a:ext cx="967058" cy="97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1C6B215D-33C6-4350-9B96-E2CF9710FD05}"/>
              </a:ext>
            </a:extLst>
          </p:cNvPr>
          <p:cNvSpPr/>
          <p:nvPr/>
        </p:nvSpPr>
        <p:spPr>
          <a:xfrm>
            <a:off x="8244381" y="5564784"/>
            <a:ext cx="1570383" cy="85476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D6C8CB7-9686-4F18-B368-8EE05DDA34FB}"/>
              </a:ext>
            </a:extLst>
          </p:cNvPr>
          <p:cNvSpPr/>
          <p:nvPr/>
        </p:nvSpPr>
        <p:spPr>
          <a:xfrm rot="10800000">
            <a:off x="2576390" y="5564783"/>
            <a:ext cx="1570383" cy="85476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2AC2A39-DD83-40F3-8E3C-FE95E0B75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772807"/>
              </p:ext>
            </p:extLst>
          </p:nvPr>
        </p:nvGraphicFramePr>
        <p:xfrm>
          <a:off x="593500" y="637166"/>
          <a:ext cx="3181109" cy="3693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5989">
                  <a:extLst>
                    <a:ext uri="{9D8B030D-6E8A-4147-A177-3AD203B41FA5}">
                      <a16:colId xmlns:a16="http://schemas.microsoft.com/office/drawing/2014/main" val="2997648147"/>
                    </a:ext>
                  </a:extLst>
                </a:gridCol>
                <a:gridCol w="1575120">
                  <a:extLst>
                    <a:ext uri="{9D8B030D-6E8A-4147-A177-3AD203B41FA5}">
                      <a16:colId xmlns:a16="http://schemas.microsoft.com/office/drawing/2014/main" val="4043234477"/>
                    </a:ext>
                  </a:extLst>
                </a:gridCol>
              </a:tblGrid>
              <a:tr h="369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ea typeface="맑은 고딕"/>
                        </a:rPr>
                        <a:t>틀린 횟수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22584"/>
                  </a:ext>
                </a:extLst>
              </a:tr>
            </a:tbl>
          </a:graphicData>
        </a:graphic>
      </p:graphicFrame>
      <p:pic>
        <p:nvPicPr>
          <p:cNvPr id="16" name="Picture 2" descr="곰 얼굴 이모티콘 🐻">
            <a:extLst>
              <a:ext uri="{FF2B5EF4-FFF2-40B4-BE49-F238E27FC236}">
                <a16:creationId xmlns:a16="http://schemas.microsoft.com/office/drawing/2014/main" id="{5EB9D661-64F9-4FFF-BD6D-72FEFFCED1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" r="657" b="1"/>
          <a:stretch/>
        </p:blipFill>
        <p:spPr bwMode="auto">
          <a:xfrm>
            <a:off x="5732574" y="4350877"/>
            <a:ext cx="967058" cy="97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곰 얼굴 이모티콘 🐻">
            <a:extLst>
              <a:ext uri="{FF2B5EF4-FFF2-40B4-BE49-F238E27FC236}">
                <a16:creationId xmlns:a16="http://schemas.microsoft.com/office/drawing/2014/main" id="{BE5EDCDB-2250-41A1-A344-5B92EECB8A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" r="657" b="1"/>
          <a:stretch/>
        </p:blipFill>
        <p:spPr bwMode="auto">
          <a:xfrm>
            <a:off x="5732574" y="5436964"/>
            <a:ext cx="967058" cy="97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곰 얼굴 이모티콘 🐻">
            <a:extLst>
              <a:ext uri="{FF2B5EF4-FFF2-40B4-BE49-F238E27FC236}">
                <a16:creationId xmlns:a16="http://schemas.microsoft.com/office/drawing/2014/main" id="{8FBF9077-7BB2-4AEE-9B62-9366DB9103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" r="657" b="1"/>
          <a:stretch/>
        </p:blipFill>
        <p:spPr bwMode="auto">
          <a:xfrm>
            <a:off x="9679297" y="2989158"/>
            <a:ext cx="967058" cy="97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고양이 일러스트 ai 다운로드 download cat face vector image - Urbanbrush">
            <a:extLst>
              <a:ext uri="{FF2B5EF4-FFF2-40B4-BE49-F238E27FC236}">
                <a16:creationId xmlns:a16="http://schemas.microsoft.com/office/drawing/2014/main" id="{81F729DC-88F6-4272-B849-2817EB2FE0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9" t="14682" r="13907" b="15886"/>
          <a:stretch/>
        </p:blipFill>
        <p:spPr bwMode="auto">
          <a:xfrm>
            <a:off x="1615199" y="2939079"/>
            <a:ext cx="113771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420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57628B-9650-4934-AF89-D56A35A4F82D}"/>
              </a:ext>
            </a:extLst>
          </p:cNvPr>
          <p:cNvSpPr/>
          <p:nvPr/>
        </p:nvSpPr>
        <p:spPr>
          <a:xfrm>
            <a:off x="3557587" y="1457513"/>
            <a:ext cx="5076825" cy="36861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53F09A4-7407-4D65-BC92-A40AF5EC7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923369"/>
              </p:ext>
            </p:extLst>
          </p:nvPr>
        </p:nvGraphicFramePr>
        <p:xfrm>
          <a:off x="3974021" y="2170212"/>
          <a:ext cx="4243956" cy="2048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6333">
                  <a:extLst>
                    <a:ext uri="{9D8B030D-6E8A-4147-A177-3AD203B41FA5}">
                      <a16:colId xmlns:a16="http://schemas.microsoft.com/office/drawing/2014/main" val="3114862720"/>
                    </a:ext>
                  </a:extLst>
                </a:gridCol>
                <a:gridCol w="2187623">
                  <a:extLst>
                    <a:ext uri="{9D8B030D-6E8A-4147-A177-3AD203B41FA5}">
                      <a16:colId xmlns:a16="http://schemas.microsoft.com/office/drawing/2014/main" val="2556037585"/>
                    </a:ext>
                  </a:extLst>
                </a:gridCol>
              </a:tblGrid>
              <a:tr h="341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성균이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786221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명륜이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700182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율전이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147203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하늘이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290095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14324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77906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88302F2-6711-4D97-975E-FC85A899FAAF}"/>
              </a:ext>
            </a:extLst>
          </p:cNvPr>
          <p:cNvSpPr txBox="1"/>
          <p:nvPr/>
        </p:nvSpPr>
        <p:spPr>
          <a:xfrm>
            <a:off x="4887976" y="1703998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편가르기 게임 랭킹</a:t>
            </a:r>
          </a:p>
        </p:txBody>
      </p:sp>
      <p:pic>
        <p:nvPicPr>
          <p:cNvPr id="26" name="그래픽 25" descr="왕관 단색으로 채워진">
            <a:extLst>
              <a:ext uri="{FF2B5EF4-FFF2-40B4-BE49-F238E27FC236}">
                <a16:creationId xmlns:a16="http://schemas.microsoft.com/office/drawing/2014/main" id="{C43B7D7F-282F-48FF-B225-9519177B1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7220" y="2170212"/>
            <a:ext cx="277718" cy="27771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4A82F19-1E73-475F-9880-36C89EE0C235}"/>
              </a:ext>
            </a:extLst>
          </p:cNvPr>
          <p:cNvGrpSpPr/>
          <p:nvPr/>
        </p:nvGrpSpPr>
        <p:grpSpPr>
          <a:xfrm>
            <a:off x="808718" y="5896581"/>
            <a:ext cx="1871659" cy="584776"/>
            <a:chOff x="2309814" y="5875241"/>
            <a:chExt cx="1871659" cy="58477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B2E67EA-9B6A-462C-9019-5DE7B4D3422A}"/>
                </a:ext>
              </a:extLst>
            </p:cNvPr>
            <p:cNvSpPr/>
            <p:nvPr/>
          </p:nvSpPr>
          <p:spPr>
            <a:xfrm>
              <a:off x="2309814" y="5875241"/>
              <a:ext cx="187165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94130F-8C6B-4D70-9238-1613A3D2B7DB}"/>
                </a:ext>
              </a:extLst>
            </p:cNvPr>
            <p:cNvSpPr txBox="1"/>
            <p:nvPr/>
          </p:nvSpPr>
          <p:spPr>
            <a:xfrm>
              <a:off x="2933323" y="596537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+mn-ea"/>
                </a:rPr>
                <a:t>다시하기</a:t>
              </a:r>
            </a:p>
          </p:txBody>
        </p:sp>
        <p:pic>
          <p:nvPicPr>
            <p:cNvPr id="4" name="그래픽 3" descr="새로 고침 단색으로 채워진">
              <a:extLst>
                <a:ext uri="{FF2B5EF4-FFF2-40B4-BE49-F238E27FC236}">
                  <a16:creationId xmlns:a16="http://schemas.microsoft.com/office/drawing/2014/main" id="{9924A59E-49A5-497A-BE4A-29ACCD6FF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04630" y="5936796"/>
              <a:ext cx="428693" cy="428693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D7DF450-F010-4C4F-B163-5D83379707E2}"/>
              </a:ext>
            </a:extLst>
          </p:cNvPr>
          <p:cNvGrpSpPr/>
          <p:nvPr/>
        </p:nvGrpSpPr>
        <p:grpSpPr>
          <a:xfrm>
            <a:off x="9511623" y="5894386"/>
            <a:ext cx="1903085" cy="584776"/>
            <a:chOff x="2309814" y="5875241"/>
            <a:chExt cx="1903085" cy="58477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C9F5111-B015-4A2F-9BBA-9BB4593782DC}"/>
                </a:ext>
              </a:extLst>
            </p:cNvPr>
            <p:cNvSpPr/>
            <p:nvPr/>
          </p:nvSpPr>
          <p:spPr>
            <a:xfrm>
              <a:off x="2309814" y="5875241"/>
              <a:ext cx="187165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B3B3DAB-0136-4648-8FFF-816B4E8DDBC8}"/>
                </a:ext>
              </a:extLst>
            </p:cNvPr>
            <p:cNvSpPr txBox="1"/>
            <p:nvPr/>
          </p:nvSpPr>
          <p:spPr>
            <a:xfrm>
              <a:off x="2309814" y="5967574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+mn-ea"/>
                </a:rPr>
                <a:t>다른 게임 하기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C4CB5C-13B2-4B93-AD2F-80D1E601EBA6}"/>
              </a:ext>
            </a:extLst>
          </p:cNvPr>
          <p:cNvSpPr/>
          <p:nvPr/>
        </p:nvSpPr>
        <p:spPr>
          <a:xfrm>
            <a:off x="3974021" y="2816807"/>
            <a:ext cx="4243955" cy="37651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636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6F7F918D-4F4C-494A-BD02-F4D8C4E77B6E}"/>
              </a:ext>
            </a:extLst>
          </p:cNvPr>
          <p:cNvGrpSpPr/>
          <p:nvPr/>
        </p:nvGrpSpPr>
        <p:grpSpPr>
          <a:xfrm>
            <a:off x="9431402" y="5893731"/>
            <a:ext cx="1871659" cy="584776"/>
            <a:chOff x="2309814" y="5875241"/>
            <a:chExt cx="1871659" cy="58477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58B128-1D65-4C6A-BBCD-6EFAC0AC733F}"/>
                </a:ext>
              </a:extLst>
            </p:cNvPr>
            <p:cNvSpPr/>
            <p:nvPr/>
          </p:nvSpPr>
          <p:spPr>
            <a:xfrm>
              <a:off x="2309814" y="5875241"/>
              <a:ext cx="187165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F758E62-6A7C-46C7-BAC3-0BCC5ECD777E}"/>
                </a:ext>
              </a:extLst>
            </p:cNvPr>
            <p:cNvSpPr txBox="1"/>
            <p:nvPr/>
          </p:nvSpPr>
          <p:spPr>
            <a:xfrm>
              <a:off x="2655096" y="5906019"/>
              <a:ext cx="11810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+mn-ea"/>
                </a:rPr>
                <a:t>START</a:t>
              </a:r>
              <a:endParaRPr lang="ko-KR" altLang="en-US" sz="2800" dirty="0">
                <a:latin typeface="+mn-ea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A9D2797-E7AC-4FF5-92A7-ABFD71219CBD}"/>
              </a:ext>
            </a:extLst>
          </p:cNvPr>
          <p:cNvSpPr txBox="1"/>
          <p:nvPr/>
        </p:nvSpPr>
        <p:spPr>
          <a:xfrm>
            <a:off x="3015342" y="528411"/>
            <a:ext cx="6157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+mn-ea"/>
              </a:rPr>
              <a:t>숫자 순서대로 누르기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285856E-CFDD-4703-9879-7645FCDE399D}"/>
              </a:ext>
            </a:extLst>
          </p:cNvPr>
          <p:cNvGrpSpPr/>
          <p:nvPr/>
        </p:nvGrpSpPr>
        <p:grpSpPr>
          <a:xfrm>
            <a:off x="888939" y="5893731"/>
            <a:ext cx="5112163" cy="584776"/>
            <a:chOff x="564848" y="5894386"/>
            <a:chExt cx="5112163" cy="584776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7F3FF77-268B-43BD-929C-FAF4E2A88B42}"/>
                </a:ext>
              </a:extLst>
            </p:cNvPr>
            <p:cNvGrpSpPr/>
            <p:nvPr/>
          </p:nvGrpSpPr>
          <p:grpSpPr>
            <a:xfrm>
              <a:off x="564848" y="5894386"/>
              <a:ext cx="1288164" cy="584776"/>
              <a:chOff x="2309815" y="5875241"/>
              <a:chExt cx="1288164" cy="584776"/>
            </a:xfrm>
            <a:solidFill>
              <a:schemeClr val="accent5"/>
            </a:solidFill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42F927B6-5A2F-4C09-8D38-1C4C3AA9DEEB}"/>
                  </a:ext>
                </a:extLst>
              </p:cNvPr>
              <p:cNvSpPr/>
              <p:nvPr/>
            </p:nvSpPr>
            <p:spPr>
              <a:xfrm>
                <a:off x="2309815" y="5875241"/>
                <a:ext cx="1288164" cy="58477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F2E1D92-2228-4F09-8EE9-96603C382A57}"/>
                  </a:ext>
                </a:extLst>
              </p:cNvPr>
              <p:cNvSpPr txBox="1"/>
              <p:nvPr/>
            </p:nvSpPr>
            <p:spPr>
              <a:xfrm>
                <a:off x="2471231" y="5967574"/>
                <a:ext cx="954107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latin typeface="+mn-ea"/>
                  </a:rPr>
                  <a:t>닉네임</a:t>
                </a:r>
              </a:p>
            </p:txBody>
          </p:sp>
        </p:grp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AAFF205-27E8-4C67-BE4B-D2866F55F3D0}"/>
                </a:ext>
              </a:extLst>
            </p:cNvPr>
            <p:cNvSpPr/>
            <p:nvPr/>
          </p:nvSpPr>
          <p:spPr>
            <a:xfrm>
              <a:off x="1853012" y="5894386"/>
              <a:ext cx="382399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FCA5398-6CE6-4E70-B7B3-D59CE26AFFB6}"/>
                </a:ext>
              </a:extLst>
            </p:cNvPr>
            <p:cNvSpPr txBox="1"/>
            <p:nvPr/>
          </p:nvSpPr>
          <p:spPr>
            <a:xfrm>
              <a:off x="1853012" y="6002108"/>
              <a:ext cx="3169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2">
                      <a:lumMod val="90000"/>
                    </a:schemeClr>
                  </a:solidFill>
                  <a:latin typeface="+mn-ea"/>
                </a:rPr>
                <a:t>사용할 닉네임을 입력하세요</a:t>
              </a:r>
              <a:r>
                <a:rPr lang="en-US" altLang="ko-KR" dirty="0">
                  <a:solidFill>
                    <a:schemeClr val="bg2">
                      <a:lumMod val="90000"/>
                    </a:schemeClr>
                  </a:solidFill>
                  <a:latin typeface="+mn-ea"/>
                </a:rPr>
                <a:t>.</a:t>
              </a:r>
              <a:endParaRPr lang="ko-KR" altLang="en-US" dirty="0">
                <a:solidFill>
                  <a:schemeClr val="bg2">
                    <a:lumMod val="9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E29DC70D-AD16-439A-85A7-10425F0A543C}"/>
              </a:ext>
            </a:extLst>
          </p:cNvPr>
          <p:cNvGrpSpPr/>
          <p:nvPr/>
        </p:nvGrpSpPr>
        <p:grpSpPr>
          <a:xfrm>
            <a:off x="4425127" y="1745355"/>
            <a:ext cx="3358100" cy="3358100"/>
            <a:chOff x="3867150" y="3933825"/>
            <a:chExt cx="1943100" cy="194310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6688F2A-11DD-410E-898B-8B70F81ECB7F}"/>
                </a:ext>
              </a:extLst>
            </p:cNvPr>
            <p:cNvSpPr/>
            <p:nvPr/>
          </p:nvSpPr>
          <p:spPr>
            <a:xfrm>
              <a:off x="3867150" y="3933825"/>
              <a:ext cx="1943100" cy="19431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EBAE8876-D412-408C-9FCA-F204FC19C23A}"/>
                </a:ext>
              </a:extLst>
            </p:cNvPr>
            <p:cNvGrpSpPr/>
            <p:nvPr/>
          </p:nvGrpSpPr>
          <p:grpSpPr>
            <a:xfrm>
              <a:off x="3966691" y="4367624"/>
              <a:ext cx="1744017" cy="1370613"/>
              <a:chOff x="729406" y="3941344"/>
              <a:chExt cx="1862119" cy="1463429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2464E8A-BC1B-4B9A-9BB8-A69EF6A9A085}"/>
                  </a:ext>
                </a:extLst>
              </p:cNvPr>
              <p:cNvSpPr txBox="1"/>
              <p:nvPr/>
            </p:nvSpPr>
            <p:spPr>
              <a:xfrm>
                <a:off x="729406" y="3941344"/>
                <a:ext cx="532044" cy="36933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1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7732E7D-22A0-4ACF-9359-10EB5FC2DC04}"/>
                  </a:ext>
                </a:extLst>
              </p:cNvPr>
              <p:cNvSpPr txBox="1"/>
              <p:nvPr/>
            </p:nvSpPr>
            <p:spPr>
              <a:xfrm>
                <a:off x="731623" y="4486622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9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A210A1D-C255-4EA7-8EF8-6342993D0A2D}"/>
                  </a:ext>
                </a:extLst>
              </p:cNvPr>
              <p:cNvSpPr txBox="1"/>
              <p:nvPr/>
            </p:nvSpPr>
            <p:spPr>
              <a:xfrm>
                <a:off x="729407" y="5031900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6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54B3CD6-B92D-4A0E-91D1-935F4EECFAC0}"/>
                  </a:ext>
                </a:extLst>
              </p:cNvPr>
              <p:cNvSpPr txBox="1"/>
              <p:nvPr/>
            </p:nvSpPr>
            <p:spPr>
              <a:xfrm>
                <a:off x="1395551" y="4486620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dirty="0">
                    <a:ea typeface="맑은 고딕"/>
                  </a:rPr>
                  <a:t>5</a:t>
                </a:r>
                <a:endParaRPr lang="ko-KR" altLang="en-US" dirty="0">
                  <a:ea typeface="맑은 고딕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D093261-7D54-4CC6-A9A1-E33FB822A72D}"/>
                  </a:ext>
                </a:extLst>
              </p:cNvPr>
              <p:cNvSpPr txBox="1"/>
              <p:nvPr/>
            </p:nvSpPr>
            <p:spPr>
              <a:xfrm>
                <a:off x="1422683" y="5035441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8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613A0FF-3C1B-432B-BC42-6ECA177ABC9E}"/>
                  </a:ext>
                </a:extLst>
              </p:cNvPr>
              <p:cNvSpPr txBox="1"/>
              <p:nvPr/>
            </p:nvSpPr>
            <p:spPr>
              <a:xfrm>
                <a:off x="2057264" y="5031899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2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2BC4B69-EAE0-435F-9CD9-F52D01612B64}"/>
                  </a:ext>
                </a:extLst>
              </p:cNvPr>
              <p:cNvSpPr txBox="1"/>
              <p:nvPr/>
            </p:nvSpPr>
            <p:spPr>
              <a:xfrm>
                <a:off x="2059481" y="4478793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4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44EB775-E779-4413-ABDE-7B48AE88BD2D}"/>
                  </a:ext>
                </a:extLst>
              </p:cNvPr>
              <p:cNvSpPr txBox="1"/>
              <p:nvPr/>
            </p:nvSpPr>
            <p:spPr>
              <a:xfrm>
                <a:off x="2057264" y="3949170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3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B50439E-6E53-46BA-B9D3-BC26407847BA}"/>
                  </a:ext>
                </a:extLst>
              </p:cNvPr>
              <p:cNvSpPr txBox="1"/>
              <p:nvPr/>
            </p:nvSpPr>
            <p:spPr>
              <a:xfrm>
                <a:off x="1393335" y="3949171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7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E48F19C-B9C8-41C3-9B65-C6AF709C71B5}"/>
                </a:ext>
              </a:extLst>
            </p:cNvPr>
            <p:cNvSpPr txBox="1"/>
            <p:nvPr/>
          </p:nvSpPr>
          <p:spPr>
            <a:xfrm>
              <a:off x="4400319" y="4092638"/>
              <a:ext cx="860949" cy="195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atin typeface="+mn-ea"/>
                </a:rPr>
                <a:t>순서대로 클릭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4234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AD775790-A623-4CE1-B268-7659CA163E06}"/>
              </a:ext>
            </a:extLst>
          </p:cNvPr>
          <p:cNvGrpSpPr/>
          <p:nvPr/>
        </p:nvGrpSpPr>
        <p:grpSpPr>
          <a:xfrm>
            <a:off x="9431402" y="5893731"/>
            <a:ext cx="1871659" cy="584776"/>
            <a:chOff x="2309814" y="5875241"/>
            <a:chExt cx="1871659" cy="584776"/>
          </a:xfrm>
          <a:solidFill>
            <a:srgbClr val="FF0000"/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F72D8DC-5E40-4C6F-B8DA-FAE92893060B}"/>
                </a:ext>
              </a:extLst>
            </p:cNvPr>
            <p:cNvSpPr/>
            <p:nvPr/>
          </p:nvSpPr>
          <p:spPr>
            <a:xfrm>
              <a:off x="2309814" y="5875241"/>
              <a:ext cx="1871659" cy="58477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E026946-950A-4C97-932F-3086C3067EE6}"/>
                </a:ext>
              </a:extLst>
            </p:cNvPr>
            <p:cNvSpPr txBox="1"/>
            <p:nvPr/>
          </p:nvSpPr>
          <p:spPr>
            <a:xfrm>
              <a:off x="2655096" y="5906019"/>
              <a:ext cx="1181093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+mn-ea"/>
                </a:rPr>
                <a:t>START</a:t>
              </a:r>
              <a:endParaRPr lang="ko-KR" altLang="en-US" sz="2800" dirty="0">
                <a:latin typeface="+mn-ea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5121E02-16FB-4478-9FB5-29ADF709AEA5}"/>
              </a:ext>
            </a:extLst>
          </p:cNvPr>
          <p:cNvGrpSpPr/>
          <p:nvPr/>
        </p:nvGrpSpPr>
        <p:grpSpPr>
          <a:xfrm>
            <a:off x="888939" y="5893731"/>
            <a:ext cx="5112163" cy="584776"/>
            <a:chOff x="564848" y="5894386"/>
            <a:chExt cx="5112163" cy="584776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00D59DF-DC63-4B3C-A754-DDCF5B9FF616}"/>
                </a:ext>
              </a:extLst>
            </p:cNvPr>
            <p:cNvGrpSpPr/>
            <p:nvPr/>
          </p:nvGrpSpPr>
          <p:grpSpPr>
            <a:xfrm>
              <a:off x="564848" y="5894386"/>
              <a:ext cx="1288164" cy="584776"/>
              <a:chOff x="2309815" y="5875241"/>
              <a:chExt cx="1288164" cy="584776"/>
            </a:xfrm>
            <a:solidFill>
              <a:schemeClr val="accent5"/>
            </a:solidFill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BE5CC5F2-CBB6-4DC6-B173-5227070E993B}"/>
                  </a:ext>
                </a:extLst>
              </p:cNvPr>
              <p:cNvSpPr/>
              <p:nvPr/>
            </p:nvSpPr>
            <p:spPr>
              <a:xfrm>
                <a:off x="2309815" y="5875241"/>
                <a:ext cx="1288164" cy="58477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7340D94-4B97-48E8-A154-D0BEB8F145BD}"/>
                  </a:ext>
                </a:extLst>
              </p:cNvPr>
              <p:cNvSpPr txBox="1"/>
              <p:nvPr/>
            </p:nvSpPr>
            <p:spPr>
              <a:xfrm>
                <a:off x="2471231" y="5967574"/>
                <a:ext cx="954107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latin typeface="+mn-ea"/>
                  </a:rPr>
                  <a:t>닉네임</a:t>
                </a: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9B33503-C3C6-4B8D-AE3E-D3F298FD0AB5}"/>
                </a:ext>
              </a:extLst>
            </p:cNvPr>
            <p:cNvSpPr/>
            <p:nvPr/>
          </p:nvSpPr>
          <p:spPr>
            <a:xfrm>
              <a:off x="1853012" y="5894386"/>
              <a:ext cx="382399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0A7B113-E511-410B-9121-91F7C4AD9108}"/>
                </a:ext>
              </a:extLst>
            </p:cNvPr>
            <p:cNvSpPr txBox="1"/>
            <p:nvPr/>
          </p:nvSpPr>
          <p:spPr>
            <a:xfrm>
              <a:off x="1853012" y="600210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n-ea"/>
                </a:rPr>
                <a:t>율전이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D0FCF73-DD53-46AF-B5AF-B361E1F2BB48}"/>
              </a:ext>
            </a:extLst>
          </p:cNvPr>
          <p:cNvSpPr txBox="1"/>
          <p:nvPr/>
        </p:nvSpPr>
        <p:spPr>
          <a:xfrm>
            <a:off x="3015342" y="528411"/>
            <a:ext cx="6157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+mn-ea"/>
              </a:rPr>
              <a:t>숫자 순서대로 누르기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50C41D0-9720-4C7B-BAF4-055E3824C1B6}"/>
              </a:ext>
            </a:extLst>
          </p:cNvPr>
          <p:cNvGrpSpPr/>
          <p:nvPr/>
        </p:nvGrpSpPr>
        <p:grpSpPr>
          <a:xfrm>
            <a:off x="4425127" y="1745355"/>
            <a:ext cx="3358100" cy="3358100"/>
            <a:chOff x="3867150" y="3933825"/>
            <a:chExt cx="1943100" cy="19431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8B29D72-5579-4528-9131-BF87E1A479B2}"/>
                </a:ext>
              </a:extLst>
            </p:cNvPr>
            <p:cNvSpPr/>
            <p:nvPr/>
          </p:nvSpPr>
          <p:spPr>
            <a:xfrm>
              <a:off x="3867150" y="3933825"/>
              <a:ext cx="1943100" cy="19431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587FB973-F763-4903-AB43-48BF5B5C42F1}"/>
                </a:ext>
              </a:extLst>
            </p:cNvPr>
            <p:cNvGrpSpPr/>
            <p:nvPr/>
          </p:nvGrpSpPr>
          <p:grpSpPr>
            <a:xfrm>
              <a:off x="3966691" y="4367624"/>
              <a:ext cx="1744017" cy="1370613"/>
              <a:chOff x="729406" y="3941344"/>
              <a:chExt cx="1862119" cy="1463429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06820A5-5706-46D0-92B7-DAFD9F38F2D7}"/>
                  </a:ext>
                </a:extLst>
              </p:cNvPr>
              <p:cNvSpPr txBox="1"/>
              <p:nvPr/>
            </p:nvSpPr>
            <p:spPr>
              <a:xfrm>
                <a:off x="729406" y="3941344"/>
                <a:ext cx="532044" cy="36933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1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E9386F8-425D-4E7D-88CA-46FA6ABE0101}"/>
                  </a:ext>
                </a:extLst>
              </p:cNvPr>
              <p:cNvSpPr txBox="1"/>
              <p:nvPr/>
            </p:nvSpPr>
            <p:spPr>
              <a:xfrm>
                <a:off x="731623" y="4486622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9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D18FBA9-FF7F-4D88-ADD3-38E3A18FDFCC}"/>
                  </a:ext>
                </a:extLst>
              </p:cNvPr>
              <p:cNvSpPr txBox="1"/>
              <p:nvPr/>
            </p:nvSpPr>
            <p:spPr>
              <a:xfrm>
                <a:off x="729407" y="5031900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6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DFEB76B-EF27-4BE9-A233-FC3B80FDAD69}"/>
                  </a:ext>
                </a:extLst>
              </p:cNvPr>
              <p:cNvSpPr txBox="1"/>
              <p:nvPr/>
            </p:nvSpPr>
            <p:spPr>
              <a:xfrm>
                <a:off x="1395551" y="4486620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dirty="0">
                    <a:ea typeface="맑은 고딕"/>
                  </a:rPr>
                  <a:t>5</a:t>
                </a:r>
                <a:endParaRPr lang="ko-KR" altLang="en-US" dirty="0">
                  <a:ea typeface="맑은 고딕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F62CED8-B425-4088-A3A1-90D0B574E8BA}"/>
                  </a:ext>
                </a:extLst>
              </p:cNvPr>
              <p:cNvSpPr txBox="1"/>
              <p:nvPr/>
            </p:nvSpPr>
            <p:spPr>
              <a:xfrm>
                <a:off x="1422683" y="5035441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8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AAAC639-148D-4EF7-8B08-FF6429F988E2}"/>
                  </a:ext>
                </a:extLst>
              </p:cNvPr>
              <p:cNvSpPr txBox="1"/>
              <p:nvPr/>
            </p:nvSpPr>
            <p:spPr>
              <a:xfrm>
                <a:off x="2057264" y="5031899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2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2CB8F9B-020F-4C47-A0E4-8303D18FA6CD}"/>
                  </a:ext>
                </a:extLst>
              </p:cNvPr>
              <p:cNvSpPr txBox="1"/>
              <p:nvPr/>
            </p:nvSpPr>
            <p:spPr>
              <a:xfrm>
                <a:off x="2059481" y="4478793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4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C79C13D-5E47-422E-B1E6-F50AD1C1387E}"/>
                  </a:ext>
                </a:extLst>
              </p:cNvPr>
              <p:cNvSpPr txBox="1"/>
              <p:nvPr/>
            </p:nvSpPr>
            <p:spPr>
              <a:xfrm>
                <a:off x="2057264" y="3949170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3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7CD57C6-A2D7-43B5-88C1-0A06BA99D8FB}"/>
                  </a:ext>
                </a:extLst>
              </p:cNvPr>
              <p:cNvSpPr txBox="1"/>
              <p:nvPr/>
            </p:nvSpPr>
            <p:spPr>
              <a:xfrm>
                <a:off x="1393335" y="3949171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7</a:t>
                </a:r>
              </a:p>
            </p:txBody>
          </p:sp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87F6486B-4C2D-4A10-90D7-EE1D000C6904}"/>
              </a:ext>
            </a:extLst>
          </p:cNvPr>
          <p:cNvSpPr txBox="1"/>
          <p:nvPr/>
        </p:nvSpPr>
        <p:spPr>
          <a:xfrm>
            <a:off x="5346559" y="2019818"/>
            <a:ext cx="1487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순서대로 클릭</a:t>
            </a:r>
          </a:p>
        </p:txBody>
      </p:sp>
    </p:spTree>
    <p:extLst>
      <p:ext uri="{BB962C8B-B14F-4D97-AF65-F5344CB8AC3E}">
        <p14:creationId xmlns:p14="http://schemas.microsoft.com/office/powerpoint/2010/main" val="771841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25DF0C-3EF8-4E64-B51A-D32157268B2B}"/>
              </a:ext>
            </a:extLst>
          </p:cNvPr>
          <p:cNvSpPr txBox="1"/>
          <p:nvPr/>
        </p:nvSpPr>
        <p:spPr>
          <a:xfrm>
            <a:off x="4678457" y="1550022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난이도 선택</a:t>
            </a:r>
            <a:endParaRPr lang="ko-KR" altLang="en-US" dirty="0"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6D25CB-65BA-4B24-B888-8F1E3D8ADC0E}"/>
              </a:ext>
            </a:extLst>
          </p:cNvPr>
          <p:cNvSpPr txBox="1"/>
          <p:nvPr/>
        </p:nvSpPr>
        <p:spPr>
          <a:xfrm>
            <a:off x="2222127" y="2858621"/>
            <a:ext cx="209774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3 X 3</a:t>
            </a:r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E03364-9973-43CE-9B1C-D2AB854CE18B}"/>
              </a:ext>
            </a:extLst>
          </p:cNvPr>
          <p:cNvSpPr txBox="1"/>
          <p:nvPr/>
        </p:nvSpPr>
        <p:spPr>
          <a:xfrm>
            <a:off x="5001186" y="2858621"/>
            <a:ext cx="209774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4 X 4</a:t>
            </a:r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6ADE6E-5CDF-4DB4-9C47-71FA70130874}"/>
              </a:ext>
            </a:extLst>
          </p:cNvPr>
          <p:cNvSpPr txBox="1"/>
          <p:nvPr/>
        </p:nvSpPr>
        <p:spPr>
          <a:xfrm>
            <a:off x="7851962" y="2858620"/>
            <a:ext cx="209774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5 X 5</a:t>
            </a:r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C55CE7-A7DB-41CD-92A1-5F8FEC287DB5}"/>
              </a:ext>
            </a:extLst>
          </p:cNvPr>
          <p:cNvSpPr txBox="1"/>
          <p:nvPr/>
        </p:nvSpPr>
        <p:spPr>
          <a:xfrm>
            <a:off x="4678457" y="5459881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선택완료</a:t>
            </a:r>
          </a:p>
        </p:txBody>
      </p:sp>
    </p:spTree>
    <p:extLst>
      <p:ext uri="{BB962C8B-B14F-4D97-AF65-F5344CB8AC3E}">
        <p14:creationId xmlns:p14="http://schemas.microsoft.com/office/powerpoint/2010/main" val="270296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6F7F918D-4F4C-494A-BD02-F4D8C4E77B6E}"/>
              </a:ext>
            </a:extLst>
          </p:cNvPr>
          <p:cNvGrpSpPr/>
          <p:nvPr/>
        </p:nvGrpSpPr>
        <p:grpSpPr>
          <a:xfrm>
            <a:off x="9431402" y="5893731"/>
            <a:ext cx="1871659" cy="584776"/>
            <a:chOff x="2309814" y="5875241"/>
            <a:chExt cx="1871659" cy="58477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58B128-1D65-4C6A-BBCD-6EFAC0AC733F}"/>
                </a:ext>
              </a:extLst>
            </p:cNvPr>
            <p:cNvSpPr/>
            <p:nvPr/>
          </p:nvSpPr>
          <p:spPr>
            <a:xfrm>
              <a:off x="2309814" y="5875241"/>
              <a:ext cx="187165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F758E62-6A7C-46C7-BAC3-0BCC5ECD777E}"/>
                </a:ext>
              </a:extLst>
            </p:cNvPr>
            <p:cNvSpPr txBox="1"/>
            <p:nvPr/>
          </p:nvSpPr>
          <p:spPr>
            <a:xfrm>
              <a:off x="2655096" y="5906019"/>
              <a:ext cx="11810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+mn-ea"/>
                </a:rPr>
                <a:t>START</a:t>
              </a:r>
              <a:endParaRPr lang="ko-KR" altLang="en-US" sz="2800" dirty="0">
                <a:latin typeface="+mn-ea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A9D2797-E7AC-4FF5-92A7-ABFD71219CBD}"/>
              </a:ext>
            </a:extLst>
          </p:cNvPr>
          <p:cNvSpPr txBox="1"/>
          <p:nvPr/>
        </p:nvSpPr>
        <p:spPr>
          <a:xfrm>
            <a:off x="4569460" y="528410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err="1">
                <a:latin typeface="+mn-ea"/>
              </a:rPr>
              <a:t>광클</a:t>
            </a:r>
            <a:r>
              <a:rPr lang="ko-KR" altLang="en-US" sz="4800" dirty="0">
                <a:latin typeface="+mn-ea"/>
              </a:rPr>
              <a:t> 게임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04631A2-F5AD-4406-8F6F-23B4E2248F57}"/>
              </a:ext>
            </a:extLst>
          </p:cNvPr>
          <p:cNvGrpSpPr/>
          <p:nvPr/>
        </p:nvGrpSpPr>
        <p:grpSpPr>
          <a:xfrm>
            <a:off x="4475744" y="1754545"/>
            <a:ext cx="3240506" cy="3348910"/>
            <a:chOff x="2524125" y="1485900"/>
            <a:chExt cx="1943100" cy="1943100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CF4A47B-1E56-45D5-A85F-D9708FC5957E}"/>
                </a:ext>
              </a:extLst>
            </p:cNvPr>
            <p:cNvSpPr/>
            <p:nvPr/>
          </p:nvSpPr>
          <p:spPr>
            <a:xfrm>
              <a:off x="2524125" y="1485900"/>
              <a:ext cx="1943100" cy="19431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화살표: 위쪽 64">
              <a:extLst>
                <a:ext uri="{FF2B5EF4-FFF2-40B4-BE49-F238E27FC236}">
                  <a16:creationId xmlns:a16="http://schemas.microsoft.com/office/drawing/2014/main" id="{EDE38321-2AA2-4566-B4C6-F906038900E4}"/>
                </a:ext>
              </a:extLst>
            </p:cNvPr>
            <p:cNvSpPr/>
            <p:nvPr/>
          </p:nvSpPr>
          <p:spPr>
            <a:xfrm>
              <a:off x="3377293" y="2521732"/>
              <a:ext cx="236763" cy="383555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03DA679-9A48-45DF-84CB-C3D75DC10FAD}"/>
                </a:ext>
              </a:extLst>
            </p:cNvPr>
            <p:cNvSpPr txBox="1"/>
            <p:nvPr/>
          </p:nvSpPr>
          <p:spPr>
            <a:xfrm>
              <a:off x="3122298" y="2952863"/>
              <a:ext cx="744445" cy="267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+mn-ea"/>
                </a:rPr>
                <a:t>CLICK!!!</a:t>
              </a:r>
              <a:endParaRPr lang="ko-KR" altLang="en-US" sz="2400" dirty="0">
                <a:latin typeface="+mn-ea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285856E-CFDD-4703-9879-7645FCDE399D}"/>
              </a:ext>
            </a:extLst>
          </p:cNvPr>
          <p:cNvGrpSpPr/>
          <p:nvPr/>
        </p:nvGrpSpPr>
        <p:grpSpPr>
          <a:xfrm>
            <a:off x="888939" y="5893731"/>
            <a:ext cx="5112163" cy="584776"/>
            <a:chOff x="564848" y="5894386"/>
            <a:chExt cx="5112163" cy="584776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7F3FF77-268B-43BD-929C-FAF4E2A88B42}"/>
                </a:ext>
              </a:extLst>
            </p:cNvPr>
            <p:cNvGrpSpPr/>
            <p:nvPr/>
          </p:nvGrpSpPr>
          <p:grpSpPr>
            <a:xfrm>
              <a:off x="564848" y="5894386"/>
              <a:ext cx="1288164" cy="584776"/>
              <a:chOff x="2309815" y="5875241"/>
              <a:chExt cx="1288164" cy="584776"/>
            </a:xfrm>
            <a:solidFill>
              <a:schemeClr val="accent5"/>
            </a:solidFill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42F927B6-5A2F-4C09-8D38-1C4C3AA9DEEB}"/>
                  </a:ext>
                </a:extLst>
              </p:cNvPr>
              <p:cNvSpPr/>
              <p:nvPr/>
            </p:nvSpPr>
            <p:spPr>
              <a:xfrm>
                <a:off x="2309815" y="5875241"/>
                <a:ext cx="1288164" cy="58477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F2E1D92-2228-4F09-8EE9-96603C382A57}"/>
                  </a:ext>
                </a:extLst>
              </p:cNvPr>
              <p:cNvSpPr txBox="1"/>
              <p:nvPr/>
            </p:nvSpPr>
            <p:spPr>
              <a:xfrm>
                <a:off x="2471231" y="5967574"/>
                <a:ext cx="954107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latin typeface="+mn-ea"/>
                  </a:rPr>
                  <a:t>닉네임</a:t>
                </a:r>
              </a:p>
            </p:txBody>
          </p:sp>
        </p:grp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AAFF205-27E8-4C67-BE4B-D2866F55F3D0}"/>
                </a:ext>
              </a:extLst>
            </p:cNvPr>
            <p:cNvSpPr/>
            <p:nvPr/>
          </p:nvSpPr>
          <p:spPr>
            <a:xfrm>
              <a:off x="1853012" y="5894386"/>
              <a:ext cx="382399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FCA5398-6CE6-4E70-B7B3-D59CE26AFFB6}"/>
                </a:ext>
              </a:extLst>
            </p:cNvPr>
            <p:cNvSpPr txBox="1"/>
            <p:nvPr/>
          </p:nvSpPr>
          <p:spPr>
            <a:xfrm>
              <a:off x="1853012" y="6002108"/>
              <a:ext cx="3169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2">
                      <a:lumMod val="90000"/>
                    </a:schemeClr>
                  </a:solidFill>
                  <a:latin typeface="+mn-ea"/>
                </a:rPr>
                <a:t>사용할 닉네임을 입력하세요</a:t>
              </a:r>
              <a:r>
                <a:rPr lang="en-US" altLang="ko-KR" dirty="0">
                  <a:solidFill>
                    <a:schemeClr val="bg2">
                      <a:lumMod val="90000"/>
                    </a:schemeClr>
                  </a:solidFill>
                  <a:latin typeface="+mn-ea"/>
                </a:rPr>
                <a:t>.</a:t>
              </a:r>
              <a:endParaRPr lang="ko-KR" altLang="en-US" dirty="0">
                <a:solidFill>
                  <a:schemeClr val="bg2">
                    <a:lumMod val="9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98414FA-CB3D-4425-A778-256B9B0F4041}"/>
              </a:ext>
            </a:extLst>
          </p:cNvPr>
          <p:cNvSpPr/>
          <p:nvPr/>
        </p:nvSpPr>
        <p:spPr>
          <a:xfrm>
            <a:off x="5625296" y="2705349"/>
            <a:ext cx="937550" cy="62668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710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96BF201-2101-4AF4-A0F3-AFFED1CD5AD6}"/>
              </a:ext>
            </a:extLst>
          </p:cNvPr>
          <p:cNvGrpSpPr/>
          <p:nvPr/>
        </p:nvGrpSpPr>
        <p:grpSpPr>
          <a:xfrm>
            <a:off x="3429737" y="1801890"/>
            <a:ext cx="5332525" cy="3522162"/>
            <a:chOff x="3426445" y="2172280"/>
            <a:chExt cx="5332525" cy="35221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D07E52-F0EF-4924-BC48-C98139E8ADBD}"/>
                </a:ext>
              </a:extLst>
            </p:cNvPr>
            <p:cNvSpPr txBox="1"/>
            <p:nvPr/>
          </p:nvSpPr>
          <p:spPr>
            <a:xfrm>
              <a:off x="3426445" y="2172280"/>
              <a:ext cx="1380565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dirty="0">
                <a:ea typeface="맑은 고딕"/>
              </a:endParaRPr>
            </a:p>
            <a:p>
              <a:pPr algn="ctr"/>
              <a:r>
                <a:rPr lang="ko-KR" altLang="en-US" dirty="0">
                  <a:ea typeface="맑은 고딕"/>
                </a:rPr>
                <a:t>1</a:t>
              </a:r>
            </a:p>
            <a:p>
              <a:pPr algn="ctr"/>
              <a:endParaRPr lang="ko-KR" altLang="en-US" dirty="0">
                <a:ea typeface="맑은 고딕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FCAD98-BA2C-4048-BD6B-CA2C1018D1E4}"/>
                </a:ext>
              </a:extLst>
            </p:cNvPr>
            <p:cNvSpPr txBox="1"/>
            <p:nvPr/>
          </p:nvSpPr>
          <p:spPr>
            <a:xfrm>
              <a:off x="3433028" y="3478420"/>
              <a:ext cx="138056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dirty="0">
                <a:ea typeface="맑은 고딕"/>
              </a:endParaRPr>
            </a:p>
            <a:p>
              <a:pPr algn="ctr"/>
              <a:r>
                <a:rPr lang="ko-KR" altLang="en-US">
                  <a:ea typeface="맑은 고딕"/>
                </a:rPr>
                <a:t>9</a:t>
              </a:r>
              <a:endParaRPr lang="ko-KR" altLang="en-US" dirty="0">
                <a:ea typeface="맑은 고딕"/>
              </a:endParaRPr>
            </a:p>
            <a:p>
              <a:pPr algn="ctr"/>
              <a:endParaRPr lang="ko-KR" altLang="en-US" dirty="0">
                <a:ea typeface="맑은 고딕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5AD1B4-F118-4E5D-B402-86A4B2214FD8}"/>
                </a:ext>
              </a:extLst>
            </p:cNvPr>
            <p:cNvSpPr txBox="1"/>
            <p:nvPr/>
          </p:nvSpPr>
          <p:spPr>
            <a:xfrm>
              <a:off x="3433029" y="4771112"/>
              <a:ext cx="138056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dirty="0">
                <a:ea typeface="맑은 고딕"/>
              </a:endParaRPr>
            </a:p>
            <a:p>
              <a:pPr algn="ctr"/>
              <a:r>
                <a:rPr lang="ko-KR" altLang="en-US">
                  <a:ea typeface="맑은 고딕"/>
                </a:rPr>
                <a:t>6</a:t>
              </a:r>
              <a:endParaRPr lang="ko-KR" altLang="en-US" dirty="0">
                <a:ea typeface="맑은 고딕"/>
              </a:endParaRPr>
            </a:p>
            <a:p>
              <a:pPr algn="ctr"/>
              <a:endParaRPr lang="ko-KR" altLang="en-US" dirty="0">
                <a:ea typeface="맑은 고딕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F69097-941F-450D-8199-539273F1BF3C}"/>
                </a:ext>
              </a:extLst>
            </p:cNvPr>
            <p:cNvSpPr txBox="1"/>
            <p:nvPr/>
          </p:nvSpPr>
          <p:spPr>
            <a:xfrm>
              <a:off x="5405716" y="3478419"/>
              <a:ext cx="138056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dirty="0">
                <a:ea typeface="맑은 고딕"/>
              </a:endParaRPr>
            </a:p>
            <a:p>
              <a:pPr algn="ctr"/>
              <a:r>
                <a:rPr lang="ko-KR" altLang="en-US">
                  <a:ea typeface="맑은 고딕"/>
                </a:rPr>
                <a:t>5</a:t>
              </a:r>
              <a:endParaRPr lang="ko-KR" altLang="en-US" dirty="0">
                <a:ea typeface="맑은 고딕"/>
              </a:endParaRPr>
            </a:p>
            <a:p>
              <a:pPr algn="ctr"/>
              <a:endParaRPr lang="ko-KR" altLang="en-US" dirty="0">
                <a:ea typeface="맑은 고딕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62FF87-C9D0-4F3D-8268-35B257B6D1C8}"/>
                </a:ext>
              </a:extLst>
            </p:cNvPr>
            <p:cNvSpPr txBox="1"/>
            <p:nvPr/>
          </p:nvSpPr>
          <p:spPr>
            <a:xfrm>
              <a:off x="5405717" y="4771112"/>
              <a:ext cx="138056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dirty="0">
                <a:ea typeface="맑은 고딕"/>
              </a:endParaRPr>
            </a:p>
            <a:p>
              <a:pPr algn="ctr"/>
              <a:r>
                <a:rPr lang="ko-KR" altLang="en-US">
                  <a:ea typeface="맑은 고딕"/>
                </a:rPr>
                <a:t>8</a:t>
              </a:r>
            </a:p>
            <a:p>
              <a:pPr algn="ctr"/>
              <a:endParaRPr lang="ko-KR" altLang="en-US" dirty="0">
                <a:ea typeface="맑은 고딕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031DE9-6EE6-48C7-A354-33199C457275}"/>
                </a:ext>
              </a:extLst>
            </p:cNvPr>
            <p:cNvSpPr txBox="1"/>
            <p:nvPr/>
          </p:nvSpPr>
          <p:spPr>
            <a:xfrm>
              <a:off x="7378405" y="4771112"/>
              <a:ext cx="138056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dirty="0">
                <a:ea typeface="맑은 고딕"/>
              </a:endParaRPr>
            </a:p>
            <a:p>
              <a:pPr algn="ctr"/>
              <a:r>
                <a:rPr lang="ko-KR" altLang="en-US">
                  <a:ea typeface="맑은 고딕"/>
                </a:rPr>
                <a:t>2</a:t>
              </a:r>
            </a:p>
            <a:p>
              <a:pPr algn="ctr"/>
              <a:endParaRPr lang="ko-KR" altLang="en-US" dirty="0">
                <a:ea typeface="맑은 고딕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5C8C07-7266-4034-9F26-0049B57EA1EF}"/>
                </a:ext>
              </a:extLst>
            </p:cNvPr>
            <p:cNvSpPr txBox="1"/>
            <p:nvPr/>
          </p:nvSpPr>
          <p:spPr>
            <a:xfrm>
              <a:off x="7378404" y="3464973"/>
              <a:ext cx="138056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dirty="0">
                <a:ea typeface="맑은 고딕"/>
              </a:endParaRPr>
            </a:p>
            <a:p>
              <a:pPr algn="ctr"/>
              <a:r>
                <a:rPr lang="ko-KR" altLang="en-US">
                  <a:ea typeface="맑은 고딕"/>
                </a:rPr>
                <a:t>4</a:t>
              </a:r>
              <a:endParaRPr lang="ko-KR" altLang="en-US" dirty="0">
                <a:ea typeface="맑은 고딕"/>
              </a:endParaRPr>
            </a:p>
            <a:p>
              <a:pPr algn="ctr"/>
              <a:endParaRPr lang="ko-KR" altLang="en-US" dirty="0">
                <a:ea typeface="맑은 고딕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B0FA52F-6337-47E9-B3CD-FE9998F10EC2}"/>
                </a:ext>
              </a:extLst>
            </p:cNvPr>
            <p:cNvSpPr txBox="1"/>
            <p:nvPr/>
          </p:nvSpPr>
          <p:spPr>
            <a:xfrm>
              <a:off x="7371820" y="2172280"/>
              <a:ext cx="138056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dirty="0">
                <a:ea typeface="맑은 고딕"/>
              </a:endParaRPr>
            </a:p>
            <a:p>
              <a:pPr algn="ctr"/>
              <a:r>
                <a:rPr lang="ko-KR" altLang="en-US">
                  <a:ea typeface="맑은 고딕"/>
                </a:rPr>
                <a:t>3</a:t>
              </a:r>
            </a:p>
            <a:p>
              <a:pPr algn="ctr"/>
              <a:endParaRPr lang="ko-KR" altLang="en-US" dirty="0">
                <a:ea typeface="맑은 고딕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0C8014-D4B9-4635-BFAF-31D2884D1AA3}"/>
                </a:ext>
              </a:extLst>
            </p:cNvPr>
            <p:cNvSpPr txBox="1"/>
            <p:nvPr/>
          </p:nvSpPr>
          <p:spPr>
            <a:xfrm>
              <a:off x="5399134" y="2172280"/>
              <a:ext cx="138056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dirty="0">
                <a:ea typeface="맑은 고딕"/>
              </a:endParaRPr>
            </a:p>
            <a:p>
              <a:pPr algn="ctr"/>
              <a:r>
                <a:rPr lang="ko-KR" altLang="en-US" dirty="0">
                  <a:ea typeface="맑은 고딕"/>
                </a:rPr>
                <a:t>7</a:t>
              </a:r>
            </a:p>
            <a:p>
              <a:pPr algn="ctr"/>
              <a:endParaRPr lang="ko-KR" altLang="en-US" dirty="0">
                <a:ea typeface="맑은 고딕"/>
              </a:endParaRPr>
            </a:p>
          </p:txBody>
        </p:sp>
      </p:grp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148A85A-BED1-493B-AC58-A36F54B9D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475663"/>
              </p:ext>
            </p:extLst>
          </p:nvPr>
        </p:nvGraphicFramePr>
        <p:xfrm>
          <a:off x="745431" y="729205"/>
          <a:ext cx="318110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5989">
                  <a:extLst>
                    <a:ext uri="{9D8B030D-6E8A-4147-A177-3AD203B41FA5}">
                      <a16:colId xmlns:a16="http://schemas.microsoft.com/office/drawing/2014/main" val="2997648147"/>
                    </a:ext>
                  </a:extLst>
                </a:gridCol>
                <a:gridCol w="1575120">
                  <a:extLst>
                    <a:ext uri="{9D8B030D-6E8A-4147-A177-3AD203B41FA5}">
                      <a16:colId xmlns:a16="http://schemas.microsoft.com/office/drawing/2014/main" val="4043234477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ea typeface="맑은 고딕"/>
                        </a:rPr>
                        <a:t>시간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ea typeface="맑은 고딕"/>
                        </a:rPr>
                        <a:t>00:00:01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22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966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96BF201-2101-4AF4-A0F3-AFFED1CD5AD6}"/>
              </a:ext>
            </a:extLst>
          </p:cNvPr>
          <p:cNvGrpSpPr/>
          <p:nvPr/>
        </p:nvGrpSpPr>
        <p:grpSpPr>
          <a:xfrm>
            <a:off x="3436320" y="3094583"/>
            <a:ext cx="5325941" cy="2229469"/>
            <a:chOff x="3433028" y="3464973"/>
            <a:chExt cx="5325941" cy="22294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FCAD98-BA2C-4048-BD6B-CA2C1018D1E4}"/>
                </a:ext>
              </a:extLst>
            </p:cNvPr>
            <p:cNvSpPr txBox="1"/>
            <p:nvPr/>
          </p:nvSpPr>
          <p:spPr>
            <a:xfrm>
              <a:off x="3433028" y="3478420"/>
              <a:ext cx="138056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dirty="0">
                <a:ea typeface="맑은 고딕"/>
              </a:endParaRPr>
            </a:p>
            <a:p>
              <a:pPr algn="ctr"/>
              <a:r>
                <a:rPr lang="ko-KR" altLang="en-US">
                  <a:ea typeface="맑은 고딕"/>
                </a:rPr>
                <a:t>9</a:t>
              </a:r>
              <a:endParaRPr lang="ko-KR" altLang="en-US" dirty="0">
                <a:ea typeface="맑은 고딕"/>
              </a:endParaRPr>
            </a:p>
            <a:p>
              <a:pPr algn="ctr"/>
              <a:endParaRPr lang="ko-KR" altLang="en-US" dirty="0">
                <a:ea typeface="맑은 고딕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5AD1B4-F118-4E5D-B402-86A4B2214FD8}"/>
                </a:ext>
              </a:extLst>
            </p:cNvPr>
            <p:cNvSpPr txBox="1"/>
            <p:nvPr/>
          </p:nvSpPr>
          <p:spPr>
            <a:xfrm>
              <a:off x="3433029" y="4771112"/>
              <a:ext cx="138056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dirty="0">
                <a:ea typeface="맑은 고딕"/>
              </a:endParaRPr>
            </a:p>
            <a:p>
              <a:pPr algn="ctr"/>
              <a:r>
                <a:rPr lang="ko-KR" altLang="en-US">
                  <a:ea typeface="맑은 고딕"/>
                </a:rPr>
                <a:t>6</a:t>
              </a:r>
              <a:endParaRPr lang="ko-KR" altLang="en-US" dirty="0">
                <a:ea typeface="맑은 고딕"/>
              </a:endParaRPr>
            </a:p>
            <a:p>
              <a:pPr algn="ctr"/>
              <a:endParaRPr lang="ko-KR" altLang="en-US" dirty="0">
                <a:ea typeface="맑은 고딕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F69097-941F-450D-8199-539273F1BF3C}"/>
                </a:ext>
              </a:extLst>
            </p:cNvPr>
            <p:cNvSpPr txBox="1"/>
            <p:nvPr/>
          </p:nvSpPr>
          <p:spPr>
            <a:xfrm>
              <a:off x="5405716" y="3478419"/>
              <a:ext cx="138056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dirty="0">
                <a:ea typeface="맑은 고딕"/>
              </a:endParaRPr>
            </a:p>
            <a:p>
              <a:pPr algn="ctr"/>
              <a:r>
                <a:rPr lang="ko-KR" altLang="en-US">
                  <a:ea typeface="맑은 고딕"/>
                </a:rPr>
                <a:t>5</a:t>
              </a:r>
              <a:endParaRPr lang="ko-KR" altLang="en-US" dirty="0">
                <a:ea typeface="맑은 고딕"/>
              </a:endParaRPr>
            </a:p>
            <a:p>
              <a:pPr algn="ctr"/>
              <a:endParaRPr lang="ko-KR" altLang="en-US" dirty="0">
                <a:ea typeface="맑은 고딕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62FF87-C9D0-4F3D-8268-35B257B6D1C8}"/>
                </a:ext>
              </a:extLst>
            </p:cNvPr>
            <p:cNvSpPr txBox="1"/>
            <p:nvPr/>
          </p:nvSpPr>
          <p:spPr>
            <a:xfrm>
              <a:off x="5405717" y="4771112"/>
              <a:ext cx="138056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dirty="0">
                <a:ea typeface="맑은 고딕"/>
              </a:endParaRPr>
            </a:p>
            <a:p>
              <a:pPr algn="ctr"/>
              <a:r>
                <a:rPr lang="ko-KR" altLang="en-US">
                  <a:ea typeface="맑은 고딕"/>
                </a:rPr>
                <a:t>8</a:t>
              </a:r>
            </a:p>
            <a:p>
              <a:pPr algn="ctr"/>
              <a:endParaRPr lang="ko-KR" altLang="en-US" dirty="0">
                <a:ea typeface="맑은 고딕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5C8C07-7266-4034-9F26-0049B57EA1EF}"/>
                </a:ext>
              </a:extLst>
            </p:cNvPr>
            <p:cNvSpPr txBox="1"/>
            <p:nvPr/>
          </p:nvSpPr>
          <p:spPr>
            <a:xfrm>
              <a:off x="7378404" y="3464973"/>
              <a:ext cx="138056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dirty="0">
                <a:ea typeface="맑은 고딕"/>
              </a:endParaRPr>
            </a:p>
            <a:p>
              <a:pPr algn="ctr"/>
              <a:r>
                <a:rPr lang="ko-KR" altLang="en-US">
                  <a:ea typeface="맑은 고딕"/>
                </a:rPr>
                <a:t>4</a:t>
              </a:r>
              <a:endParaRPr lang="ko-KR" altLang="en-US" dirty="0">
                <a:ea typeface="맑은 고딕"/>
              </a:endParaRPr>
            </a:p>
            <a:p>
              <a:pPr algn="ctr"/>
              <a:endParaRPr lang="ko-KR" altLang="en-US" dirty="0">
                <a:ea typeface="맑은 고딕"/>
              </a:endParaRPr>
            </a:p>
          </p:txBody>
        </p:sp>
      </p:grp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148A85A-BED1-493B-AC58-A36F54B9D109}"/>
              </a:ext>
            </a:extLst>
          </p:cNvPr>
          <p:cNvGraphicFramePr>
            <a:graphicFrameLocks noGrp="1"/>
          </p:cNvGraphicFramePr>
          <p:nvPr/>
        </p:nvGraphicFramePr>
        <p:xfrm>
          <a:off x="745431" y="729205"/>
          <a:ext cx="318110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5989">
                  <a:extLst>
                    <a:ext uri="{9D8B030D-6E8A-4147-A177-3AD203B41FA5}">
                      <a16:colId xmlns:a16="http://schemas.microsoft.com/office/drawing/2014/main" val="2997648147"/>
                    </a:ext>
                  </a:extLst>
                </a:gridCol>
                <a:gridCol w="1575120">
                  <a:extLst>
                    <a:ext uri="{9D8B030D-6E8A-4147-A177-3AD203B41FA5}">
                      <a16:colId xmlns:a16="http://schemas.microsoft.com/office/drawing/2014/main" val="4043234477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ea typeface="맑은 고딕"/>
                        </a:rPr>
                        <a:t>시간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ea typeface="맑은 고딕"/>
                        </a:rPr>
                        <a:t>00:03:58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2258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CF1F043-C1C2-425A-8AC7-E16B3B12DB11}"/>
              </a:ext>
            </a:extLst>
          </p:cNvPr>
          <p:cNvSpPr txBox="1"/>
          <p:nvPr/>
        </p:nvSpPr>
        <p:spPr>
          <a:xfrm>
            <a:off x="5402426" y="1801890"/>
            <a:ext cx="138056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 dirty="0">
                <a:ea typeface="맑은 고딕"/>
              </a:rPr>
              <a:t>7</a:t>
            </a:r>
          </a:p>
          <a:p>
            <a:pPr algn="ctr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31287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148A85A-BED1-493B-AC58-A36F54B9D109}"/>
              </a:ext>
            </a:extLst>
          </p:cNvPr>
          <p:cNvGraphicFramePr>
            <a:graphicFrameLocks noGrp="1"/>
          </p:cNvGraphicFramePr>
          <p:nvPr/>
        </p:nvGraphicFramePr>
        <p:xfrm>
          <a:off x="745431" y="729205"/>
          <a:ext cx="318110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5989">
                  <a:extLst>
                    <a:ext uri="{9D8B030D-6E8A-4147-A177-3AD203B41FA5}">
                      <a16:colId xmlns:a16="http://schemas.microsoft.com/office/drawing/2014/main" val="2997648147"/>
                    </a:ext>
                  </a:extLst>
                </a:gridCol>
                <a:gridCol w="1575120">
                  <a:extLst>
                    <a:ext uri="{9D8B030D-6E8A-4147-A177-3AD203B41FA5}">
                      <a16:colId xmlns:a16="http://schemas.microsoft.com/office/drawing/2014/main" val="4043234477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ea typeface="맑은 고딕"/>
                        </a:rPr>
                        <a:t>시간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ea typeface="맑은 고딕"/>
                        </a:rPr>
                        <a:t>00:03:58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2258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6F97831-BA13-495A-BDFC-2D817892D6C2}"/>
              </a:ext>
            </a:extLst>
          </p:cNvPr>
          <p:cNvSpPr txBox="1"/>
          <p:nvPr/>
        </p:nvSpPr>
        <p:spPr>
          <a:xfrm>
            <a:off x="4987837" y="3043358"/>
            <a:ext cx="22163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ea typeface="맑은 고딕"/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1609808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57628B-9650-4934-AF89-D56A35A4F82D}"/>
              </a:ext>
            </a:extLst>
          </p:cNvPr>
          <p:cNvSpPr/>
          <p:nvPr/>
        </p:nvSpPr>
        <p:spPr>
          <a:xfrm>
            <a:off x="3557587" y="1457513"/>
            <a:ext cx="5076825" cy="36861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53F09A4-7407-4D65-BC92-A40AF5EC7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061200"/>
              </p:ext>
            </p:extLst>
          </p:nvPr>
        </p:nvGraphicFramePr>
        <p:xfrm>
          <a:off x="3974021" y="2170329"/>
          <a:ext cx="4243956" cy="2048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6333">
                  <a:extLst>
                    <a:ext uri="{9D8B030D-6E8A-4147-A177-3AD203B41FA5}">
                      <a16:colId xmlns:a16="http://schemas.microsoft.com/office/drawing/2014/main" val="3114862720"/>
                    </a:ext>
                  </a:extLst>
                </a:gridCol>
                <a:gridCol w="2187623">
                  <a:extLst>
                    <a:ext uri="{9D8B030D-6E8A-4147-A177-3AD203B41FA5}">
                      <a16:colId xmlns:a16="http://schemas.microsoft.com/office/drawing/2014/main" val="2556037585"/>
                    </a:ext>
                  </a:extLst>
                </a:gridCol>
              </a:tblGrid>
              <a:tr h="341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성균이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 : 06 : 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786221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명륜이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 : 07 : 35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700182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율전이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 : 08 : 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147203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하늘이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 : 09 : 19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290095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14324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77906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88302F2-6711-4D97-975E-FC85A899FAAF}"/>
              </a:ext>
            </a:extLst>
          </p:cNvPr>
          <p:cNvSpPr txBox="1"/>
          <p:nvPr/>
        </p:nvSpPr>
        <p:spPr>
          <a:xfrm>
            <a:off x="4458370" y="1714313"/>
            <a:ext cx="3275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숫자 순서대로 누르기 랭킹</a:t>
            </a:r>
          </a:p>
        </p:txBody>
      </p:sp>
      <p:pic>
        <p:nvPicPr>
          <p:cNvPr id="26" name="그래픽 25" descr="왕관 단색으로 채워진">
            <a:extLst>
              <a:ext uri="{FF2B5EF4-FFF2-40B4-BE49-F238E27FC236}">
                <a16:creationId xmlns:a16="http://schemas.microsoft.com/office/drawing/2014/main" id="{C43B7D7F-282F-48FF-B225-9519177B1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7220" y="2170212"/>
            <a:ext cx="277718" cy="27771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4A82F19-1E73-475F-9880-36C89EE0C235}"/>
              </a:ext>
            </a:extLst>
          </p:cNvPr>
          <p:cNvGrpSpPr/>
          <p:nvPr/>
        </p:nvGrpSpPr>
        <p:grpSpPr>
          <a:xfrm>
            <a:off x="808718" y="5896581"/>
            <a:ext cx="1871659" cy="584776"/>
            <a:chOff x="2309814" y="5875241"/>
            <a:chExt cx="1871659" cy="58477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B2E67EA-9B6A-462C-9019-5DE7B4D3422A}"/>
                </a:ext>
              </a:extLst>
            </p:cNvPr>
            <p:cNvSpPr/>
            <p:nvPr/>
          </p:nvSpPr>
          <p:spPr>
            <a:xfrm>
              <a:off x="2309814" y="5875241"/>
              <a:ext cx="187165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94130F-8C6B-4D70-9238-1613A3D2B7DB}"/>
                </a:ext>
              </a:extLst>
            </p:cNvPr>
            <p:cNvSpPr txBox="1"/>
            <p:nvPr/>
          </p:nvSpPr>
          <p:spPr>
            <a:xfrm>
              <a:off x="2933323" y="596537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+mn-ea"/>
                </a:rPr>
                <a:t>다시하기</a:t>
              </a:r>
            </a:p>
          </p:txBody>
        </p:sp>
        <p:pic>
          <p:nvPicPr>
            <p:cNvPr id="4" name="그래픽 3" descr="새로 고침 단색으로 채워진">
              <a:extLst>
                <a:ext uri="{FF2B5EF4-FFF2-40B4-BE49-F238E27FC236}">
                  <a16:creationId xmlns:a16="http://schemas.microsoft.com/office/drawing/2014/main" id="{9924A59E-49A5-497A-BE4A-29ACCD6FF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04630" y="5936796"/>
              <a:ext cx="428693" cy="428693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D7DF450-F010-4C4F-B163-5D83379707E2}"/>
              </a:ext>
            </a:extLst>
          </p:cNvPr>
          <p:cNvGrpSpPr/>
          <p:nvPr/>
        </p:nvGrpSpPr>
        <p:grpSpPr>
          <a:xfrm>
            <a:off x="9511623" y="5894386"/>
            <a:ext cx="1903085" cy="584776"/>
            <a:chOff x="2309814" y="5875241"/>
            <a:chExt cx="1903085" cy="58477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C9F5111-B015-4A2F-9BBA-9BB4593782DC}"/>
                </a:ext>
              </a:extLst>
            </p:cNvPr>
            <p:cNvSpPr/>
            <p:nvPr/>
          </p:nvSpPr>
          <p:spPr>
            <a:xfrm>
              <a:off x="2309814" y="5875241"/>
              <a:ext cx="187165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B3B3DAB-0136-4648-8FFF-816B4E8DDBC8}"/>
                </a:ext>
              </a:extLst>
            </p:cNvPr>
            <p:cNvSpPr txBox="1"/>
            <p:nvPr/>
          </p:nvSpPr>
          <p:spPr>
            <a:xfrm>
              <a:off x="2309814" y="5967574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+mn-ea"/>
                </a:rPr>
                <a:t>다른 게임 하기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C4CB5C-13B2-4B93-AD2F-80D1E601EBA6}"/>
              </a:ext>
            </a:extLst>
          </p:cNvPr>
          <p:cNvSpPr/>
          <p:nvPr/>
        </p:nvSpPr>
        <p:spPr>
          <a:xfrm>
            <a:off x="3974021" y="2816807"/>
            <a:ext cx="4243955" cy="37651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831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6F7F918D-4F4C-494A-BD02-F4D8C4E77B6E}"/>
              </a:ext>
            </a:extLst>
          </p:cNvPr>
          <p:cNvGrpSpPr/>
          <p:nvPr/>
        </p:nvGrpSpPr>
        <p:grpSpPr>
          <a:xfrm>
            <a:off x="9431402" y="5893731"/>
            <a:ext cx="1871659" cy="584776"/>
            <a:chOff x="2309814" y="5875241"/>
            <a:chExt cx="1871659" cy="58477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58B128-1D65-4C6A-BBCD-6EFAC0AC733F}"/>
                </a:ext>
              </a:extLst>
            </p:cNvPr>
            <p:cNvSpPr/>
            <p:nvPr/>
          </p:nvSpPr>
          <p:spPr>
            <a:xfrm>
              <a:off x="2309814" y="5875241"/>
              <a:ext cx="187165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F758E62-6A7C-46C7-BAC3-0BCC5ECD777E}"/>
                </a:ext>
              </a:extLst>
            </p:cNvPr>
            <p:cNvSpPr txBox="1"/>
            <p:nvPr/>
          </p:nvSpPr>
          <p:spPr>
            <a:xfrm>
              <a:off x="2655096" y="5906019"/>
              <a:ext cx="11810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+mn-ea"/>
                </a:rPr>
                <a:t>START</a:t>
              </a:r>
              <a:endParaRPr lang="ko-KR" altLang="en-US" sz="2800" dirty="0">
                <a:latin typeface="+mn-ea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A9D2797-E7AC-4FF5-92A7-ABFD71219CBD}"/>
              </a:ext>
            </a:extLst>
          </p:cNvPr>
          <p:cNvSpPr txBox="1"/>
          <p:nvPr/>
        </p:nvSpPr>
        <p:spPr>
          <a:xfrm>
            <a:off x="4089102" y="521435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latin typeface="+mn-ea"/>
              </a:rPr>
              <a:t>숫자 슬라이드</a:t>
            </a:r>
            <a:endParaRPr lang="ko-KR" altLang="en-US" sz="4800" dirty="0"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285856E-CFDD-4703-9879-7645FCDE399D}"/>
              </a:ext>
            </a:extLst>
          </p:cNvPr>
          <p:cNvGrpSpPr/>
          <p:nvPr/>
        </p:nvGrpSpPr>
        <p:grpSpPr>
          <a:xfrm>
            <a:off x="888939" y="5893731"/>
            <a:ext cx="5112163" cy="584776"/>
            <a:chOff x="564848" y="5894386"/>
            <a:chExt cx="5112163" cy="584776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7F3FF77-268B-43BD-929C-FAF4E2A88B42}"/>
                </a:ext>
              </a:extLst>
            </p:cNvPr>
            <p:cNvGrpSpPr/>
            <p:nvPr/>
          </p:nvGrpSpPr>
          <p:grpSpPr>
            <a:xfrm>
              <a:off x="564848" y="5894386"/>
              <a:ext cx="1288164" cy="584776"/>
              <a:chOff x="2309815" y="5875241"/>
              <a:chExt cx="1288164" cy="584776"/>
            </a:xfrm>
            <a:solidFill>
              <a:schemeClr val="accent5"/>
            </a:solidFill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42F927B6-5A2F-4C09-8D38-1C4C3AA9DEEB}"/>
                  </a:ext>
                </a:extLst>
              </p:cNvPr>
              <p:cNvSpPr/>
              <p:nvPr/>
            </p:nvSpPr>
            <p:spPr>
              <a:xfrm>
                <a:off x="2309815" y="5875241"/>
                <a:ext cx="1288164" cy="58477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F2E1D92-2228-4F09-8EE9-96603C382A57}"/>
                  </a:ext>
                </a:extLst>
              </p:cNvPr>
              <p:cNvSpPr txBox="1"/>
              <p:nvPr/>
            </p:nvSpPr>
            <p:spPr>
              <a:xfrm>
                <a:off x="2471231" y="5967574"/>
                <a:ext cx="954107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latin typeface="+mn-ea"/>
                  </a:rPr>
                  <a:t>닉네임</a:t>
                </a:r>
              </a:p>
            </p:txBody>
          </p:sp>
        </p:grp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AAFF205-27E8-4C67-BE4B-D2866F55F3D0}"/>
                </a:ext>
              </a:extLst>
            </p:cNvPr>
            <p:cNvSpPr/>
            <p:nvPr/>
          </p:nvSpPr>
          <p:spPr>
            <a:xfrm>
              <a:off x="1853012" y="5894386"/>
              <a:ext cx="382399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FCA5398-6CE6-4E70-B7B3-D59CE26AFFB6}"/>
                </a:ext>
              </a:extLst>
            </p:cNvPr>
            <p:cNvSpPr txBox="1"/>
            <p:nvPr/>
          </p:nvSpPr>
          <p:spPr>
            <a:xfrm>
              <a:off x="1853012" y="6002108"/>
              <a:ext cx="3169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2">
                      <a:lumMod val="90000"/>
                    </a:schemeClr>
                  </a:solidFill>
                  <a:latin typeface="+mn-ea"/>
                </a:rPr>
                <a:t>사용할 닉네임을 입력하세요</a:t>
              </a:r>
              <a:r>
                <a:rPr lang="en-US" altLang="ko-KR" dirty="0">
                  <a:solidFill>
                    <a:schemeClr val="bg2">
                      <a:lumMod val="90000"/>
                    </a:schemeClr>
                  </a:solidFill>
                  <a:latin typeface="+mn-ea"/>
                </a:rPr>
                <a:t>.</a:t>
              </a:r>
              <a:endParaRPr lang="ko-KR" altLang="en-US" dirty="0">
                <a:solidFill>
                  <a:schemeClr val="bg2">
                    <a:lumMod val="90000"/>
                  </a:schemeClr>
                </a:solidFill>
                <a:latin typeface="+mn-ea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D6338E4-2464-468D-901D-5F069197D8B9}"/>
              </a:ext>
            </a:extLst>
          </p:cNvPr>
          <p:cNvSpPr/>
          <p:nvPr/>
        </p:nvSpPr>
        <p:spPr>
          <a:xfrm>
            <a:off x="4437420" y="1747571"/>
            <a:ext cx="3355883" cy="33558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7" name="표 42">
            <a:extLst>
              <a:ext uri="{FF2B5EF4-FFF2-40B4-BE49-F238E27FC236}">
                <a16:creationId xmlns:a16="http://schemas.microsoft.com/office/drawing/2014/main" id="{6213C00A-1CC4-45C6-91FC-B65FCFFA2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751532"/>
              </p:ext>
            </p:extLst>
          </p:nvPr>
        </p:nvGraphicFramePr>
        <p:xfrm>
          <a:off x="5168050" y="2477968"/>
          <a:ext cx="1852037" cy="18950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8406">
                  <a:extLst>
                    <a:ext uri="{9D8B030D-6E8A-4147-A177-3AD203B41FA5}">
                      <a16:colId xmlns:a16="http://schemas.microsoft.com/office/drawing/2014/main" val="3999825855"/>
                    </a:ext>
                  </a:extLst>
                </a:gridCol>
                <a:gridCol w="628406">
                  <a:extLst>
                    <a:ext uri="{9D8B030D-6E8A-4147-A177-3AD203B41FA5}">
                      <a16:colId xmlns:a16="http://schemas.microsoft.com/office/drawing/2014/main" val="277442827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690427353"/>
                    </a:ext>
                  </a:extLst>
                </a:gridCol>
              </a:tblGrid>
              <a:tr h="631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8</a:t>
                      </a:r>
                      <a:endParaRPr lang="ko-KR" altLang="en-US" sz="31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57924" marR="157924" marT="78962" marB="789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4</a:t>
                      </a:r>
                      <a:endParaRPr lang="ko-KR" altLang="en-US" sz="31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57924" marR="157924" marT="78962" marB="789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3</a:t>
                      </a:r>
                      <a:endParaRPr lang="ko-KR" altLang="en-US" sz="31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57924" marR="157924" marT="78962" marB="789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508611"/>
                  </a:ext>
                </a:extLst>
              </a:tr>
              <a:tr h="631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sz="31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57924" marR="157924" marT="78962" marB="789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1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57924" marR="157924" marT="78962" marB="789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5</a:t>
                      </a:r>
                      <a:endParaRPr lang="ko-KR" altLang="en-US" sz="31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57924" marR="157924" marT="78962" marB="789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440711"/>
                  </a:ext>
                </a:extLst>
              </a:tr>
              <a:tr h="631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6</a:t>
                      </a:r>
                      <a:endParaRPr lang="ko-KR" altLang="en-US" sz="31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57924" marR="157924" marT="78962" marB="789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9</a:t>
                      </a:r>
                      <a:endParaRPr lang="ko-KR" altLang="en-US" sz="31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57924" marR="157924" marT="78962" marB="789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2</a:t>
                      </a:r>
                      <a:endParaRPr lang="ko-KR" altLang="en-US" sz="31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57924" marR="157924" marT="78962" marB="789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059372"/>
                  </a:ext>
                </a:extLst>
              </a:tr>
            </a:tbl>
          </a:graphicData>
        </a:graphic>
      </p:graphicFrame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1E417AC-55F4-4B13-B264-43D140091017}"/>
              </a:ext>
            </a:extLst>
          </p:cNvPr>
          <p:cNvCxnSpPr>
            <a:cxnSpLocks/>
          </p:cNvCxnSpPr>
          <p:nvPr/>
        </p:nvCxnSpPr>
        <p:spPr>
          <a:xfrm>
            <a:off x="6121145" y="3039539"/>
            <a:ext cx="3514" cy="5870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634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AD775790-A623-4CE1-B268-7659CA163E06}"/>
              </a:ext>
            </a:extLst>
          </p:cNvPr>
          <p:cNvGrpSpPr/>
          <p:nvPr/>
        </p:nvGrpSpPr>
        <p:grpSpPr>
          <a:xfrm>
            <a:off x="9431402" y="5893731"/>
            <a:ext cx="1871659" cy="584776"/>
            <a:chOff x="2309814" y="5875241"/>
            <a:chExt cx="1871659" cy="584776"/>
          </a:xfrm>
          <a:solidFill>
            <a:srgbClr val="FF0000"/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F72D8DC-5E40-4C6F-B8DA-FAE92893060B}"/>
                </a:ext>
              </a:extLst>
            </p:cNvPr>
            <p:cNvSpPr/>
            <p:nvPr/>
          </p:nvSpPr>
          <p:spPr>
            <a:xfrm>
              <a:off x="2309814" y="5875241"/>
              <a:ext cx="1871659" cy="58477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E026946-950A-4C97-932F-3086C3067EE6}"/>
                </a:ext>
              </a:extLst>
            </p:cNvPr>
            <p:cNvSpPr txBox="1"/>
            <p:nvPr/>
          </p:nvSpPr>
          <p:spPr>
            <a:xfrm>
              <a:off x="2655096" y="5906019"/>
              <a:ext cx="1181093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+mn-ea"/>
                </a:rPr>
                <a:t>START</a:t>
              </a:r>
              <a:endParaRPr lang="ko-KR" altLang="en-US" sz="2800" dirty="0">
                <a:latin typeface="+mn-ea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5121E02-16FB-4478-9FB5-29ADF709AEA5}"/>
              </a:ext>
            </a:extLst>
          </p:cNvPr>
          <p:cNvGrpSpPr/>
          <p:nvPr/>
        </p:nvGrpSpPr>
        <p:grpSpPr>
          <a:xfrm>
            <a:off x="888939" y="5893731"/>
            <a:ext cx="5112163" cy="584776"/>
            <a:chOff x="564848" y="5894386"/>
            <a:chExt cx="5112163" cy="584776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00D59DF-DC63-4B3C-A754-DDCF5B9FF616}"/>
                </a:ext>
              </a:extLst>
            </p:cNvPr>
            <p:cNvGrpSpPr/>
            <p:nvPr/>
          </p:nvGrpSpPr>
          <p:grpSpPr>
            <a:xfrm>
              <a:off x="564848" y="5894386"/>
              <a:ext cx="1288164" cy="584776"/>
              <a:chOff x="2309815" y="5875241"/>
              <a:chExt cx="1288164" cy="584776"/>
            </a:xfrm>
            <a:solidFill>
              <a:schemeClr val="accent5"/>
            </a:solidFill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BE5CC5F2-CBB6-4DC6-B173-5227070E993B}"/>
                  </a:ext>
                </a:extLst>
              </p:cNvPr>
              <p:cNvSpPr/>
              <p:nvPr/>
            </p:nvSpPr>
            <p:spPr>
              <a:xfrm>
                <a:off x="2309815" y="5875241"/>
                <a:ext cx="1288164" cy="58477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7340D94-4B97-48E8-A154-D0BEB8F145BD}"/>
                  </a:ext>
                </a:extLst>
              </p:cNvPr>
              <p:cNvSpPr txBox="1"/>
              <p:nvPr/>
            </p:nvSpPr>
            <p:spPr>
              <a:xfrm>
                <a:off x="2471231" y="5967574"/>
                <a:ext cx="954107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latin typeface="+mn-ea"/>
                  </a:rPr>
                  <a:t>닉네임</a:t>
                </a: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9B33503-C3C6-4B8D-AE3E-D3F298FD0AB5}"/>
                </a:ext>
              </a:extLst>
            </p:cNvPr>
            <p:cNvSpPr/>
            <p:nvPr/>
          </p:nvSpPr>
          <p:spPr>
            <a:xfrm>
              <a:off x="1853012" y="5894386"/>
              <a:ext cx="382399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0A7B113-E511-410B-9121-91F7C4AD9108}"/>
                </a:ext>
              </a:extLst>
            </p:cNvPr>
            <p:cNvSpPr txBox="1"/>
            <p:nvPr/>
          </p:nvSpPr>
          <p:spPr>
            <a:xfrm>
              <a:off x="1853012" y="600210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n-ea"/>
                </a:rPr>
                <a:t>율전이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652AE60-2E45-4DD2-85FC-0DC6AFFBAD1A}"/>
              </a:ext>
            </a:extLst>
          </p:cNvPr>
          <p:cNvSpPr/>
          <p:nvPr/>
        </p:nvSpPr>
        <p:spPr>
          <a:xfrm>
            <a:off x="4437420" y="1747571"/>
            <a:ext cx="3355883" cy="33558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8" name="표 42">
            <a:extLst>
              <a:ext uri="{FF2B5EF4-FFF2-40B4-BE49-F238E27FC236}">
                <a16:creationId xmlns:a16="http://schemas.microsoft.com/office/drawing/2014/main" id="{07ABB6E0-451D-49EB-BE5D-16FBE60EC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618065"/>
              </p:ext>
            </p:extLst>
          </p:nvPr>
        </p:nvGraphicFramePr>
        <p:xfrm>
          <a:off x="5168050" y="2477968"/>
          <a:ext cx="1852037" cy="18950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8406">
                  <a:extLst>
                    <a:ext uri="{9D8B030D-6E8A-4147-A177-3AD203B41FA5}">
                      <a16:colId xmlns:a16="http://schemas.microsoft.com/office/drawing/2014/main" val="3999825855"/>
                    </a:ext>
                  </a:extLst>
                </a:gridCol>
                <a:gridCol w="628406">
                  <a:extLst>
                    <a:ext uri="{9D8B030D-6E8A-4147-A177-3AD203B41FA5}">
                      <a16:colId xmlns:a16="http://schemas.microsoft.com/office/drawing/2014/main" val="277442827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690427353"/>
                    </a:ext>
                  </a:extLst>
                </a:gridCol>
              </a:tblGrid>
              <a:tr h="631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8</a:t>
                      </a:r>
                      <a:endParaRPr lang="ko-KR" altLang="en-US" sz="31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57924" marR="157924" marT="78962" marB="789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4</a:t>
                      </a:r>
                      <a:endParaRPr lang="ko-KR" altLang="en-US" sz="31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57924" marR="157924" marT="78962" marB="789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3</a:t>
                      </a:r>
                      <a:endParaRPr lang="ko-KR" altLang="en-US" sz="31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57924" marR="157924" marT="78962" marB="789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508611"/>
                  </a:ext>
                </a:extLst>
              </a:tr>
              <a:tr h="631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sz="31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57924" marR="157924" marT="78962" marB="789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1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57924" marR="157924" marT="78962" marB="789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5</a:t>
                      </a:r>
                      <a:endParaRPr lang="ko-KR" altLang="en-US" sz="31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57924" marR="157924" marT="78962" marB="789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440711"/>
                  </a:ext>
                </a:extLst>
              </a:tr>
              <a:tr h="631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6</a:t>
                      </a:r>
                      <a:endParaRPr lang="ko-KR" altLang="en-US" sz="31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57924" marR="157924" marT="78962" marB="789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9</a:t>
                      </a:r>
                      <a:endParaRPr lang="ko-KR" altLang="en-US" sz="31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57924" marR="157924" marT="78962" marB="789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2</a:t>
                      </a:r>
                      <a:endParaRPr lang="ko-KR" altLang="en-US" sz="31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57924" marR="157924" marT="78962" marB="789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059372"/>
                  </a:ext>
                </a:extLst>
              </a:tr>
            </a:tbl>
          </a:graphicData>
        </a:graphic>
      </p:graphicFrame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1305860-697A-4F5F-8C4E-91F7CABF22D4}"/>
              </a:ext>
            </a:extLst>
          </p:cNvPr>
          <p:cNvCxnSpPr>
            <a:cxnSpLocks/>
          </p:cNvCxnSpPr>
          <p:nvPr/>
        </p:nvCxnSpPr>
        <p:spPr>
          <a:xfrm>
            <a:off x="6121145" y="3039539"/>
            <a:ext cx="3514" cy="5870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F424ED8-B4B8-4090-80A7-4E970C0EFA20}"/>
              </a:ext>
            </a:extLst>
          </p:cNvPr>
          <p:cNvSpPr txBox="1"/>
          <p:nvPr/>
        </p:nvSpPr>
        <p:spPr>
          <a:xfrm>
            <a:off x="4089102" y="521435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latin typeface="+mn-ea"/>
              </a:rPr>
              <a:t>숫자 슬라이드</a:t>
            </a:r>
            <a:endParaRPr lang="ko-KR" altLang="en-US" sz="4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8097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25DF0C-3EF8-4E64-B51A-D32157268B2B}"/>
              </a:ext>
            </a:extLst>
          </p:cNvPr>
          <p:cNvSpPr txBox="1"/>
          <p:nvPr/>
        </p:nvSpPr>
        <p:spPr>
          <a:xfrm>
            <a:off x="4678457" y="1550022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난이도 선택</a:t>
            </a:r>
            <a:endParaRPr lang="ko-KR" altLang="en-US" dirty="0"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6D25CB-65BA-4B24-B888-8F1E3D8ADC0E}"/>
              </a:ext>
            </a:extLst>
          </p:cNvPr>
          <p:cNvSpPr txBox="1"/>
          <p:nvPr/>
        </p:nvSpPr>
        <p:spPr>
          <a:xfrm>
            <a:off x="2222127" y="2858621"/>
            <a:ext cx="209774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3 X 3</a:t>
            </a:r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E03364-9973-43CE-9B1C-D2AB854CE18B}"/>
              </a:ext>
            </a:extLst>
          </p:cNvPr>
          <p:cNvSpPr txBox="1"/>
          <p:nvPr/>
        </p:nvSpPr>
        <p:spPr>
          <a:xfrm>
            <a:off x="5001186" y="2858621"/>
            <a:ext cx="209774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4 X 4</a:t>
            </a:r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6ADE6E-5CDF-4DB4-9C47-71FA70130874}"/>
              </a:ext>
            </a:extLst>
          </p:cNvPr>
          <p:cNvSpPr txBox="1"/>
          <p:nvPr/>
        </p:nvSpPr>
        <p:spPr>
          <a:xfrm>
            <a:off x="7851962" y="2858620"/>
            <a:ext cx="209774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5 X 5</a:t>
            </a:r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C55CE7-A7DB-41CD-92A1-5F8FEC287DB5}"/>
              </a:ext>
            </a:extLst>
          </p:cNvPr>
          <p:cNvSpPr txBox="1"/>
          <p:nvPr/>
        </p:nvSpPr>
        <p:spPr>
          <a:xfrm>
            <a:off x="4678457" y="5459881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선택완료</a:t>
            </a:r>
          </a:p>
        </p:txBody>
      </p:sp>
    </p:spTree>
    <p:extLst>
      <p:ext uri="{BB962C8B-B14F-4D97-AF65-F5344CB8AC3E}">
        <p14:creationId xmlns:p14="http://schemas.microsoft.com/office/powerpoint/2010/main" val="2306317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965D0B8-D22E-4105-A605-5128BD667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724605"/>
              </p:ext>
            </p:extLst>
          </p:nvPr>
        </p:nvGraphicFramePr>
        <p:xfrm>
          <a:off x="1926694" y="1373169"/>
          <a:ext cx="4938320" cy="4599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664">
                  <a:extLst>
                    <a:ext uri="{9D8B030D-6E8A-4147-A177-3AD203B41FA5}">
                      <a16:colId xmlns:a16="http://schemas.microsoft.com/office/drawing/2014/main" val="883740371"/>
                    </a:ext>
                  </a:extLst>
                </a:gridCol>
                <a:gridCol w="987664">
                  <a:extLst>
                    <a:ext uri="{9D8B030D-6E8A-4147-A177-3AD203B41FA5}">
                      <a16:colId xmlns:a16="http://schemas.microsoft.com/office/drawing/2014/main" val="2774968581"/>
                    </a:ext>
                  </a:extLst>
                </a:gridCol>
                <a:gridCol w="987664">
                  <a:extLst>
                    <a:ext uri="{9D8B030D-6E8A-4147-A177-3AD203B41FA5}">
                      <a16:colId xmlns:a16="http://schemas.microsoft.com/office/drawing/2014/main" val="3235338388"/>
                    </a:ext>
                  </a:extLst>
                </a:gridCol>
                <a:gridCol w="987664">
                  <a:extLst>
                    <a:ext uri="{9D8B030D-6E8A-4147-A177-3AD203B41FA5}">
                      <a16:colId xmlns:a16="http://schemas.microsoft.com/office/drawing/2014/main" val="3744721204"/>
                    </a:ext>
                  </a:extLst>
                </a:gridCol>
                <a:gridCol w="987664">
                  <a:extLst>
                    <a:ext uri="{9D8B030D-6E8A-4147-A177-3AD203B41FA5}">
                      <a16:colId xmlns:a16="http://schemas.microsoft.com/office/drawing/2014/main" val="3378718319"/>
                    </a:ext>
                  </a:extLst>
                </a:gridCol>
              </a:tblGrid>
              <a:tr h="919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1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24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7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20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3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34198"/>
                  </a:ext>
                </a:extLst>
              </a:tr>
              <a:tr h="919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4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12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8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16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105943"/>
                  </a:ext>
                </a:extLst>
              </a:tr>
              <a:tr h="919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17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5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13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21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9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2397"/>
                  </a:ext>
                </a:extLst>
              </a:tr>
              <a:tr h="919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10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18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11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14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22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015846"/>
                  </a:ext>
                </a:extLst>
              </a:tr>
              <a:tr h="919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23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6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19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2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15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356412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A1ECD8CC-755B-4560-8E71-4D43A0DCA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226868"/>
              </p:ext>
            </p:extLst>
          </p:nvPr>
        </p:nvGraphicFramePr>
        <p:xfrm>
          <a:off x="8785411" y="672353"/>
          <a:ext cx="2250140" cy="2059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028">
                  <a:extLst>
                    <a:ext uri="{9D8B030D-6E8A-4147-A177-3AD203B41FA5}">
                      <a16:colId xmlns:a16="http://schemas.microsoft.com/office/drawing/2014/main" val="3690863068"/>
                    </a:ext>
                  </a:extLst>
                </a:gridCol>
                <a:gridCol w="450028">
                  <a:extLst>
                    <a:ext uri="{9D8B030D-6E8A-4147-A177-3AD203B41FA5}">
                      <a16:colId xmlns:a16="http://schemas.microsoft.com/office/drawing/2014/main" val="2191470642"/>
                    </a:ext>
                  </a:extLst>
                </a:gridCol>
                <a:gridCol w="450028">
                  <a:extLst>
                    <a:ext uri="{9D8B030D-6E8A-4147-A177-3AD203B41FA5}">
                      <a16:colId xmlns:a16="http://schemas.microsoft.com/office/drawing/2014/main" val="743350268"/>
                    </a:ext>
                  </a:extLst>
                </a:gridCol>
                <a:gridCol w="450028">
                  <a:extLst>
                    <a:ext uri="{9D8B030D-6E8A-4147-A177-3AD203B41FA5}">
                      <a16:colId xmlns:a16="http://schemas.microsoft.com/office/drawing/2014/main" val="1934733171"/>
                    </a:ext>
                  </a:extLst>
                </a:gridCol>
                <a:gridCol w="450028">
                  <a:extLst>
                    <a:ext uri="{9D8B030D-6E8A-4147-A177-3AD203B41FA5}">
                      <a16:colId xmlns:a16="http://schemas.microsoft.com/office/drawing/2014/main" val="1091255264"/>
                    </a:ext>
                  </a:extLst>
                </a:gridCol>
              </a:tblGrid>
              <a:tr h="41185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621226"/>
                  </a:ext>
                </a:extLst>
              </a:tr>
              <a:tr h="411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559063"/>
                  </a:ext>
                </a:extLst>
              </a:tr>
              <a:tr h="411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303203"/>
                  </a:ext>
                </a:extLst>
              </a:tr>
              <a:tr h="411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285813"/>
                  </a:ext>
                </a:extLst>
              </a:tr>
              <a:tr h="411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201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100CE-942F-4A95-9394-525A78497036}"/>
              </a:ext>
            </a:extLst>
          </p:cNvPr>
          <p:cNvSpPr txBox="1"/>
          <p:nvPr/>
        </p:nvSpPr>
        <p:spPr>
          <a:xfrm>
            <a:off x="8789545" y="2827025"/>
            <a:ext cx="2333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빈칸을 움직여 위의 모양처럼 만드세요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8358F5B-6ABB-4B57-9849-4802CDFA8D44}"/>
              </a:ext>
            </a:extLst>
          </p:cNvPr>
          <p:cNvSpPr/>
          <p:nvPr/>
        </p:nvSpPr>
        <p:spPr>
          <a:xfrm rot="10800000">
            <a:off x="8614360" y="4531083"/>
            <a:ext cx="993962" cy="81824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B83453C-EB6E-4442-9B87-9B19D4F56CA0}"/>
              </a:ext>
            </a:extLst>
          </p:cNvPr>
          <p:cNvSpPr/>
          <p:nvPr/>
        </p:nvSpPr>
        <p:spPr>
          <a:xfrm>
            <a:off x="10129396" y="4504189"/>
            <a:ext cx="993961" cy="88504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C78BB29-19D2-418C-A4DD-4898337D4E06}"/>
              </a:ext>
            </a:extLst>
          </p:cNvPr>
          <p:cNvSpPr/>
          <p:nvPr/>
        </p:nvSpPr>
        <p:spPr>
          <a:xfrm rot="5400000">
            <a:off x="9366105" y="5253476"/>
            <a:ext cx="974694" cy="80290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74BA33C-12ED-4320-986C-9AF4D03617A6}"/>
              </a:ext>
            </a:extLst>
          </p:cNvPr>
          <p:cNvSpPr/>
          <p:nvPr/>
        </p:nvSpPr>
        <p:spPr>
          <a:xfrm rot="16200000">
            <a:off x="9346944" y="3777984"/>
            <a:ext cx="1013015" cy="80290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83B9971-C7F5-453E-BE6C-C44C02C95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970170"/>
              </p:ext>
            </p:extLst>
          </p:nvPr>
        </p:nvGraphicFramePr>
        <p:xfrm>
          <a:off x="593500" y="637166"/>
          <a:ext cx="3181109" cy="3693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5989">
                  <a:extLst>
                    <a:ext uri="{9D8B030D-6E8A-4147-A177-3AD203B41FA5}">
                      <a16:colId xmlns:a16="http://schemas.microsoft.com/office/drawing/2014/main" val="2997648147"/>
                    </a:ext>
                  </a:extLst>
                </a:gridCol>
                <a:gridCol w="1575120">
                  <a:extLst>
                    <a:ext uri="{9D8B030D-6E8A-4147-A177-3AD203B41FA5}">
                      <a16:colId xmlns:a16="http://schemas.microsoft.com/office/drawing/2014/main" val="4043234477"/>
                    </a:ext>
                  </a:extLst>
                </a:gridCol>
              </a:tblGrid>
              <a:tr h="369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ea typeface="맑은 고딕"/>
                        </a:rPr>
                        <a:t>걸린 시간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00:12:00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22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72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57628B-9650-4934-AF89-D56A35A4F82D}"/>
              </a:ext>
            </a:extLst>
          </p:cNvPr>
          <p:cNvSpPr/>
          <p:nvPr/>
        </p:nvSpPr>
        <p:spPr>
          <a:xfrm>
            <a:off x="3557587" y="1457513"/>
            <a:ext cx="5076825" cy="36861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8302F2-6711-4D97-975E-FC85A899FAAF}"/>
              </a:ext>
            </a:extLst>
          </p:cNvPr>
          <p:cNvSpPr txBox="1"/>
          <p:nvPr/>
        </p:nvSpPr>
        <p:spPr>
          <a:xfrm>
            <a:off x="4887976" y="1703998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숫자 슬라이드 랭킹</a:t>
            </a:r>
          </a:p>
        </p:txBody>
      </p:sp>
      <p:pic>
        <p:nvPicPr>
          <p:cNvPr id="26" name="그래픽 25" descr="왕관 단색으로 채워진">
            <a:extLst>
              <a:ext uri="{FF2B5EF4-FFF2-40B4-BE49-F238E27FC236}">
                <a16:creationId xmlns:a16="http://schemas.microsoft.com/office/drawing/2014/main" id="{C43B7D7F-282F-48FF-B225-9519177B1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7220" y="2170212"/>
            <a:ext cx="277718" cy="27771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4A82F19-1E73-475F-9880-36C89EE0C235}"/>
              </a:ext>
            </a:extLst>
          </p:cNvPr>
          <p:cNvGrpSpPr/>
          <p:nvPr/>
        </p:nvGrpSpPr>
        <p:grpSpPr>
          <a:xfrm>
            <a:off x="808718" y="5896581"/>
            <a:ext cx="1871659" cy="584776"/>
            <a:chOff x="2309814" y="5875241"/>
            <a:chExt cx="1871659" cy="58477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B2E67EA-9B6A-462C-9019-5DE7B4D3422A}"/>
                </a:ext>
              </a:extLst>
            </p:cNvPr>
            <p:cNvSpPr/>
            <p:nvPr/>
          </p:nvSpPr>
          <p:spPr>
            <a:xfrm>
              <a:off x="2309814" y="5875241"/>
              <a:ext cx="187165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94130F-8C6B-4D70-9238-1613A3D2B7DB}"/>
                </a:ext>
              </a:extLst>
            </p:cNvPr>
            <p:cNvSpPr txBox="1"/>
            <p:nvPr/>
          </p:nvSpPr>
          <p:spPr>
            <a:xfrm>
              <a:off x="2933323" y="596537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+mn-ea"/>
                </a:rPr>
                <a:t>다시하기</a:t>
              </a:r>
            </a:p>
          </p:txBody>
        </p:sp>
        <p:pic>
          <p:nvPicPr>
            <p:cNvPr id="4" name="그래픽 3" descr="새로 고침 단색으로 채워진">
              <a:extLst>
                <a:ext uri="{FF2B5EF4-FFF2-40B4-BE49-F238E27FC236}">
                  <a16:creationId xmlns:a16="http://schemas.microsoft.com/office/drawing/2014/main" id="{9924A59E-49A5-497A-BE4A-29ACCD6FF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04630" y="5936796"/>
              <a:ext cx="428693" cy="428693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D7DF450-F010-4C4F-B163-5D83379707E2}"/>
              </a:ext>
            </a:extLst>
          </p:cNvPr>
          <p:cNvGrpSpPr/>
          <p:nvPr/>
        </p:nvGrpSpPr>
        <p:grpSpPr>
          <a:xfrm>
            <a:off x="9511623" y="5894386"/>
            <a:ext cx="1903085" cy="584776"/>
            <a:chOff x="2309814" y="5875241"/>
            <a:chExt cx="1903085" cy="58477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C9F5111-B015-4A2F-9BBA-9BB4593782DC}"/>
                </a:ext>
              </a:extLst>
            </p:cNvPr>
            <p:cNvSpPr/>
            <p:nvPr/>
          </p:nvSpPr>
          <p:spPr>
            <a:xfrm>
              <a:off x="2309814" y="5875241"/>
              <a:ext cx="187165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B3B3DAB-0136-4648-8FFF-816B4E8DDBC8}"/>
                </a:ext>
              </a:extLst>
            </p:cNvPr>
            <p:cNvSpPr txBox="1"/>
            <p:nvPr/>
          </p:nvSpPr>
          <p:spPr>
            <a:xfrm>
              <a:off x="2309814" y="5967574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+mn-ea"/>
                </a:rPr>
                <a:t>다른 게임 하기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C4CB5C-13B2-4B93-AD2F-80D1E601EBA6}"/>
              </a:ext>
            </a:extLst>
          </p:cNvPr>
          <p:cNvSpPr/>
          <p:nvPr/>
        </p:nvSpPr>
        <p:spPr>
          <a:xfrm>
            <a:off x="3974021" y="2816807"/>
            <a:ext cx="4243955" cy="37651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3">
            <a:extLst>
              <a:ext uri="{FF2B5EF4-FFF2-40B4-BE49-F238E27FC236}">
                <a16:creationId xmlns:a16="http://schemas.microsoft.com/office/drawing/2014/main" id="{EF4D7BB9-354D-4F8E-8A7B-AA614875B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96934"/>
              </p:ext>
            </p:extLst>
          </p:nvPr>
        </p:nvGraphicFramePr>
        <p:xfrm>
          <a:off x="3974021" y="2170329"/>
          <a:ext cx="4243956" cy="2048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6333">
                  <a:extLst>
                    <a:ext uri="{9D8B030D-6E8A-4147-A177-3AD203B41FA5}">
                      <a16:colId xmlns:a16="http://schemas.microsoft.com/office/drawing/2014/main" val="3114862720"/>
                    </a:ext>
                  </a:extLst>
                </a:gridCol>
                <a:gridCol w="2187623">
                  <a:extLst>
                    <a:ext uri="{9D8B030D-6E8A-4147-A177-3AD203B41FA5}">
                      <a16:colId xmlns:a16="http://schemas.microsoft.com/office/drawing/2014/main" val="2556037585"/>
                    </a:ext>
                  </a:extLst>
                </a:gridCol>
              </a:tblGrid>
              <a:tr h="341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성균이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 : 06 : 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786221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명륜이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 : 09 : 35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700182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율전이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 : 15 : 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147203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하늘이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02 : 00 : 19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290095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14324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77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AD775790-A623-4CE1-B268-7659CA163E06}"/>
              </a:ext>
            </a:extLst>
          </p:cNvPr>
          <p:cNvGrpSpPr/>
          <p:nvPr/>
        </p:nvGrpSpPr>
        <p:grpSpPr>
          <a:xfrm>
            <a:off x="9431402" y="5893731"/>
            <a:ext cx="1871659" cy="584776"/>
            <a:chOff x="2309814" y="5875241"/>
            <a:chExt cx="1871659" cy="584776"/>
          </a:xfrm>
          <a:solidFill>
            <a:srgbClr val="FF0000"/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F72D8DC-5E40-4C6F-B8DA-FAE92893060B}"/>
                </a:ext>
              </a:extLst>
            </p:cNvPr>
            <p:cNvSpPr/>
            <p:nvPr/>
          </p:nvSpPr>
          <p:spPr>
            <a:xfrm>
              <a:off x="2309814" y="5875241"/>
              <a:ext cx="1871659" cy="58477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E026946-950A-4C97-932F-3086C3067EE6}"/>
                </a:ext>
              </a:extLst>
            </p:cNvPr>
            <p:cNvSpPr txBox="1"/>
            <p:nvPr/>
          </p:nvSpPr>
          <p:spPr>
            <a:xfrm>
              <a:off x="2655096" y="5906019"/>
              <a:ext cx="1181093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+mn-ea"/>
                </a:rPr>
                <a:t>START</a:t>
              </a:r>
              <a:endParaRPr lang="ko-KR" altLang="en-US" sz="2800" dirty="0">
                <a:latin typeface="+mn-ea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5121E02-16FB-4478-9FB5-29ADF709AEA5}"/>
              </a:ext>
            </a:extLst>
          </p:cNvPr>
          <p:cNvGrpSpPr/>
          <p:nvPr/>
        </p:nvGrpSpPr>
        <p:grpSpPr>
          <a:xfrm>
            <a:off x="888939" y="5893731"/>
            <a:ext cx="5112163" cy="584776"/>
            <a:chOff x="564848" y="5894386"/>
            <a:chExt cx="5112163" cy="584776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00D59DF-DC63-4B3C-A754-DDCF5B9FF616}"/>
                </a:ext>
              </a:extLst>
            </p:cNvPr>
            <p:cNvGrpSpPr/>
            <p:nvPr/>
          </p:nvGrpSpPr>
          <p:grpSpPr>
            <a:xfrm>
              <a:off x="564848" y="5894386"/>
              <a:ext cx="1288164" cy="584776"/>
              <a:chOff x="2309815" y="5875241"/>
              <a:chExt cx="1288164" cy="584776"/>
            </a:xfrm>
            <a:solidFill>
              <a:schemeClr val="accent5"/>
            </a:solidFill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BE5CC5F2-CBB6-4DC6-B173-5227070E993B}"/>
                  </a:ext>
                </a:extLst>
              </p:cNvPr>
              <p:cNvSpPr/>
              <p:nvPr/>
            </p:nvSpPr>
            <p:spPr>
              <a:xfrm>
                <a:off x="2309815" y="5875241"/>
                <a:ext cx="1288164" cy="58477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7340D94-4B97-48E8-A154-D0BEB8F145BD}"/>
                  </a:ext>
                </a:extLst>
              </p:cNvPr>
              <p:cNvSpPr txBox="1"/>
              <p:nvPr/>
            </p:nvSpPr>
            <p:spPr>
              <a:xfrm>
                <a:off x="2471231" y="5967574"/>
                <a:ext cx="954107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latin typeface="+mn-ea"/>
                  </a:rPr>
                  <a:t>닉네임</a:t>
                </a: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9B33503-C3C6-4B8D-AE3E-D3F298FD0AB5}"/>
                </a:ext>
              </a:extLst>
            </p:cNvPr>
            <p:cNvSpPr/>
            <p:nvPr/>
          </p:nvSpPr>
          <p:spPr>
            <a:xfrm>
              <a:off x="1853012" y="5894386"/>
              <a:ext cx="382399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0A7B113-E511-410B-9121-91F7C4AD9108}"/>
                </a:ext>
              </a:extLst>
            </p:cNvPr>
            <p:cNvSpPr txBox="1"/>
            <p:nvPr/>
          </p:nvSpPr>
          <p:spPr>
            <a:xfrm>
              <a:off x="1853012" y="600210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n-ea"/>
                </a:rPr>
                <a:t>율전이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7B3B8B6-531D-4093-9144-A56CFAC9C06F}"/>
              </a:ext>
            </a:extLst>
          </p:cNvPr>
          <p:cNvSpPr txBox="1"/>
          <p:nvPr/>
        </p:nvSpPr>
        <p:spPr>
          <a:xfrm>
            <a:off x="4569463" y="528410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err="1">
                <a:latin typeface="+mn-ea"/>
              </a:rPr>
              <a:t>광클</a:t>
            </a:r>
            <a:r>
              <a:rPr lang="ko-KR" altLang="en-US" sz="4800" dirty="0">
                <a:latin typeface="+mn-ea"/>
              </a:rPr>
              <a:t> 게임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3BD06C7-62E2-4893-88B3-BAE6EB4B65E3}"/>
              </a:ext>
            </a:extLst>
          </p:cNvPr>
          <p:cNvGrpSpPr/>
          <p:nvPr/>
        </p:nvGrpSpPr>
        <p:grpSpPr>
          <a:xfrm>
            <a:off x="4475747" y="1754545"/>
            <a:ext cx="3240506" cy="3348910"/>
            <a:chOff x="2524125" y="1485900"/>
            <a:chExt cx="1943100" cy="194310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299D2E3-F9E4-45FC-9A18-C838EE0AF2A5}"/>
                </a:ext>
              </a:extLst>
            </p:cNvPr>
            <p:cNvSpPr/>
            <p:nvPr/>
          </p:nvSpPr>
          <p:spPr>
            <a:xfrm>
              <a:off x="2524125" y="1485900"/>
              <a:ext cx="1943100" cy="19431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화살표: 위쪽 48">
              <a:extLst>
                <a:ext uri="{FF2B5EF4-FFF2-40B4-BE49-F238E27FC236}">
                  <a16:creationId xmlns:a16="http://schemas.microsoft.com/office/drawing/2014/main" id="{DE234B4E-C159-4B0F-82ED-1A980B629781}"/>
                </a:ext>
              </a:extLst>
            </p:cNvPr>
            <p:cNvSpPr/>
            <p:nvPr/>
          </p:nvSpPr>
          <p:spPr>
            <a:xfrm>
              <a:off x="3377293" y="2521732"/>
              <a:ext cx="236763" cy="383555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ABAC7C5-2E6B-4892-8748-F7FEF3EFC26C}"/>
                </a:ext>
              </a:extLst>
            </p:cNvPr>
            <p:cNvSpPr txBox="1"/>
            <p:nvPr/>
          </p:nvSpPr>
          <p:spPr>
            <a:xfrm>
              <a:off x="3122298" y="2952863"/>
              <a:ext cx="744445" cy="267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+mn-ea"/>
                </a:rPr>
                <a:t>CLICK!!!</a:t>
              </a:r>
              <a:endParaRPr lang="ko-KR" altLang="en-US" sz="2400" dirty="0">
                <a:latin typeface="+mn-ea"/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EB4043B-8755-44FF-816C-7CB9C03BD86E}"/>
              </a:ext>
            </a:extLst>
          </p:cNvPr>
          <p:cNvSpPr/>
          <p:nvPr/>
        </p:nvSpPr>
        <p:spPr>
          <a:xfrm>
            <a:off x="5625296" y="2705349"/>
            <a:ext cx="937550" cy="6266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10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344569-375D-4A80-BB3A-50D91850D10B}"/>
              </a:ext>
            </a:extLst>
          </p:cNvPr>
          <p:cNvSpPr txBox="1"/>
          <p:nvPr/>
        </p:nvSpPr>
        <p:spPr>
          <a:xfrm>
            <a:off x="4915381" y="2510118"/>
            <a:ext cx="2361237" cy="14773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en-US" altLang="ko-KR" dirty="0">
                <a:ea typeface="맑은 고딕"/>
              </a:rPr>
              <a:t>CLICK HERE!</a:t>
            </a:r>
            <a:r>
              <a:rPr lang="ko-KR" altLang="en-US" dirty="0">
                <a:ea typeface="맑은 고딕"/>
              </a:rPr>
              <a:t>!</a:t>
            </a: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C55CE7-A7DB-41CD-92A1-5F8FEC287DB5}"/>
              </a:ext>
            </a:extLst>
          </p:cNvPr>
          <p:cNvSpPr txBox="1"/>
          <p:nvPr/>
        </p:nvSpPr>
        <p:spPr>
          <a:xfrm>
            <a:off x="4724400" y="4907982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24번 클릭함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3718A23-C3E4-44B9-9AA3-7648AE8AF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654360"/>
              </p:ext>
            </p:extLst>
          </p:nvPr>
        </p:nvGraphicFramePr>
        <p:xfrm>
          <a:off x="4505444" y="1708450"/>
          <a:ext cx="3181109" cy="3693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5989">
                  <a:extLst>
                    <a:ext uri="{9D8B030D-6E8A-4147-A177-3AD203B41FA5}">
                      <a16:colId xmlns:a16="http://schemas.microsoft.com/office/drawing/2014/main" val="2997648147"/>
                    </a:ext>
                  </a:extLst>
                </a:gridCol>
                <a:gridCol w="1575120">
                  <a:extLst>
                    <a:ext uri="{9D8B030D-6E8A-4147-A177-3AD203B41FA5}">
                      <a16:colId xmlns:a16="http://schemas.microsoft.com/office/drawing/2014/main" val="4043234477"/>
                    </a:ext>
                  </a:extLst>
                </a:gridCol>
              </a:tblGrid>
              <a:tr h="369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ea typeface="맑은 고딕"/>
                        </a:rPr>
                        <a:t>남은 시간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ea typeface="맑은 고딕"/>
                        </a:rPr>
                        <a:t>00:03:58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22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61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344569-375D-4A80-BB3A-50D91850D10B}"/>
              </a:ext>
            </a:extLst>
          </p:cNvPr>
          <p:cNvSpPr txBox="1"/>
          <p:nvPr/>
        </p:nvSpPr>
        <p:spPr>
          <a:xfrm>
            <a:off x="4915381" y="2510118"/>
            <a:ext cx="2361237" cy="14773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en-US" altLang="ko-KR" dirty="0">
                <a:ea typeface="맑은 고딕"/>
              </a:rPr>
              <a:t>CLICK HERE!</a:t>
            </a:r>
            <a:r>
              <a:rPr lang="ko-KR" altLang="en-US" dirty="0">
                <a:ea typeface="맑은 고딕"/>
              </a:rPr>
              <a:t>!</a:t>
            </a: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C55CE7-A7DB-41CD-92A1-5F8FEC287DB5}"/>
              </a:ext>
            </a:extLst>
          </p:cNvPr>
          <p:cNvSpPr txBox="1"/>
          <p:nvPr/>
        </p:nvSpPr>
        <p:spPr>
          <a:xfrm>
            <a:off x="4724400" y="4907982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24번 클릭함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20171-0774-4F70-929A-A7DDD6BAA87B}"/>
              </a:ext>
            </a:extLst>
          </p:cNvPr>
          <p:cNvSpPr txBox="1"/>
          <p:nvPr/>
        </p:nvSpPr>
        <p:spPr>
          <a:xfrm>
            <a:off x="4732115" y="1680518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ea typeface="맑은 고딕"/>
              </a:rPr>
              <a:t>TIME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ko-KR" dirty="0">
                <a:solidFill>
                  <a:srgbClr val="FF0000"/>
                </a:solidFill>
                <a:ea typeface="맑은 고딕"/>
              </a:rPr>
              <a:t>OVER</a:t>
            </a:r>
          </a:p>
        </p:txBody>
      </p:sp>
    </p:spTree>
    <p:extLst>
      <p:ext uri="{BB962C8B-B14F-4D97-AF65-F5344CB8AC3E}">
        <p14:creationId xmlns:p14="http://schemas.microsoft.com/office/powerpoint/2010/main" val="110521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57628B-9650-4934-AF89-D56A35A4F82D}"/>
              </a:ext>
            </a:extLst>
          </p:cNvPr>
          <p:cNvSpPr/>
          <p:nvPr/>
        </p:nvSpPr>
        <p:spPr>
          <a:xfrm>
            <a:off x="3557587" y="1457513"/>
            <a:ext cx="5076825" cy="36861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53F09A4-7407-4D65-BC92-A40AF5EC7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298424"/>
              </p:ext>
            </p:extLst>
          </p:nvPr>
        </p:nvGraphicFramePr>
        <p:xfrm>
          <a:off x="3974021" y="2170212"/>
          <a:ext cx="4243956" cy="2048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6333">
                  <a:extLst>
                    <a:ext uri="{9D8B030D-6E8A-4147-A177-3AD203B41FA5}">
                      <a16:colId xmlns:a16="http://schemas.microsoft.com/office/drawing/2014/main" val="3114862720"/>
                    </a:ext>
                  </a:extLst>
                </a:gridCol>
                <a:gridCol w="2187623">
                  <a:extLst>
                    <a:ext uri="{9D8B030D-6E8A-4147-A177-3AD203B41FA5}">
                      <a16:colId xmlns:a16="http://schemas.microsoft.com/office/drawing/2014/main" val="2556037585"/>
                    </a:ext>
                  </a:extLst>
                </a:gridCol>
              </a:tblGrid>
              <a:tr h="341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성균이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786221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율전이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700182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명륜이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147203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하늘이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98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290095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14324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77906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88302F2-6711-4D97-975E-FC85A899FAAF}"/>
              </a:ext>
            </a:extLst>
          </p:cNvPr>
          <p:cNvSpPr txBox="1"/>
          <p:nvPr/>
        </p:nvSpPr>
        <p:spPr>
          <a:xfrm>
            <a:off x="5132936" y="1714313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+mn-ea"/>
              </a:rPr>
              <a:t>광클</a:t>
            </a:r>
            <a:r>
              <a:rPr lang="ko-KR" altLang="en-US" sz="2000" dirty="0">
                <a:latin typeface="+mn-ea"/>
              </a:rPr>
              <a:t> 게임 랭킹</a:t>
            </a:r>
          </a:p>
        </p:txBody>
      </p:sp>
      <p:pic>
        <p:nvPicPr>
          <p:cNvPr id="26" name="그래픽 25" descr="왕관 단색으로 채워진">
            <a:extLst>
              <a:ext uri="{FF2B5EF4-FFF2-40B4-BE49-F238E27FC236}">
                <a16:creationId xmlns:a16="http://schemas.microsoft.com/office/drawing/2014/main" id="{C43B7D7F-282F-48FF-B225-9519177B1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7220" y="2170212"/>
            <a:ext cx="277718" cy="27771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4A82F19-1E73-475F-9880-36C89EE0C235}"/>
              </a:ext>
            </a:extLst>
          </p:cNvPr>
          <p:cNvGrpSpPr/>
          <p:nvPr/>
        </p:nvGrpSpPr>
        <p:grpSpPr>
          <a:xfrm>
            <a:off x="808718" y="5896581"/>
            <a:ext cx="1871659" cy="584776"/>
            <a:chOff x="2309814" y="5875241"/>
            <a:chExt cx="1871659" cy="58477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B2E67EA-9B6A-462C-9019-5DE7B4D3422A}"/>
                </a:ext>
              </a:extLst>
            </p:cNvPr>
            <p:cNvSpPr/>
            <p:nvPr/>
          </p:nvSpPr>
          <p:spPr>
            <a:xfrm>
              <a:off x="2309814" y="5875241"/>
              <a:ext cx="187165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94130F-8C6B-4D70-9238-1613A3D2B7DB}"/>
                </a:ext>
              </a:extLst>
            </p:cNvPr>
            <p:cNvSpPr txBox="1"/>
            <p:nvPr/>
          </p:nvSpPr>
          <p:spPr>
            <a:xfrm>
              <a:off x="2933323" y="596537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+mn-ea"/>
                </a:rPr>
                <a:t>다시하기</a:t>
              </a:r>
            </a:p>
          </p:txBody>
        </p:sp>
        <p:pic>
          <p:nvPicPr>
            <p:cNvPr id="4" name="그래픽 3" descr="새로 고침 단색으로 채워진">
              <a:extLst>
                <a:ext uri="{FF2B5EF4-FFF2-40B4-BE49-F238E27FC236}">
                  <a16:creationId xmlns:a16="http://schemas.microsoft.com/office/drawing/2014/main" id="{9924A59E-49A5-497A-BE4A-29ACCD6FF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04630" y="5936796"/>
              <a:ext cx="428693" cy="428693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D7DF450-F010-4C4F-B163-5D83379707E2}"/>
              </a:ext>
            </a:extLst>
          </p:cNvPr>
          <p:cNvGrpSpPr/>
          <p:nvPr/>
        </p:nvGrpSpPr>
        <p:grpSpPr>
          <a:xfrm>
            <a:off x="9511623" y="5894386"/>
            <a:ext cx="1903085" cy="584776"/>
            <a:chOff x="2309814" y="5875241"/>
            <a:chExt cx="1903085" cy="58477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C9F5111-B015-4A2F-9BBA-9BB4593782DC}"/>
                </a:ext>
              </a:extLst>
            </p:cNvPr>
            <p:cNvSpPr/>
            <p:nvPr/>
          </p:nvSpPr>
          <p:spPr>
            <a:xfrm>
              <a:off x="2309814" y="5875241"/>
              <a:ext cx="187165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B3B3DAB-0136-4648-8FFF-816B4E8DDBC8}"/>
                </a:ext>
              </a:extLst>
            </p:cNvPr>
            <p:cNvSpPr txBox="1"/>
            <p:nvPr/>
          </p:nvSpPr>
          <p:spPr>
            <a:xfrm>
              <a:off x="2309814" y="5967574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+mn-ea"/>
                </a:rPr>
                <a:t>다른 게임 하기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C4CB5C-13B2-4B93-AD2F-80D1E601EBA6}"/>
              </a:ext>
            </a:extLst>
          </p:cNvPr>
          <p:cNvSpPr/>
          <p:nvPr/>
        </p:nvSpPr>
        <p:spPr>
          <a:xfrm>
            <a:off x="3962502" y="2480407"/>
            <a:ext cx="4243955" cy="37651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69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6F7F918D-4F4C-494A-BD02-F4D8C4E77B6E}"/>
              </a:ext>
            </a:extLst>
          </p:cNvPr>
          <p:cNvGrpSpPr/>
          <p:nvPr/>
        </p:nvGrpSpPr>
        <p:grpSpPr>
          <a:xfrm>
            <a:off x="9431402" y="5893731"/>
            <a:ext cx="1871659" cy="584776"/>
            <a:chOff x="2309814" y="5875241"/>
            <a:chExt cx="1871659" cy="58477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58B128-1D65-4C6A-BBCD-6EFAC0AC733F}"/>
                </a:ext>
              </a:extLst>
            </p:cNvPr>
            <p:cNvSpPr/>
            <p:nvPr/>
          </p:nvSpPr>
          <p:spPr>
            <a:xfrm>
              <a:off x="2309814" y="5875241"/>
              <a:ext cx="187165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F758E62-6A7C-46C7-BAC3-0BCC5ECD777E}"/>
                </a:ext>
              </a:extLst>
            </p:cNvPr>
            <p:cNvSpPr txBox="1"/>
            <p:nvPr/>
          </p:nvSpPr>
          <p:spPr>
            <a:xfrm>
              <a:off x="2655096" y="5906019"/>
              <a:ext cx="11810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+mn-ea"/>
                </a:rPr>
                <a:t>START</a:t>
              </a:r>
              <a:endParaRPr lang="ko-KR" altLang="en-US" sz="2800" dirty="0">
                <a:latin typeface="+mn-ea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A9D2797-E7AC-4FF5-92A7-ABFD71219CBD}"/>
              </a:ext>
            </a:extLst>
          </p:cNvPr>
          <p:cNvSpPr txBox="1"/>
          <p:nvPr/>
        </p:nvSpPr>
        <p:spPr>
          <a:xfrm>
            <a:off x="4246450" y="528410"/>
            <a:ext cx="3695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+mn-ea"/>
              </a:rPr>
              <a:t>컵 쌓기 게임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285856E-CFDD-4703-9879-7645FCDE399D}"/>
              </a:ext>
            </a:extLst>
          </p:cNvPr>
          <p:cNvGrpSpPr/>
          <p:nvPr/>
        </p:nvGrpSpPr>
        <p:grpSpPr>
          <a:xfrm>
            <a:off x="888939" y="5893731"/>
            <a:ext cx="5112163" cy="584776"/>
            <a:chOff x="564848" y="5894386"/>
            <a:chExt cx="5112163" cy="584776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7F3FF77-268B-43BD-929C-FAF4E2A88B42}"/>
                </a:ext>
              </a:extLst>
            </p:cNvPr>
            <p:cNvGrpSpPr/>
            <p:nvPr/>
          </p:nvGrpSpPr>
          <p:grpSpPr>
            <a:xfrm>
              <a:off x="564848" y="5894386"/>
              <a:ext cx="1288164" cy="584776"/>
              <a:chOff x="2309815" y="5875241"/>
              <a:chExt cx="1288164" cy="584776"/>
            </a:xfrm>
            <a:solidFill>
              <a:schemeClr val="accent5"/>
            </a:solidFill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42F927B6-5A2F-4C09-8D38-1C4C3AA9DEEB}"/>
                  </a:ext>
                </a:extLst>
              </p:cNvPr>
              <p:cNvSpPr/>
              <p:nvPr/>
            </p:nvSpPr>
            <p:spPr>
              <a:xfrm>
                <a:off x="2309815" y="5875241"/>
                <a:ext cx="1288164" cy="58477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F2E1D92-2228-4F09-8EE9-96603C382A57}"/>
                  </a:ext>
                </a:extLst>
              </p:cNvPr>
              <p:cNvSpPr txBox="1"/>
              <p:nvPr/>
            </p:nvSpPr>
            <p:spPr>
              <a:xfrm>
                <a:off x="2471231" y="5967574"/>
                <a:ext cx="954107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latin typeface="+mn-ea"/>
                  </a:rPr>
                  <a:t>닉네임</a:t>
                </a:r>
              </a:p>
            </p:txBody>
          </p:sp>
        </p:grp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AAFF205-27E8-4C67-BE4B-D2866F55F3D0}"/>
                </a:ext>
              </a:extLst>
            </p:cNvPr>
            <p:cNvSpPr/>
            <p:nvPr/>
          </p:nvSpPr>
          <p:spPr>
            <a:xfrm>
              <a:off x="1853012" y="5894386"/>
              <a:ext cx="382399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FCA5398-6CE6-4E70-B7B3-D59CE26AFFB6}"/>
                </a:ext>
              </a:extLst>
            </p:cNvPr>
            <p:cNvSpPr txBox="1"/>
            <p:nvPr/>
          </p:nvSpPr>
          <p:spPr>
            <a:xfrm>
              <a:off x="1853012" y="6002108"/>
              <a:ext cx="3169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2">
                      <a:lumMod val="90000"/>
                    </a:schemeClr>
                  </a:solidFill>
                  <a:latin typeface="+mn-ea"/>
                </a:rPr>
                <a:t>사용할 닉네임을 입력하세요</a:t>
              </a:r>
              <a:r>
                <a:rPr lang="en-US" altLang="ko-KR" dirty="0">
                  <a:solidFill>
                    <a:schemeClr val="bg2">
                      <a:lumMod val="90000"/>
                    </a:schemeClr>
                  </a:solidFill>
                  <a:latin typeface="+mn-ea"/>
                </a:rPr>
                <a:t>.</a:t>
              </a:r>
              <a:endParaRPr lang="ko-KR" altLang="en-US" dirty="0">
                <a:solidFill>
                  <a:schemeClr val="bg2">
                    <a:lumMod val="9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CDCE1F3-9657-41C1-B2D7-DA31976AC97E}"/>
              </a:ext>
            </a:extLst>
          </p:cNvPr>
          <p:cNvGrpSpPr/>
          <p:nvPr/>
        </p:nvGrpSpPr>
        <p:grpSpPr>
          <a:xfrm>
            <a:off x="4426275" y="1754545"/>
            <a:ext cx="3348908" cy="3348908"/>
            <a:chOff x="5124450" y="1485900"/>
            <a:chExt cx="1943100" cy="1943100"/>
          </a:xfrm>
        </p:grpSpPr>
        <p:sp>
          <p:nvSpPr>
            <p:cNvPr id="75" name="화살표: 아래로 구부러짐 74">
              <a:extLst>
                <a:ext uri="{FF2B5EF4-FFF2-40B4-BE49-F238E27FC236}">
                  <a16:creationId xmlns:a16="http://schemas.microsoft.com/office/drawing/2014/main" id="{5B188EE9-6A16-4238-91DD-0AFEBEEB05AE}"/>
                </a:ext>
              </a:extLst>
            </p:cNvPr>
            <p:cNvSpPr/>
            <p:nvPr/>
          </p:nvSpPr>
          <p:spPr>
            <a:xfrm flipH="1">
              <a:off x="5783392" y="2044279"/>
              <a:ext cx="876666" cy="356183"/>
            </a:xfrm>
            <a:prstGeom prst="curvedDownArrow">
              <a:avLst>
                <a:gd name="adj1" fmla="val 10941"/>
                <a:gd name="adj2" fmla="val 29821"/>
                <a:gd name="adj3" fmla="val 30349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0221E2EB-0885-47E2-B0E1-30BEC9173735}"/>
                </a:ext>
              </a:extLst>
            </p:cNvPr>
            <p:cNvSpPr/>
            <p:nvPr/>
          </p:nvSpPr>
          <p:spPr>
            <a:xfrm>
              <a:off x="5124450" y="1485900"/>
              <a:ext cx="1943100" cy="19431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사다리꼴 76">
              <a:extLst>
                <a:ext uri="{FF2B5EF4-FFF2-40B4-BE49-F238E27FC236}">
                  <a16:creationId xmlns:a16="http://schemas.microsoft.com/office/drawing/2014/main" id="{CDD516EA-22B3-491B-822B-F5ABF9A13235}"/>
                </a:ext>
              </a:extLst>
            </p:cNvPr>
            <p:cNvSpPr/>
            <p:nvPr/>
          </p:nvSpPr>
          <p:spPr>
            <a:xfrm>
              <a:off x="6477780" y="2920865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사다리꼴 79">
              <a:extLst>
                <a:ext uri="{FF2B5EF4-FFF2-40B4-BE49-F238E27FC236}">
                  <a16:creationId xmlns:a16="http://schemas.microsoft.com/office/drawing/2014/main" id="{79E36D21-F01E-4230-B1FD-815F600343B8}"/>
                </a:ext>
              </a:extLst>
            </p:cNvPr>
            <p:cNvSpPr/>
            <p:nvPr/>
          </p:nvSpPr>
          <p:spPr>
            <a:xfrm>
              <a:off x="6477780" y="2838155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사다리꼴 80">
              <a:extLst>
                <a:ext uri="{FF2B5EF4-FFF2-40B4-BE49-F238E27FC236}">
                  <a16:creationId xmlns:a16="http://schemas.microsoft.com/office/drawing/2014/main" id="{657D848C-BE57-49AA-AA11-C953CAB48E84}"/>
                </a:ext>
              </a:extLst>
            </p:cNvPr>
            <p:cNvSpPr/>
            <p:nvPr/>
          </p:nvSpPr>
          <p:spPr>
            <a:xfrm>
              <a:off x="6477780" y="2749523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사다리꼴 81">
              <a:extLst>
                <a:ext uri="{FF2B5EF4-FFF2-40B4-BE49-F238E27FC236}">
                  <a16:creationId xmlns:a16="http://schemas.microsoft.com/office/drawing/2014/main" id="{BCECA173-D7A4-44FF-99A7-B7E4BB54D862}"/>
                </a:ext>
              </a:extLst>
            </p:cNvPr>
            <p:cNvSpPr/>
            <p:nvPr/>
          </p:nvSpPr>
          <p:spPr>
            <a:xfrm>
              <a:off x="6477780" y="2666813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사다리꼴 82">
              <a:extLst>
                <a:ext uri="{FF2B5EF4-FFF2-40B4-BE49-F238E27FC236}">
                  <a16:creationId xmlns:a16="http://schemas.microsoft.com/office/drawing/2014/main" id="{0D5335D8-5371-448C-A572-2B8AF971FF6D}"/>
                </a:ext>
              </a:extLst>
            </p:cNvPr>
            <p:cNvSpPr/>
            <p:nvPr/>
          </p:nvSpPr>
          <p:spPr>
            <a:xfrm>
              <a:off x="6477780" y="2580261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사다리꼴 83">
              <a:extLst>
                <a:ext uri="{FF2B5EF4-FFF2-40B4-BE49-F238E27FC236}">
                  <a16:creationId xmlns:a16="http://schemas.microsoft.com/office/drawing/2014/main" id="{90013C69-B9DF-4280-AFF8-AA854C5D92B7}"/>
                </a:ext>
              </a:extLst>
            </p:cNvPr>
            <p:cNvSpPr/>
            <p:nvPr/>
          </p:nvSpPr>
          <p:spPr>
            <a:xfrm>
              <a:off x="6477780" y="2496228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사다리꼴 84">
              <a:extLst>
                <a:ext uri="{FF2B5EF4-FFF2-40B4-BE49-F238E27FC236}">
                  <a16:creationId xmlns:a16="http://schemas.microsoft.com/office/drawing/2014/main" id="{42991E0B-1ADE-415C-B04A-50E05ECC5BF9}"/>
                </a:ext>
              </a:extLst>
            </p:cNvPr>
            <p:cNvSpPr/>
            <p:nvPr/>
          </p:nvSpPr>
          <p:spPr>
            <a:xfrm>
              <a:off x="6019965" y="1932369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사다리꼴 85">
              <a:extLst>
                <a:ext uri="{FF2B5EF4-FFF2-40B4-BE49-F238E27FC236}">
                  <a16:creationId xmlns:a16="http://schemas.microsoft.com/office/drawing/2014/main" id="{5B5AA84D-F2BD-4B0A-8C2B-45E336FF89C9}"/>
                </a:ext>
              </a:extLst>
            </p:cNvPr>
            <p:cNvSpPr/>
            <p:nvPr/>
          </p:nvSpPr>
          <p:spPr>
            <a:xfrm>
              <a:off x="5800958" y="2591920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사다리꼴 86">
              <a:extLst>
                <a:ext uri="{FF2B5EF4-FFF2-40B4-BE49-F238E27FC236}">
                  <a16:creationId xmlns:a16="http://schemas.microsoft.com/office/drawing/2014/main" id="{7B5E4DE7-0BCA-4BEC-98E6-801396D69CA0}"/>
                </a:ext>
              </a:extLst>
            </p:cNvPr>
            <p:cNvSpPr/>
            <p:nvPr/>
          </p:nvSpPr>
          <p:spPr>
            <a:xfrm>
              <a:off x="5521562" y="2595839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사다리꼴 87">
              <a:extLst>
                <a:ext uri="{FF2B5EF4-FFF2-40B4-BE49-F238E27FC236}">
                  <a16:creationId xmlns:a16="http://schemas.microsoft.com/office/drawing/2014/main" id="{63B6FB84-E72E-43D9-98E5-C0860987F32E}"/>
                </a:ext>
              </a:extLst>
            </p:cNvPr>
            <p:cNvSpPr/>
            <p:nvPr/>
          </p:nvSpPr>
          <p:spPr>
            <a:xfrm>
              <a:off x="5914307" y="2920865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사다리꼴 88">
              <a:extLst>
                <a:ext uri="{FF2B5EF4-FFF2-40B4-BE49-F238E27FC236}">
                  <a16:creationId xmlns:a16="http://schemas.microsoft.com/office/drawing/2014/main" id="{69F8D69B-E0ED-4C8A-8110-C7C1634743E1}"/>
                </a:ext>
              </a:extLst>
            </p:cNvPr>
            <p:cNvSpPr/>
            <p:nvPr/>
          </p:nvSpPr>
          <p:spPr>
            <a:xfrm>
              <a:off x="5652477" y="2920865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사다리꼴 89">
              <a:extLst>
                <a:ext uri="{FF2B5EF4-FFF2-40B4-BE49-F238E27FC236}">
                  <a16:creationId xmlns:a16="http://schemas.microsoft.com/office/drawing/2014/main" id="{88C8B911-50C8-4D47-BD0F-573ECA54BDDA}"/>
                </a:ext>
              </a:extLst>
            </p:cNvPr>
            <p:cNvSpPr/>
            <p:nvPr/>
          </p:nvSpPr>
          <p:spPr>
            <a:xfrm>
              <a:off x="5390647" y="2920865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549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AD775790-A623-4CE1-B268-7659CA163E06}"/>
              </a:ext>
            </a:extLst>
          </p:cNvPr>
          <p:cNvGrpSpPr/>
          <p:nvPr/>
        </p:nvGrpSpPr>
        <p:grpSpPr>
          <a:xfrm>
            <a:off x="9431402" y="5893731"/>
            <a:ext cx="1871659" cy="584776"/>
            <a:chOff x="2309814" y="5875241"/>
            <a:chExt cx="1871659" cy="584776"/>
          </a:xfrm>
          <a:solidFill>
            <a:srgbClr val="FF0000"/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F72D8DC-5E40-4C6F-B8DA-FAE92893060B}"/>
                </a:ext>
              </a:extLst>
            </p:cNvPr>
            <p:cNvSpPr/>
            <p:nvPr/>
          </p:nvSpPr>
          <p:spPr>
            <a:xfrm>
              <a:off x="2309814" y="5875241"/>
              <a:ext cx="1871659" cy="58477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E026946-950A-4C97-932F-3086C3067EE6}"/>
                </a:ext>
              </a:extLst>
            </p:cNvPr>
            <p:cNvSpPr txBox="1"/>
            <p:nvPr/>
          </p:nvSpPr>
          <p:spPr>
            <a:xfrm>
              <a:off x="2655096" y="5906019"/>
              <a:ext cx="1181093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+mn-ea"/>
                </a:rPr>
                <a:t>START</a:t>
              </a:r>
              <a:endParaRPr lang="ko-KR" altLang="en-US" sz="2800" dirty="0">
                <a:latin typeface="+mn-ea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5121E02-16FB-4478-9FB5-29ADF709AEA5}"/>
              </a:ext>
            </a:extLst>
          </p:cNvPr>
          <p:cNvGrpSpPr/>
          <p:nvPr/>
        </p:nvGrpSpPr>
        <p:grpSpPr>
          <a:xfrm>
            <a:off x="888939" y="5893731"/>
            <a:ext cx="5112163" cy="584776"/>
            <a:chOff x="564848" y="5894386"/>
            <a:chExt cx="5112163" cy="584776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00D59DF-DC63-4B3C-A754-DDCF5B9FF616}"/>
                </a:ext>
              </a:extLst>
            </p:cNvPr>
            <p:cNvGrpSpPr/>
            <p:nvPr/>
          </p:nvGrpSpPr>
          <p:grpSpPr>
            <a:xfrm>
              <a:off x="564848" y="5894386"/>
              <a:ext cx="1288164" cy="584776"/>
              <a:chOff x="2309815" y="5875241"/>
              <a:chExt cx="1288164" cy="584776"/>
            </a:xfrm>
            <a:solidFill>
              <a:schemeClr val="accent5"/>
            </a:solidFill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BE5CC5F2-CBB6-4DC6-B173-5227070E993B}"/>
                  </a:ext>
                </a:extLst>
              </p:cNvPr>
              <p:cNvSpPr/>
              <p:nvPr/>
            </p:nvSpPr>
            <p:spPr>
              <a:xfrm>
                <a:off x="2309815" y="5875241"/>
                <a:ext cx="1288164" cy="58477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7340D94-4B97-48E8-A154-D0BEB8F145BD}"/>
                  </a:ext>
                </a:extLst>
              </p:cNvPr>
              <p:cNvSpPr txBox="1"/>
              <p:nvPr/>
            </p:nvSpPr>
            <p:spPr>
              <a:xfrm>
                <a:off x="2471231" y="5967574"/>
                <a:ext cx="954107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latin typeface="+mn-ea"/>
                  </a:rPr>
                  <a:t>닉네임</a:t>
                </a: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9B33503-C3C6-4B8D-AE3E-D3F298FD0AB5}"/>
                </a:ext>
              </a:extLst>
            </p:cNvPr>
            <p:cNvSpPr/>
            <p:nvPr/>
          </p:nvSpPr>
          <p:spPr>
            <a:xfrm>
              <a:off x="1853012" y="5894386"/>
              <a:ext cx="382399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0A7B113-E511-410B-9121-91F7C4AD9108}"/>
                </a:ext>
              </a:extLst>
            </p:cNvPr>
            <p:cNvSpPr txBox="1"/>
            <p:nvPr/>
          </p:nvSpPr>
          <p:spPr>
            <a:xfrm>
              <a:off x="1853012" y="600210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n-ea"/>
                </a:rPr>
                <a:t>율전이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5ED623D-B24C-4C81-9435-80469329EE39}"/>
              </a:ext>
            </a:extLst>
          </p:cNvPr>
          <p:cNvSpPr txBox="1"/>
          <p:nvPr/>
        </p:nvSpPr>
        <p:spPr>
          <a:xfrm>
            <a:off x="4246450" y="528410"/>
            <a:ext cx="3695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latin typeface="+mn-ea"/>
              </a:rPr>
              <a:t>컵 쌓기 </a:t>
            </a:r>
            <a:r>
              <a:rPr lang="ko-KR" altLang="en-US" sz="4800" dirty="0">
                <a:latin typeface="+mn-ea"/>
              </a:rPr>
              <a:t>게임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A6DDD16-4914-4F56-B797-8ADA32FEDB9C}"/>
              </a:ext>
            </a:extLst>
          </p:cNvPr>
          <p:cNvGrpSpPr/>
          <p:nvPr/>
        </p:nvGrpSpPr>
        <p:grpSpPr>
          <a:xfrm>
            <a:off x="4426275" y="1754545"/>
            <a:ext cx="3348908" cy="3348908"/>
            <a:chOff x="5124450" y="1485900"/>
            <a:chExt cx="1943100" cy="1943100"/>
          </a:xfrm>
        </p:grpSpPr>
        <p:sp>
          <p:nvSpPr>
            <p:cNvPr id="45" name="화살표: 아래로 구부러짐 44">
              <a:extLst>
                <a:ext uri="{FF2B5EF4-FFF2-40B4-BE49-F238E27FC236}">
                  <a16:creationId xmlns:a16="http://schemas.microsoft.com/office/drawing/2014/main" id="{5C66C3AE-4BA1-4099-99D7-D973DA18A5C0}"/>
                </a:ext>
              </a:extLst>
            </p:cNvPr>
            <p:cNvSpPr/>
            <p:nvPr/>
          </p:nvSpPr>
          <p:spPr>
            <a:xfrm flipH="1">
              <a:off x="5783392" y="2044279"/>
              <a:ext cx="876666" cy="356183"/>
            </a:xfrm>
            <a:prstGeom prst="curvedDownArrow">
              <a:avLst>
                <a:gd name="adj1" fmla="val 10941"/>
                <a:gd name="adj2" fmla="val 29821"/>
                <a:gd name="adj3" fmla="val 30349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FA569ED-3CD7-4EB5-95E4-8042A103210D}"/>
                </a:ext>
              </a:extLst>
            </p:cNvPr>
            <p:cNvSpPr/>
            <p:nvPr/>
          </p:nvSpPr>
          <p:spPr>
            <a:xfrm>
              <a:off x="5124450" y="1485900"/>
              <a:ext cx="1943100" cy="19431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다리꼴 47">
              <a:extLst>
                <a:ext uri="{FF2B5EF4-FFF2-40B4-BE49-F238E27FC236}">
                  <a16:creationId xmlns:a16="http://schemas.microsoft.com/office/drawing/2014/main" id="{9CC7D8B8-BAEF-491A-90D9-81A3DD95ED4B}"/>
                </a:ext>
              </a:extLst>
            </p:cNvPr>
            <p:cNvSpPr/>
            <p:nvPr/>
          </p:nvSpPr>
          <p:spPr>
            <a:xfrm>
              <a:off x="6477780" y="2920865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사다리꼴 51">
              <a:extLst>
                <a:ext uri="{FF2B5EF4-FFF2-40B4-BE49-F238E27FC236}">
                  <a16:creationId xmlns:a16="http://schemas.microsoft.com/office/drawing/2014/main" id="{77AB8487-F3CB-4AB9-A19F-304A1D635A34}"/>
                </a:ext>
              </a:extLst>
            </p:cNvPr>
            <p:cNvSpPr/>
            <p:nvPr/>
          </p:nvSpPr>
          <p:spPr>
            <a:xfrm>
              <a:off x="6477780" y="2838155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사다리꼴 52">
              <a:extLst>
                <a:ext uri="{FF2B5EF4-FFF2-40B4-BE49-F238E27FC236}">
                  <a16:creationId xmlns:a16="http://schemas.microsoft.com/office/drawing/2014/main" id="{03E0E462-9EB5-490D-929C-0BE096C7D75E}"/>
                </a:ext>
              </a:extLst>
            </p:cNvPr>
            <p:cNvSpPr/>
            <p:nvPr/>
          </p:nvSpPr>
          <p:spPr>
            <a:xfrm>
              <a:off x="6477780" y="2749523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다리꼴 53">
              <a:extLst>
                <a:ext uri="{FF2B5EF4-FFF2-40B4-BE49-F238E27FC236}">
                  <a16:creationId xmlns:a16="http://schemas.microsoft.com/office/drawing/2014/main" id="{94FE9FD7-DED9-4677-B0A7-10D37424E5F1}"/>
                </a:ext>
              </a:extLst>
            </p:cNvPr>
            <p:cNvSpPr/>
            <p:nvPr/>
          </p:nvSpPr>
          <p:spPr>
            <a:xfrm>
              <a:off x="6477780" y="2666813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다리꼴 54">
              <a:extLst>
                <a:ext uri="{FF2B5EF4-FFF2-40B4-BE49-F238E27FC236}">
                  <a16:creationId xmlns:a16="http://schemas.microsoft.com/office/drawing/2014/main" id="{DD7D267B-B153-42C1-980A-9489C0515740}"/>
                </a:ext>
              </a:extLst>
            </p:cNvPr>
            <p:cNvSpPr/>
            <p:nvPr/>
          </p:nvSpPr>
          <p:spPr>
            <a:xfrm>
              <a:off x="6477780" y="2580261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다리꼴 55">
              <a:extLst>
                <a:ext uri="{FF2B5EF4-FFF2-40B4-BE49-F238E27FC236}">
                  <a16:creationId xmlns:a16="http://schemas.microsoft.com/office/drawing/2014/main" id="{30F14F05-61B7-424D-8D14-A6A455F3A6B5}"/>
                </a:ext>
              </a:extLst>
            </p:cNvPr>
            <p:cNvSpPr/>
            <p:nvPr/>
          </p:nvSpPr>
          <p:spPr>
            <a:xfrm>
              <a:off x="6477780" y="2496228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사다리꼴 56">
              <a:extLst>
                <a:ext uri="{FF2B5EF4-FFF2-40B4-BE49-F238E27FC236}">
                  <a16:creationId xmlns:a16="http://schemas.microsoft.com/office/drawing/2014/main" id="{7EACE0B5-B0EB-4381-A6DD-90E7CD51DD01}"/>
                </a:ext>
              </a:extLst>
            </p:cNvPr>
            <p:cNvSpPr/>
            <p:nvPr/>
          </p:nvSpPr>
          <p:spPr>
            <a:xfrm>
              <a:off x="6019965" y="1932369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사다리꼴 57">
              <a:extLst>
                <a:ext uri="{FF2B5EF4-FFF2-40B4-BE49-F238E27FC236}">
                  <a16:creationId xmlns:a16="http://schemas.microsoft.com/office/drawing/2014/main" id="{4CA2307E-CE3B-4D48-8029-88AA019450EA}"/>
                </a:ext>
              </a:extLst>
            </p:cNvPr>
            <p:cNvSpPr/>
            <p:nvPr/>
          </p:nvSpPr>
          <p:spPr>
            <a:xfrm>
              <a:off x="5800958" y="2591920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사다리꼴 58">
              <a:extLst>
                <a:ext uri="{FF2B5EF4-FFF2-40B4-BE49-F238E27FC236}">
                  <a16:creationId xmlns:a16="http://schemas.microsoft.com/office/drawing/2014/main" id="{C885030B-68DC-4FAE-8456-06769D4D2C86}"/>
                </a:ext>
              </a:extLst>
            </p:cNvPr>
            <p:cNvSpPr/>
            <p:nvPr/>
          </p:nvSpPr>
          <p:spPr>
            <a:xfrm>
              <a:off x="5521562" y="2595839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사다리꼴 59">
              <a:extLst>
                <a:ext uri="{FF2B5EF4-FFF2-40B4-BE49-F238E27FC236}">
                  <a16:creationId xmlns:a16="http://schemas.microsoft.com/office/drawing/2014/main" id="{4E980326-BEF1-4090-8E34-BA1F7769FEFE}"/>
                </a:ext>
              </a:extLst>
            </p:cNvPr>
            <p:cNvSpPr/>
            <p:nvPr/>
          </p:nvSpPr>
          <p:spPr>
            <a:xfrm>
              <a:off x="5914307" y="2920865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사다리꼴 60">
              <a:extLst>
                <a:ext uri="{FF2B5EF4-FFF2-40B4-BE49-F238E27FC236}">
                  <a16:creationId xmlns:a16="http://schemas.microsoft.com/office/drawing/2014/main" id="{C00E9D90-470A-4D71-8B9D-7178FB81CA41}"/>
                </a:ext>
              </a:extLst>
            </p:cNvPr>
            <p:cNvSpPr/>
            <p:nvPr/>
          </p:nvSpPr>
          <p:spPr>
            <a:xfrm>
              <a:off x="5652477" y="2920865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사다리꼴 61">
              <a:extLst>
                <a:ext uri="{FF2B5EF4-FFF2-40B4-BE49-F238E27FC236}">
                  <a16:creationId xmlns:a16="http://schemas.microsoft.com/office/drawing/2014/main" id="{5976E274-1AC8-430F-944E-51C70C0CCB17}"/>
                </a:ext>
              </a:extLst>
            </p:cNvPr>
            <p:cNvSpPr/>
            <p:nvPr/>
          </p:nvSpPr>
          <p:spPr>
            <a:xfrm>
              <a:off x="5390647" y="2920865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94219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5015CC94-DD1D-4E1D-9179-BED8906834F3}"/>
              </a:ext>
            </a:extLst>
          </p:cNvPr>
          <p:cNvSpPr/>
          <p:nvPr/>
        </p:nvSpPr>
        <p:spPr>
          <a:xfrm>
            <a:off x="2539029" y="447675"/>
            <a:ext cx="7087820" cy="43529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5A9123D-3CE0-44C5-BCB0-DCF8ED5FDBDE}"/>
              </a:ext>
            </a:extLst>
          </p:cNvPr>
          <p:cNvGrpSpPr/>
          <p:nvPr/>
        </p:nvGrpSpPr>
        <p:grpSpPr>
          <a:xfrm>
            <a:off x="2539030" y="5183370"/>
            <a:ext cx="7087820" cy="1502431"/>
            <a:chOff x="2303929" y="4974295"/>
            <a:chExt cx="7584141" cy="1557336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DA8F9CD0-F601-4850-806B-4A1096DDDC38}"/>
                </a:ext>
              </a:extLst>
            </p:cNvPr>
            <p:cNvSpPr/>
            <p:nvPr/>
          </p:nvSpPr>
          <p:spPr>
            <a:xfrm>
              <a:off x="2303929" y="4974295"/>
              <a:ext cx="7584141" cy="1557336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A20A4EB-A8B8-4B58-A33D-019D91773F97}"/>
                </a:ext>
              </a:extLst>
            </p:cNvPr>
            <p:cNvGrpSpPr/>
            <p:nvPr/>
          </p:nvGrpSpPr>
          <p:grpSpPr>
            <a:xfrm>
              <a:off x="2539029" y="5178275"/>
              <a:ext cx="7087820" cy="1149376"/>
              <a:chOff x="2375647" y="5202730"/>
              <a:chExt cx="7297270" cy="1183341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04361D4B-6CF1-4307-8FFB-16061CB8EC92}"/>
                  </a:ext>
                </a:extLst>
              </p:cNvPr>
              <p:cNvSpPr/>
              <p:nvPr/>
            </p:nvSpPr>
            <p:spPr>
              <a:xfrm>
                <a:off x="2375647" y="5202730"/>
                <a:ext cx="1183341" cy="1183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+mn-ea"/>
                  </a:rPr>
                  <a:t>start</a:t>
                </a:r>
                <a:endParaRPr lang="ko-KR" altLang="en-US" sz="16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26A779F-556C-4B2C-A49F-B03F3312CAFD}"/>
                  </a:ext>
                </a:extLst>
              </p:cNvPr>
              <p:cNvSpPr/>
              <p:nvPr/>
            </p:nvSpPr>
            <p:spPr>
              <a:xfrm>
                <a:off x="8489576" y="5202730"/>
                <a:ext cx="1183341" cy="1183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+mn-ea"/>
                  </a:rPr>
                  <a:t>finish</a:t>
                </a:r>
                <a:endParaRPr lang="ko-KR" altLang="en-US" sz="16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5531FBE-54C3-411D-B423-82C74A274097}"/>
                  </a:ext>
                </a:extLst>
              </p:cNvPr>
              <p:cNvSpPr/>
              <p:nvPr/>
            </p:nvSpPr>
            <p:spPr>
              <a:xfrm>
                <a:off x="3880917" y="5233443"/>
                <a:ext cx="4313624" cy="115262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chemeClr val="tx1"/>
                    </a:solidFill>
                    <a:latin typeface="OCR A Std" panose="020F0609000104060307" pitchFamily="49" charset="0"/>
                  </a:rPr>
                  <a:t>00:00:00</a:t>
                </a:r>
                <a:endParaRPr lang="ko-KR" altLang="en-US" sz="7200" dirty="0">
                  <a:solidFill>
                    <a:schemeClr val="tx1"/>
                  </a:solidFill>
                  <a:latin typeface="OCR A Std" panose="020F0609000104060307" pitchFamily="49" charset="0"/>
                </a:endParaRPr>
              </a:p>
            </p:txBody>
          </p:sp>
        </p:grp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0CED48-4EB1-4F5D-9458-27BF8F49B93B}"/>
              </a:ext>
            </a:extLst>
          </p:cNvPr>
          <p:cNvSpPr/>
          <p:nvPr/>
        </p:nvSpPr>
        <p:spPr>
          <a:xfrm>
            <a:off x="216274" y="447675"/>
            <a:ext cx="2106705" cy="1199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D5626F48-B1FB-4CCC-8DC6-CF065B6DEEC3}"/>
              </a:ext>
            </a:extLst>
          </p:cNvPr>
          <p:cNvGrpSpPr/>
          <p:nvPr/>
        </p:nvGrpSpPr>
        <p:grpSpPr>
          <a:xfrm>
            <a:off x="10512159" y="1754338"/>
            <a:ext cx="832197" cy="2431676"/>
            <a:chOff x="10502553" y="1664074"/>
            <a:chExt cx="832197" cy="2431676"/>
          </a:xfrm>
          <a:solidFill>
            <a:srgbClr val="00B050"/>
          </a:solidFill>
        </p:grpSpPr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7AD2BF3B-2A7F-43F5-86CE-C384ADED9B21}"/>
                </a:ext>
              </a:extLst>
            </p:cNvPr>
            <p:cNvSpPr/>
            <p:nvPr/>
          </p:nvSpPr>
          <p:spPr>
            <a:xfrm>
              <a:off x="10502553" y="3062691"/>
              <a:ext cx="832197" cy="1033059"/>
            </a:xfrm>
            <a:prstGeom prst="trapezoid">
              <a:avLst>
                <a:gd name="adj" fmla="val 1555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다리꼴 53">
              <a:extLst>
                <a:ext uri="{FF2B5EF4-FFF2-40B4-BE49-F238E27FC236}">
                  <a16:creationId xmlns:a16="http://schemas.microsoft.com/office/drawing/2014/main" id="{7CCBAAB2-4A17-4A93-B0BA-D202FEC04387}"/>
                </a:ext>
              </a:extLst>
            </p:cNvPr>
            <p:cNvSpPr/>
            <p:nvPr/>
          </p:nvSpPr>
          <p:spPr>
            <a:xfrm>
              <a:off x="10502553" y="2938866"/>
              <a:ext cx="832197" cy="1033059"/>
            </a:xfrm>
            <a:prstGeom prst="trapezoid">
              <a:avLst>
                <a:gd name="adj" fmla="val 1555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다리꼴 54">
              <a:extLst>
                <a:ext uri="{FF2B5EF4-FFF2-40B4-BE49-F238E27FC236}">
                  <a16:creationId xmlns:a16="http://schemas.microsoft.com/office/drawing/2014/main" id="{ABDD77DC-B52F-4E74-B186-428B2B3B3793}"/>
                </a:ext>
              </a:extLst>
            </p:cNvPr>
            <p:cNvSpPr/>
            <p:nvPr/>
          </p:nvSpPr>
          <p:spPr>
            <a:xfrm>
              <a:off x="10502553" y="2806175"/>
              <a:ext cx="832197" cy="1033059"/>
            </a:xfrm>
            <a:prstGeom prst="trapezoid">
              <a:avLst>
                <a:gd name="adj" fmla="val 1555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다리꼴 55">
              <a:extLst>
                <a:ext uri="{FF2B5EF4-FFF2-40B4-BE49-F238E27FC236}">
                  <a16:creationId xmlns:a16="http://schemas.microsoft.com/office/drawing/2014/main" id="{58773801-D7AC-465D-A661-9634E16764A9}"/>
                </a:ext>
              </a:extLst>
            </p:cNvPr>
            <p:cNvSpPr/>
            <p:nvPr/>
          </p:nvSpPr>
          <p:spPr>
            <a:xfrm>
              <a:off x="10502553" y="2682350"/>
              <a:ext cx="832197" cy="1033059"/>
            </a:xfrm>
            <a:prstGeom prst="trapezoid">
              <a:avLst>
                <a:gd name="adj" fmla="val 1555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다리꼴 56">
              <a:extLst>
                <a:ext uri="{FF2B5EF4-FFF2-40B4-BE49-F238E27FC236}">
                  <a16:creationId xmlns:a16="http://schemas.microsoft.com/office/drawing/2014/main" id="{549FB57E-3F5B-46EF-929C-675EFAE629A9}"/>
                </a:ext>
              </a:extLst>
            </p:cNvPr>
            <p:cNvSpPr/>
            <p:nvPr/>
          </p:nvSpPr>
          <p:spPr>
            <a:xfrm>
              <a:off x="10502553" y="2552774"/>
              <a:ext cx="832197" cy="1033059"/>
            </a:xfrm>
            <a:prstGeom prst="trapezoid">
              <a:avLst>
                <a:gd name="adj" fmla="val 1555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사다리꼴 57">
              <a:extLst>
                <a:ext uri="{FF2B5EF4-FFF2-40B4-BE49-F238E27FC236}">
                  <a16:creationId xmlns:a16="http://schemas.microsoft.com/office/drawing/2014/main" id="{AD368A65-B275-41B7-927E-1C847F9991B6}"/>
                </a:ext>
              </a:extLst>
            </p:cNvPr>
            <p:cNvSpPr/>
            <p:nvPr/>
          </p:nvSpPr>
          <p:spPr>
            <a:xfrm>
              <a:off x="10502553" y="2428949"/>
              <a:ext cx="832197" cy="1033059"/>
            </a:xfrm>
            <a:prstGeom prst="trapezoid">
              <a:avLst>
                <a:gd name="adj" fmla="val 1555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사다리꼴 58">
              <a:extLst>
                <a:ext uri="{FF2B5EF4-FFF2-40B4-BE49-F238E27FC236}">
                  <a16:creationId xmlns:a16="http://schemas.microsoft.com/office/drawing/2014/main" id="{4B84769E-28C2-4727-9FAB-5FB8A271135A}"/>
                </a:ext>
              </a:extLst>
            </p:cNvPr>
            <p:cNvSpPr/>
            <p:nvPr/>
          </p:nvSpPr>
          <p:spPr>
            <a:xfrm>
              <a:off x="10502553" y="2297816"/>
              <a:ext cx="832197" cy="1033059"/>
            </a:xfrm>
            <a:prstGeom prst="trapezoid">
              <a:avLst>
                <a:gd name="adj" fmla="val 1555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사다리꼴 59">
              <a:extLst>
                <a:ext uri="{FF2B5EF4-FFF2-40B4-BE49-F238E27FC236}">
                  <a16:creationId xmlns:a16="http://schemas.microsoft.com/office/drawing/2014/main" id="{F3818ED4-1940-4BE1-AE03-A626A3DCE3EB}"/>
                </a:ext>
              </a:extLst>
            </p:cNvPr>
            <p:cNvSpPr/>
            <p:nvPr/>
          </p:nvSpPr>
          <p:spPr>
            <a:xfrm>
              <a:off x="10502553" y="2173991"/>
              <a:ext cx="832197" cy="1033059"/>
            </a:xfrm>
            <a:prstGeom prst="trapezoid">
              <a:avLst>
                <a:gd name="adj" fmla="val 1555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사다리꼴 60">
              <a:extLst>
                <a:ext uri="{FF2B5EF4-FFF2-40B4-BE49-F238E27FC236}">
                  <a16:creationId xmlns:a16="http://schemas.microsoft.com/office/drawing/2014/main" id="{13E0AE2C-8ECC-416D-A472-C60B3A69C5F3}"/>
                </a:ext>
              </a:extLst>
            </p:cNvPr>
            <p:cNvSpPr/>
            <p:nvPr/>
          </p:nvSpPr>
          <p:spPr>
            <a:xfrm>
              <a:off x="10502553" y="2041300"/>
              <a:ext cx="832197" cy="1033059"/>
            </a:xfrm>
            <a:prstGeom prst="trapezoid">
              <a:avLst>
                <a:gd name="adj" fmla="val 1555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사다리꼴 61">
              <a:extLst>
                <a:ext uri="{FF2B5EF4-FFF2-40B4-BE49-F238E27FC236}">
                  <a16:creationId xmlns:a16="http://schemas.microsoft.com/office/drawing/2014/main" id="{33154917-E269-4161-8970-232DFDBF3E1F}"/>
                </a:ext>
              </a:extLst>
            </p:cNvPr>
            <p:cNvSpPr/>
            <p:nvPr/>
          </p:nvSpPr>
          <p:spPr>
            <a:xfrm>
              <a:off x="10502553" y="1917475"/>
              <a:ext cx="832197" cy="1033059"/>
            </a:xfrm>
            <a:prstGeom prst="trapezoid">
              <a:avLst>
                <a:gd name="adj" fmla="val 1555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사다리꼴 62">
              <a:extLst>
                <a:ext uri="{FF2B5EF4-FFF2-40B4-BE49-F238E27FC236}">
                  <a16:creationId xmlns:a16="http://schemas.microsoft.com/office/drawing/2014/main" id="{F6911E14-B7C7-42EE-8D11-2A3B8DE5A634}"/>
                </a:ext>
              </a:extLst>
            </p:cNvPr>
            <p:cNvSpPr/>
            <p:nvPr/>
          </p:nvSpPr>
          <p:spPr>
            <a:xfrm>
              <a:off x="10502553" y="1787899"/>
              <a:ext cx="832197" cy="1033059"/>
            </a:xfrm>
            <a:prstGeom prst="trapezoid">
              <a:avLst>
                <a:gd name="adj" fmla="val 1555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사다리꼴 63">
              <a:extLst>
                <a:ext uri="{FF2B5EF4-FFF2-40B4-BE49-F238E27FC236}">
                  <a16:creationId xmlns:a16="http://schemas.microsoft.com/office/drawing/2014/main" id="{590D137E-500F-494B-BE33-EF8B1EA8CC93}"/>
                </a:ext>
              </a:extLst>
            </p:cNvPr>
            <p:cNvSpPr/>
            <p:nvPr/>
          </p:nvSpPr>
          <p:spPr>
            <a:xfrm>
              <a:off x="10502553" y="1664074"/>
              <a:ext cx="832197" cy="1033059"/>
            </a:xfrm>
            <a:prstGeom prst="trapezoid">
              <a:avLst>
                <a:gd name="adj" fmla="val 1555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타원 64">
            <a:extLst>
              <a:ext uri="{FF2B5EF4-FFF2-40B4-BE49-F238E27FC236}">
                <a16:creationId xmlns:a16="http://schemas.microsoft.com/office/drawing/2014/main" id="{6CDC3809-9D9E-415C-9248-8F892C40E8DF}"/>
              </a:ext>
            </a:extLst>
          </p:cNvPr>
          <p:cNvSpPr/>
          <p:nvPr/>
        </p:nvSpPr>
        <p:spPr>
          <a:xfrm>
            <a:off x="10502553" y="4518699"/>
            <a:ext cx="389527" cy="3895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C42EAD3A-76E7-4670-8C09-A7B0120190D3}"/>
              </a:ext>
            </a:extLst>
          </p:cNvPr>
          <p:cNvSpPr/>
          <p:nvPr/>
        </p:nvSpPr>
        <p:spPr>
          <a:xfrm>
            <a:off x="11019782" y="4518699"/>
            <a:ext cx="389527" cy="389527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9CB2BEE4-C9A4-47D2-99D9-DAF1D652E28C}"/>
              </a:ext>
            </a:extLst>
          </p:cNvPr>
          <p:cNvSpPr/>
          <p:nvPr/>
        </p:nvSpPr>
        <p:spPr>
          <a:xfrm>
            <a:off x="11537011" y="4518699"/>
            <a:ext cx="389527" cy="38952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9F6C769-66DA-449D-8E03-ADC3E590FDAD}"/>
              </a:ext>
            </a:extLst>
          </p:cNvPr>
          <p:cNvSpPr/>
          <p:nvPr/>
        </p:nvSpPr>
        <p:spPr>
          <a:xfrm>
            <a:off x="9985324" y="4518699"/>
            <a:ext cx="389527" cy="38952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8B47552-7305-4773-B341-E2BC3860D727}"/>
              </a:ext>
            </a:extLst>
          </p:cNvPr>
          <p:cNvSpPr txBox="1"/>
          <p:nvPr/>
        </p:nvSpPr>
        <p:spPr>
          <a:xfrm>
            <a:off x="4538875" y="618123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분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6350A9C-F841-44C6-A3AE-4B93F6398F6B}"/>
              </a:ext>
            </a:extLst>
          </p:cNvPr>
          <p:cNvSpPr txBox="1"/>
          <p:nvPr/>
        </p:nvSpPr>
        <p:spPr>
          <a:xfrm>
            <a:off x="5913899" y="618123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초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5CD34C6-7956-400D-9AA7-E0424B60A052}"/>
              </a:ext>
            </a:extLst>
          </p:cNvPr>
          <p:cNvSpPr txBox="1"/>
          <p:nvPr/>
        </p:nvSpPr>
        <p:spPr>
          <a:xfrm>
            <a:off x="7040052" y="61812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+mn-ea"/>
              </a:rPr>
              <a:t>밀리초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455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412</Words>
  <Application>Microsoft Office PowerPoint</Application>
  <PresentationFormat>와이드스크린</PresentationFormat>
  <Paragraphs>306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Noto Sans KR Medium</vt:lpstr>
      <vt:lpstr>OCR A Std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지예성</dc:creator>
  <cp:lastModifiedBy>jone98k@gmail.com</cp:lastModifiedBy>
  <cp:revision>13</cp:revision>
  <dcterms:created xsi:type="dcterms:W3CDTF">2021-11-06T06:52:32Z</dcterms:created>
  <dcterms:modified xsi:type="dcterms:W3CDTF">2021-11-07T07:16:34Z</dcterms:modified>
</cp:coreProperties>
</file>