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003399"/>
                </a:solidFill>
              </a:rPr>
              <a:t>대회 발표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646464"/>
                </a:solidFill>
              </a:rPr>
              <a:t>팀명 / 이름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1. 문제 정의 / 필요성</a:t>
            </a:r>
          </a:p>
          <a:p>
            <a:r>
              <a:rPr sz="2400" b="0">
                <a:solidFill>
                  <a:srgbClr val="323232"/>
                </a:solidFill>
              </a:rPr>
              <a:t>2. 아이디어 / 해결 방안</a:t>
            </a:r>
          </a:p>
          <a:p>
            <a:r>
              <a:rPr sz="2400" b="0">
                <a:solidFill>
                  <a:srgbClr val="323232"/>
                </a:solidFill>
              </a:rPr>
              <a:t>3. 구현 / 연구 과정</a:t>
            </a:r>
          </a:p>
          <a:p>
            <a:r>
              <a:rPr sz="2400" b="0">
                <a:solidFill>
                  <a:srgbClr val="323232"/>
                </a:solidFill>
              </a:rPr>
              <a:t>4. 성과 / 기대효과</a:t>
            </a:r>
          </a:p>
          <a:p>
            <a:r>
              <a:rPr sz="2400" b="0">
                <a:solidFill>
                  <a:srgbClr val="323232"/>
                </a:solidFill>
              </a:rPr>
              <a:t>5. 한계와 향후 계획</a:t>
            </a:r>
          </a:p>
          <a:p>
            <a:r>
              <a:rPr sz="2400" b="0">
                <a:solidFill>
                  <a:srgbClr val="323232"/>
                </a:solidFill>
              </a:rPr>
              <a:t>6. 결론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문제 정의 / 필요성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문제 정의 / 필요성 내용을 여기에 작성하세요.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아이디어 / 해결 방안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아이디어 / 해결 방안 내용을 여기에 작성하세요.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구현 / 연구 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구현 / 연구 과정 내용을 여기에 작성하세요.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성과 / 기대효과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성과 / 기대효과 내용을 여기에 작성하세요.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한계와 향후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한계와 향후 계획 내용을 여기에 작성하세요.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99"/>
                </a:solidFill>
              </a:rPr>
              <a:t>결론 &amp;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rgbClr val="323232"/>
                </a:solidFill>
              </a:rPr>
              <a:t>결론 &amp; Q&amp;A 내용을 여기에 작성하세요.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