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71" r:id="rId4"/>
    <p:sldId id="269" r:id="rId5"/>
    <p:sldId id="264" r:id="rId6"/>
    <p:sldId id="259" r:id="rId7"/>
    <p:sldId id="265" r:id="rId8"/>
    <p:sldId id="260" r:id="rId9"/>
    <p:sldId id="266" r:id="rId10"/>
    <p:sldId id="261" r:id="rId11"/>
    <p:sldId id="267" r:id="rId12"/>
    <p:sldId id="268" r:id="rId13"/>
  </p:sldIdLst>
  <p:sldSz cx="12192000" cy="6858000"/>
  <p:notesSz cx="6858000" cy="9144000"/>
  <p:embeddedFontLst>
    <p:embeddedFont>
      <p:font typeface="나눔스퀘어 Bold" panose="020B0600000101010101" pitchFamily="50" charset="-127"/>
      <p:bold r:id="rId14"/>
    </p:embeddedFont>
    <p:embeddedFont>
      <p:font typeface="둥근모꼴" panose="020B0500000000000000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C873B-ACAF-4D6F-8B3E-80F5F4CBA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BB0016-C33C-4E7F-8419-D0FF4B681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918B8-8F22-4322-88A2-F29BE724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874A-AC36-4815-B450-851E9FE8FFB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B7A50-62E0-40D0-8FAC-B0434EF3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09138-B45A-4057-96AB-EF1ECB7D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72BD-E6B7-4159-9391-1387EAAF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4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B2B2-95FF-413A-8D60-D261AE07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B66F7C-96D0-415A-A042-C7B35FC43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985EA-8118-464C-BA0D-8997E369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874A-AC36-4815-B450-851E9FE8FFB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BD177-A71D-4EC1-91BE-20F312BD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88141-F468-4D5E-9DC0-13E23458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72BD-E6B7-4159-9391-1387EAAF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A1611A-B4C6-4AC6-8311-D0F2395DD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E01281-6856-442A-8561-99B203928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21AA4-5D44-459E-B9A6-F006957A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874A-AC36-4815-B450-851E9FE8FFB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07E34-D322-43BC-9089-6B23DF01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B0510-EA57-422B-A98A-E75CF594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72BD-E6B7-4159-9391-1387EAAF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2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26E96-D172-4E54-AED9-29E7E42F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76A04-968E-409A-934A-A24507317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D7523-7BF6-48C3-81C1-ABFD3C7B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874A-AC36-4815-B450-851E9FE8FFB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E45ED-B6EC-4F95-85E7-2245FA4D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F2FF5-A606-4D32-B68C-0ECD31F4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72BD-E6B7-4159-9391-1387EAAF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7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2B723-C321-4D23-B958-A22B9DF2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A0DE5D-FC6E-4269-8899-BD73B8054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9A17D-A364-4E84-BA6B-4716F2EB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874A-AC36-4815-B450-851E9FE8FFB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92C1A-8D7F-4F3D-B481-DEBADC2C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AF799-C58F-4496-9A2F-F34A87D7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72BD-E6B7-4159-9391-1387EAAF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8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B89A9-5F51-4730-A2AD-E45F654F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C3000-9D3D-44A8-94CC-AB9D7CB4E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E8C589-8759-4D52-9173-8BE4C63AC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20DF6-4030-4EC9-AF4F-42C742EF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874A-AC36-4815-B450-851E9FE8FFB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7E72E3-E256-4874-8C0E-18EE8864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427514-C0BA-43E8-8CDC-F42353BD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72BD-E6B7-4159-9391-1387EAAF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7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CE8BA-4A3C-4316-BB1B-1E060EE5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FA7BB1-9ABA-4F2F-ACDD-000B1A655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6D256-AA3C-4B19-85ED-C6B685EE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6D8155-CB7B-4630-ABBC-5517ADE20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AFB603-F150-4D03-86D0-7C9EC4EBE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10B990-770A-4485-AA67-3F5906B6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874A-AC36-4815-B450-851E9FE8FFB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8A659-FB47-4A2A-9258-19DD08CA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089580-83A8-405A-A607-881FEB4F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72BD-E6B7-4159-9391-1387EAAF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82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B9552-590A-425B-B03A-E6A528C5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B9A376-7C92-4123-9BC1-A0D7FB81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874A-AC36-4815-B450-851E9FE8FFB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DFDF25-FB91-4AE0-B832-135C5521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8CB7D0-83CE-4887-B526-3BFE1D15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72BD-E6B7-4159-9391-1387EAAF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6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E9CCBD-F507-4525-B61C-C3F7CD3E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874A-AC36-4815-B450-851E9FE8FFB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AA8B40-65D2-452D-980B-4B87E7CE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E30C7-8447-463D-961E-482F5B8C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72BD-E6B7-4159-9391-1387EAAF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6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329E4-05B6-4C31-86BB-4B55E4ED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FCD13-DE37-4A4B-94D8-1C2859B5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CDE9B-BC0C-495B-A94E-1D579A364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0CEA0-1969-40D3-8077-6E8BE682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874A-AC36-4815-B450-851E9FE8FFB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30F3A-B7A7-4FD9-BD9E-DB084EB2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1E0486-EDF7-461C-8F18-3B1F4462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72BD-E6B7-4159-9391-1387EAAF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C1F42-82AD-4C96-B4E4-44596E1E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F87BA9-7E81-46FB-B913-EAFCD8B57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EBA6B-E331-4265-A2E4-8C5DF641D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906A9-E390-4103-B0C9-64784725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874A-AC36-4815-B450-851E9FE8FFB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57E35C-1F0D-4AE4-945D-52AA3FAD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D6521-1823-4ADE-985C-A00921F3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72BD-E6B7-4159-9391-1387EAAF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6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4E7402-8FA2-434C-AB5C-E3CB2966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289D8E-F9D0-4C82-BC97-690B8B0E5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8B5BA-9771-4F32-A1B0-6ADF44D2A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C874A-AC36-4815-B450-851E9FE8FFB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CB548-9916-41EA-9C39-B8E0D4AA1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516BF-F46F-490A-AC81-B14A3EB4E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F72BD-E6B7-4159-9391-1387EAAF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4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A0D17-D5C0-4704-B7E1-532F6E93A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A6A50F-1EB9-472B-A8DE-312537260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스크린샷, 전자기기, 모니터, 컴퓨터이(가) 표시된 사진&#10;&#10;자동 생성된 설명">
            <a:extLst>
              <a:ext uri="{FF2B5EF4-FFF2-40B4-BE49-F238E27FC236}">
                <a16:creationId xmlns:a16="http://schemas.microsoft.com/office/drawing/2014/main" id="{E44913A7-3B78-4BD4-96EE-B87E1AFC4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4551D5-ABA6-4C6C-A4AD-F0C15B13BDCF}"/>
              </a:ext>
            </a:extLst>
          </p:cNvPr>
          <p:cNvSpPr txBox="1"/>
          <p:nvPr/>
        </p:nvSpPr>
        <p:spPr>
          <a:xfrm>
            <a:off x="2335157" y="2448015"/>
            <a:ext cx="801188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  <a:effectLst>
                  <a:outerShdw dist="38100" dir="2700000" algn="tl" rotWithShape="0">
                    <a:srgbClr val="00B05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START</a:t>
            </a:r>
            <a:endParaRPr lang="ko-KR" altLang="en-US" sz="11500" b="1" dirty="0">
              <a:ln>
                <a:solidFill>
                  <a:schemeClr val="tx1"/>
                </a:solidFill>
              </a:ln>
              <a:solidFill>
                <a:schemeClr val="accent2"/>
              </a:solidFill>
              <a:effectLst>
                <a:outerShdw dist="38100" dir="2700000" algn="tl" rotWithShape="0">
                  <a:srgbClr val="00B05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57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670BC-8CF1-4C4C-9915-44CFDB3AE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678D1E-92A0-4935-9DF6-29B51F29B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전자기기, 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7FDAF4AD-53E5-448E-AC42-6E8347210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93FC36-53D9-48D7-A629-E5FC21D3B564}"/>
              </a:ext>
            </a:extLst>
          </p:cNvPr>
          <p:cNvSpPr txBox="1"/>
          <p:nvPr/>
        </p:nvSpPr>
        <p:spPr>
          <a:xfrm>
            <a:off x="2656115" y="676345"/>
            <a:ext cx="8011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소제목 키워드</a:t>
            </a:r>
            <a:endParaRPr lang="en-US" altLang="ko-KR" sz="4000" b="1" dirty="0">
              <a:ln>
                <a:solidFill>
                  <a:schemeClr val="bg1"/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556D6-2367-4F7D-8DCC-FDAE5D460D49}"/>
              </a:ext>
            </a:extLst>
          </p:cNvPr>
          <p:cNvSpPr txBox="1"/>
          <p:nvPr/>
        </p:nvSpPr>
        <p:spPr>
          <a:xfrm>
            <a:off x="-203023" y="1401435"/>
            <a:ext cx="23046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교과목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소개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인생교양 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선정 이유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 과목의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장점과 특징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성장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스토리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32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670BC-8CF1-4C4C-9915-44CFDB3AE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678D1E-92A0-4935-9DF6-29B51F29B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전자기기, 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7FDAF4AD-53E5-448E-AC42-6E8347210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5898A-BCC2-4409-95C8-057378B3B49C}"/>
              </a:ext>
            </a:extLst>
          </p:cNvPr>
          <p:cNvSpPr txBox="1"/>
          <p:nvPr/>
        </p:nvSpPr>
        <p:spPr>
          <a:xfrm>
            <a:off x="2656115" y="676345"/>
            <a:ext cx="8011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소제목 키워드</a:t>
            </a:r>
            <a:endParaRPr lang="en-US" altLang="ko-KR" sz="4000" b="1" dirty="0">
              <a:ln>
                <a:solidFill>
                  <a:schemeClr val="bg1"/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CF9CA-88BB-42CF-A730-C27BDC6ED0EA}"/>
              </a:ext>
            </a:extLst>
          </p:cNvPr>
          <p:cNvSpPr txBox="1"/>
          <p:nvPr/>
        </p:nvSpPr>
        <p:spPr>
          <a:xfrm>
            <a:off x="-203023" y="1401435"/>
            <a:ext cx="23046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교과목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소개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인생교양 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선정 이유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 과목의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장점과 특징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성장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스토리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73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A0D17-D5C0-4704-B7E1-532F6E93A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A6A50F-1EB9-472B-A8DE-312537260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스크린샷, 전자기기, 모니터, 컴퓨터이(가) 표시된 사진&#10;&#10;자동 생성된 설명">
            <a:extLst>
              <a:ext uri="{FF2B5EF4-FFF2-40B4-BE49-F238E27FC236}">
                <a16:creationId xmlns:a16="http://schemas.microsoft.com/office/drawing/2014/main" id="{E44913A7-3B78-4BD4-96EE-B87E1AFC4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4551D5-ABA6-4C6C-A4AD-F0C15B13BDCF}"/>
              </a:ext>
            </a:extLst>
          </p:cNvPr>
          <p:cNvSpPr txBox="1"/>
          <p:nvPr/>
        </p:nvSpPr>
        <p:spPr>
          <a:xfrm>
            <a:off x="2335157" y="2448015"/>
            <a:ext cx="801188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  <a:effectLst>
                  <a:outerShdw dist="38100" dir="2700000" algn="tl" rotWithShape="0">
                    <a:srgbClr val="00B05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592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A0D17-D5C0-4704-B7E1-532F6E93A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A6A50F-1EB9-472B-A8DE-312537260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스크린샷, 전자기기, 모니터, 컴퓨터이(가) 표시된 사진&#10;&#10;자동 생성된 설명">
            <a:extLst>
              <a:ext uri="{FF2B5EF4-FFF2-40B4-BE49-F238E27FC236}">
                <a16:creationId xmlns:a16="http://schemas.microsoft.com/office/drawing/2014/main" id="{E44913A7-3B78-4BD4-96EE-B87E1AFC4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 descr="전자기기, 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2FB1FAAC-E455-414F-B838-AB63E5D1BA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" t="3913" r="61467" b="3031"/>
          <a:stretch/>
        </p:blipFill>
        <p:spPr>
          <a:xfrm>
            <a:off x="-1175895" y="266551"/>
            <a:ext cx="4244008" cy="6380921"/>
          </a:xfrm>
          <a:prstGeom prst="rect">
            <a:avLst/>
          </a:prstGeom>
        </p:spPr>
      </p:pic>
      <p:pic>
        <p:nvPicPr>
          <p:cNvPr id="7" name="그림 6" descr="전자기기, 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C8560831-76D5-4831-A179-D6A968715F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506"/>
          <a:stretch/>
        </p:blipFill>
        <p:spPr>
          <a:xfrm>
            <a:off x="0" y="0"/>
            <a:ext cx="425957" cy="68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51AE9F-FB96-48E1-8E79-E213E44C3B1A}"/>
              </a:ext>
            </a:extLst>
          </p:cNvPr>
          <p:cNvSpPr txBox="1"/>
          <p:nvPr/>
        </p:nvSpPr>
        <p:spPr>
          <a:xfrm>
            <a:off x="3238672" y="1629152"/>
            <a:ext cx="80118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우리가 만난 인생 교양</a:t>
            </a:r>
            <a:r>
              <a:rPr lang="en-US" altLang="ko-KR" sz="4400" b="1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</a:t>
            </a:r>
          </a:p>
          <a:p>
            <a:pPr algn="ctr"/>
            <a:r>
              <a:rPr lang="ko-KR" altLang="en-US" sz="6600" b="1" dirty="0" err="1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컴퓨팅적사고</a:t>
            </a:r>
            <a:r>
              <a:rPr lang="ko-KR" altLang="en-US" sz="6600" b="1" dirty="0" err="1">
                <a:ln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와</a:t>
            </a:r>
            <a:endParaRPr lang="en-US" altLang="ko-KR" sz="6600" b="1" dirty="0">
              <a:ln>
                <a:solidFill>
                  <a:schemeClr val="tx1"/>
                </a:solidFill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en-US" altLang="ko-KR" sz="66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SW</a:t>
            </a:r>
            <a:r>
              <a:rPr lang="ko-KR" altLang="en-US" sz="66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프로그래밍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2755E-91C5-43DA-B0A9-D64FF715495D}"/>
              </a:ext>
            </a:extLst>
          </p:cNvPr>
          <p:cNvSpPr txBox="1"/>
          <p:nvPr/>
        </p:nvSpPr>
        <p:spPr>
          <a:xfrm>
            <a:off x="2526479" y="5223768"/>
            <a:ext cx="566928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연세대학교 국제학부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학년 오지혜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연세대학교 경제학과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학년 오동규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연세대학교 경영학과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학년 이승지</a:t>
            </a:r>
          </a:p>
        </p:txBody>
      </p:sp>
    </p:spTree>
    <p:extLst>
      <p:ext uri="{BB962C8B-B14F-4D97-AF65-F5344CB8AC3E}">
        <p14:creationId xmlns:p14="http://schemas.microsoft.com/office/powerpoint/2010/main" val="15411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81481E-6 L 0.13308 4.8148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3EF22-D29F-4B8B-943A-4CCCE4338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E533AA-F8DE-44DC-99B7-558DB5A67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전자기기, 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EC403588-CE60-4B5B-975E-AC303312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8AB870-47EA-44B8-8775-AB3ACD845AEE}"/>
              </a:ext>
            </a:extLst>
          </p:cNvPr>
          <p:cNvSpPr txBox="1"/>
          <p:nvPr/>
        </p:nvSpPr>
        <p:spPr>
          <a:xfrm>
            <a:off x="3229047" y="1303914"/>
            <a:ext cx="80118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목차</a:t>
            </a:r>
            <a:endParaRPr lang="en-US" altLang="ko-KR" sz="54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en-US" altLang="ko-KR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</a:t>
            </a:r>
            <a:r>
              <a:rPr lang="ko-KR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교과목</a:t>
            </a:r>
            <a:r>
              <a:rPr lang="en-US" altLang="ko-KR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소개</a:t>
            </a:r>
            <a:endParaRPr lang="en-US" altLang="ko-KR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endParaRPr lang="en-US" altLang="ko-KR" sz="2800" b="1" dirty="0">
              <a:ln>
                <a:solidFill>
                  <a:schemeClr val="tx1"/>
                </a:solidFill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en-US" altLang="ko-KR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</a:t>
            </a:r>
            <a:r>
              <a:rPr lang="ko-KR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인생교양 선정 이유</a:t>
            </a:r>
            <a:endParaRPr lang="en-US" altLang="ko-KR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endParaRPr lang="en-US" altLang="ko-KR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en-US" altLang="ko-KR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</a:t>
            </a:r>
            <a:r>
              <a:rPr lang="ko-KR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 과목의</a:t>
            </a:r>
            <a:r>
              <a:rPr lang="en-US" altLang="ko-KR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장점과 특징</a:t>
            </a:r>
            <a:endParaRPr lang="en-US" altLang="ko-KR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endParaRPr lang="en-US" altLang="ko-KR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en-US" altLang="ko-KR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4.</a:t>
            </a:r>
            <a:r>
              <a:rPr lang="ko-KR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성장</a:t>
            </a:r>
            <a:r>
              <a:rPr lang="en-US" altLang="ko-KR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스토리</a:t>
            </a:r>
            <a:endParaRPr lang="ko-KR" altLang="en-US" sz="16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9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37786-B729-4D73-93BF-9430E3033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AEC774-0F8A-446D-BB10-C8FDD61A5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전자기기, 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852EEE3A-4019-4A06-A8F9-7592CCCFE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30660C-9469-45B5-A687-F967517542C5}"/>
              </a:ext>
            </a:extLst>
          </p:cNvPr>
          <p:cNvSpPr txBox="1"/>
          <p:nvPr/>
        </p:nvSpPr>
        <p:spPr>
          <a:xfrm>
            <a:off x="2656115" y="676345"/>
            <a:ext cx="8011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소제목 키워드</a:t>
            </a:r>
            <a:endParaRPr lang="en-US" altLang="ko-KR" sz="4000" b="1" dirty="0">
              <a:ln>
                <a:solidFill>
                  <a:schemeClr val="bg1"/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9" name="그림 8" descr="여자, 공, 플레이어, 여성이(가) 표시된 사진&#10;&#10;자동 생성된 설명">
            <a:extLst>
              <a:ext uri="{FF2B5EF4-FFF2-40B4-BE49-F238E27FC236}">
                <a16:creationId xmlns:a16="http://schemas.microsoft.com/office/drawing/2014/main" id="{3EF41271-2BB0-420A-99DB-576B25B48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024" y="1261503"/>
            <a:ext cx="4532861" cy="39889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3E977E-78EA-4E0C-A00F-967342E3A64D}"/>
              </a:ext>
            </a:extLst>
          </p:cNvPr>
          <p:cNvSpPr txBox="1"/>
          <p:nvPr/>
        </p:nvSpPr>
        <p:spPr>
          <a:xfrm>
            <a:off x="3276181" y="5362338"/>
            <a:ext cx="8011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둥근모꼴" panose="020B0500000000000000" pitchFamily="50" charset="-127"/>
              </a:rPr>
              <a:t>부연설명 </a:t>
            </a:r>
            <a:r>
              <a:rPr lang="ko-KR" altLang="en-US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둥근모꼴" panose="020B0500000000000000" pitchFamily="50" charset="-127"/>
              </a:rPr>
              <a:t>부연설명</a:t>
            </a: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B95376-1244-4212-A317-D3334E7116AA}"/>
              </a:ext>
            </a:extLst>
          </p:cNvPr>
          <p:cNvSpPr txBox="1"/>
          <p:nvPr/>
        </p:nvSpPr>
        <p:spPr>
          <a:xfrm>
            <a:off x="-203023" y="1401435"/>
            <a:ext cx="23046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교과목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소개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인생교양 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선정 이유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 과목의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장점과 특징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성장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스토리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50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37786-B729-4D73-93BF-9430E3033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AEC774-0F8A-446D-BB10-C8FDD61A5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전자기기, 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852EEE3A-4019-4A06-A8F9-7592CCCFE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2042DE-2E14-4C5B-A487-08FF338C10A6}"/>
              </a:ext>
            </a:extLst>
          </p:cNvPr>
          <p:cNvSpPr txBox="1"/>
          <p:nvPr/>
        </p:nvSpPr>
        <p:spPr>
          <a:xfrm>
            <a:off x="2656115" y="676345"/>
            <a:ext cx="8011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소제목 키워드</a:t>
            </a:r>
            <a:endParaRPr lang="en-US" altLang="ko-KR" sz="4000" b="1" dirty="0">
              <a:ln>
                <a:solidFill>
                  <a:schemeClr val="bg1"/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F82162-29DC-4BBE-9D13-02278B72F416}"/>
              </a:ext>
            </a:extLst>
          </p:cNvPr>
          <p:cNvSpPr txBox="1"/>
          <p:nvPr/>
        </p:nvSpPr>
        <p:spPr>
          <a:xfrm>
            <a:off x="-203023" y="1401435"/>
            <a:ext cx="23046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교과목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소개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인생교양 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선정 이유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 과목의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장점과 특징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성장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스토리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FC177-4C1B-466D-BE23-770DCE68D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076488-3719-4156-B887-E0EDF732D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전자기기, 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D8FCA682-3DCC-4313-BEC4-2EA02ED06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03A4E3-D9E3-48FD-A2A7-BFBE31847BC7}"/>
              </a:ext>
            </a:extLst>
          </p:cNvPr>
          <p:cNvSpPr txBox="1"/>
          <p:nvPr/>
        </p:nvSpPr>
        <p:spPr>
          <a:xfrm>
            <a:off x="2656115" y="676345"/>
            <a:ext cx="8011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소제목 키워드</a:t>
            </a:r>
            <a:endParaRPr lang="en-US" altLang="ko-KR" sz="4000" b="1" dirty="0">
              <a:ln>
                <a:solidFill>
                  <a:schemeClr val="bg1"/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A5A92-E864-44FB-B603-CB4C8131F75A}"/>
              </a:ext>
            </a:extLst>
          </p:cNvPr>
          <p:cNvSpPr txBox="1"/>
          <p:nvPr/>
        </p:nvSpPr>
        <p:spPr>
          <a:xfrm>
            <a:off x="-203023" y="1401435"/>
            <a:ext cx="23046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교과목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소개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인생교양 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선정 이유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 과목의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장점과 특징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성장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스토리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48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FC177-4C1B-466D-BE23-770DCE68D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076488-3719-4156-B887-E0EDF732D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전자기기, 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D8FCA682-3DCC-4313-BEC4-2EA02ED06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2580D6-5333-4785-B905-7C23AA867C21}"/>
              </a:ext>
            </a:extLst>
          </p:cNvPr>
          <p:cNvSpPr txBox="1"/>
          <p:nvPr/>
        </p:nvSpPr>
        <p:spPr>
          <a:xfrm>
            <a:off x="2656115" y="676345"/>
            <a:ext cx="8011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소제목 키워드</a:t>
            </a:r>
            <a:endParaRPr lang="en-US" altLang="ko-KR" sz="4000" b="1" dirty="0">
              <a:ln>
                <a:solidFill>
                  <a:schemeClr val="bg1"/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84AC2-4FF8-49F1-9B62-04B3E8D5853B}"/>
              </a:ext>
            </a:extLst>
          </p:cNvPr>
          <p:cNvSpPr txBox="1"/>
          <p:nvPr/>
        </p:nvSpPr>
        <p:spPr>
          <a:xfrm>
            <a:off x="-203023" y="1401435"/>
            <a:ext cx="23046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교과목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소개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인생교양 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선정 이유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 과목의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장점과 특징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성장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스토리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5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7ED05-3FB5-4E41-9954-255D98972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70F9E3-F8B4-415C-80D8-AF2D04A8B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전자기기, 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62A16733-60D8-4602-A6E9-24BB7070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2CADBC-E837-465E-A284-26AC73D34CB7}"/>
              </a:ext>
            </a:extLst>
          </p:cNvPr>
          <p:cNvSpPr txBox="1"/>
          <p:nvPr/>
        </p:nvSpPr>
        <p:spPr>
          <a:xfrm>
            <a:off x="2656115" y="676345"/>
            <a:ext cx="8011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소제목 키워드</a:t>
            </a:r>
            <a:endParaRPr lang="en-US" altLang="ko-KR" sz="4000" b="1" dirty="0">
              <a:ln>
                <a:solidFill>
                  <a:schemeClr val="bg1"/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79244-A42B-4F83-9B16-FAB1E5068FB3}"/>
              </a:ext>
            </a:extLst>
          </p:cNvPr>
          <p:cNvSpPr txBox="1"/>
          <p:nvPr/>
        </p:nvSpPr>
        <p:spPr>
          <a:xfrm>
            <a:off x="-203023" y="1401435"/>
            <a:ext cx="23046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교과목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소개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인생교양 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선정 이유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 과목의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장점과 특징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성장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스토리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89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7ED05-3FB5-4E41-9954-255D98972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70F9E3-F8B4-415C-80D8-AF2D04A8B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전자기기, 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62A16733-60D8-4602-A6E9-24BB7070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F9AE40-965D-464D-AE2B-9F5AF0ED1F33}"/>
              </a:ext>
            </a:extLst>
          </p:cNvPr>
          <p:cNvSpPr txBox="1"/>
          <p:nvPr/>
        </p:nvSpPr>
        <p:spPr>
          <a:xfrm>
            <a:off x="2656115" y="676345"/>
            <a:ext cx="8011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소제목 키워드</a:t>
            </a:r>
            <a:endParaRPr lang="en-US" altLang="ko-KR" sz="4000" b="1" dirty="0">
              <a:ln>
                <a:solidFill>
                  <a:schemeClr val="bg1"/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3089-A82E-4C75-B414-F57BBF1D695D}"/>
              </a:ext>
            </a:extLst>
          </p:cNvPr>
          <p:cNvSpPr txBox="1"/>
          <p:nvPr/>
        </p:nvSpPr>
        <p:spPr>
          <a:xfrm>
            <a:off x="-203023" y="1401435"/>
            <a:ext cx="23046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교과목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소개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인생교양 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선정 이유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 과목의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장점과 특징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4.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성장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스토리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srgbClr val="7030A0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80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216</Words>
  <Application>Microsoft Office PowerPoint</Application>
  <PresentationFormat>와이드스크린</PresentationFormat>
  <Paragraphs>140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나눔스퀘어 Bold</vt:lpstr>
      <vt:lpstr>둥근모꼴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이승지</dc:creator>
  <cp:lastModifiedBy>이승지</cp:lastModifiedBy>
  <cp:revision>23</cp:revision>
  <dcterms:created xsi:type="dcterms:W3CDTF">2020-09-05T23:43:22Z</dcterms:created>
  <dcterms:modified xsi:type="dcterms:W3CDTF">2020-09-07T01:42:48Z</dcterms:modified>
</cp:coreProperties>
</file>