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5DA73-57F0-82AA-30D0-C284CFDF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3611D-4C01-D6F4-25AD-7864FA31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1D865-AC3B-E7B1-A2F9-C54374A8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470A-1EB6-9F32-4491-505764F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1667F-6C27-C1F0-00A7-649DA7CF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E5C4D-A7FF-E3CF-49EF-8CD7E8BE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B3603-B57F-29A5-ED5B-A4024561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C763E-CAD6-8FB1-05F4-2865BE7E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DDF36-4317-A018-929A-28FEB0D5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025AC-BB14-79F1-8FB2-A69B7250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C8A30-C75D-D215-3221-341E5C1CB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951CA-9E3D-82D7-4CA9-B9FDA840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AD770-EBCF-6523-57CE-D72D8024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4D0EB-ABF4-6456-EE82-D95B28B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A369-6206-B27E-7EF6-537726E7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AC5F2-05F5-352D-5339-00763FCC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7749C-A065-5492-8045-E10729FD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D1D74-B65C-EB6A-CD10-18D5CDA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EB28-4DB8-D50E-DCEB-17776A00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2EB4B-4999-9E96-8AC1-98887306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C04C-4935-8713-688F-C9008F85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E9395-5CD9-9A78-A231-DD104B0E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41008-18CA-4BA3-A3A9-883808F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47BCA-1075-EC04-EC71-E3BFAE51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F26C5-42BA-403F-EE81-A8DD2935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7D1E-C385-A10F-9DA8-125081B4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86ADB-F1AA-FE57-70F9-C214A79A5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31837-69F2-3F5F-7DA3-BA2C3262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6EDB9-4783-1E4C-6D3E-5B661E39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ABA0B-452B-E5DD-95BE-C542B678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5C67E-39D4-B80F-32CD-90410C3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0702C-DD77-B070-C98C-971AA88B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9F527-E2B4-59B6-CE65-E0B12504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48FFD2-25A6-26AF-FBE4-C71C7106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BC80D-6928-A292-6C45-779B7A6CE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9D1B9-9996-D1ED-F9B2-33F86EE73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35AFC-E313-5AE6-EFBC-D211EA56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D7EAE-E742-45A8-4986-F8BF6B0F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3634-D420-7805-CB10-0991B96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2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C35A4-1906-43A1-3F86-5E896FCF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ABBA9-0C49-044B-6616-D588109D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F14DE-F2D1-85B5-030F-D9BF5EC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9A9A6-D997-10DC-A119-6C728B36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EC3424-DAC0-0D66-7082-88681169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353515-FE21-861C-D65D-94FF8CA2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3B202-286B-3D53-5948-6E6229A0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D2C1D-AD9D-2FFB-50DA-6A5E08BD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8AC38-4DD1-8707-7F61-59629186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3A1BD-21FF-0309-A782-244F2463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B3B9D-BD31-492B-9DE4-A0B4DE59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56DB3-CC6E-BA7B-909C-E8AE7955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AD582-F187-8C23-F0D1-B9534E6A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99616-810D-E778-0E3E-9363D4E1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8D731-EE80-34F4-733D-5FC0C89E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B96B2-9CB8-D3A8-7BF3-C231942C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F39F9-0BDE-6C60-5E5C-0792E7F6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CBA8B-F001-1242-349A-DACFB45F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92B30-FFAF-BB53-8294-CE2359AF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AC21E-17B7-C8A7-17AA-8A6DBA2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1CD83-D688-5FB2-27AB-D75272FE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7F24D-A686-F819-D78E-275CC605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3BB7-06F5-439B-A183-3E83195838D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9965-CB7B-3502-362B-D8BD4DFC7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739B5-C0C8-25C9-2DA1-CB06FFAE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5741-BBEA-44A5-8616-E9DD5533F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BC0BF5-80D8-4E52-4B86-DB1289C6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1321"/>
            <a:ext cx="2444620" cy="2388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34FB5-BF9E-2EA9-FD16-9C25F277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220" y="881321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 dirty="0"/>
              <a:t>폐암 환자의 사망 여부</a:t>
            </a:r>
            <a:br>
              <a:rPr lang="en-US" altLang="ko-KR" sz="4400" dirty="0"/>
            </a:br>
            <a:br>
              <a:rPr lang="en-US" altLang="ko-KR" dirty="0"/>
            </a:br>
            <a:r>
              <a:rPr lang="ko-KR" altLang="en-US" sz="2400" dirty="0"/>
              <a:t>로지스틱 회귀분석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B675F-2337-D071-5541-54F62E0A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32" y="358804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1800" dirty="0"/>
              <a:t>201900982 </a:t>
            </a:r>
            <a:r>
              <a:rPr lang="ko-KR" altLang="en-US" sz="1800" dirty="0"/>
              <a:t>정지혁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201900937 </a:t>
            </a:r>
            <a:r>
              <a:rPr lang="ko-KR" altLang="en-US" sz="1800" dirty="0" err="1"/>
              <a:t>조현성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675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874B3F-8A13-1566-4312-BD2E56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분리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4BD1A2F-86DC-7E54-4FBD-FF3E43DC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train_test_split</a:t>
            </a:r>
            <a:r>
              <a:rPr lang="en-US" sz="1800" dirty="0"/>
              <a:t>()</a:t>
            </a:r>
            <a:r>
              <a:rPr lang="ko-KR" altLang="en-US" sz="1800" dirty="0"/>
              <a:t>함수를 통해 데이터 분리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StandardScaler</a:t>
            </a:r>
            <a:r>
              <a:rPr lang="en-US" sz="1800" dirty="0"/>
              <a:t>()</a:t>
            </a:r>
            <a:r>
              <a:rPr lang="ko-KR" altLang="en-US" sz="1800" dirty="0"/>
              <a:t>의 </a:t>
            </a:r>
            <a:r>
              <a:rPr lang="en-US" altLang="ko-KR" sz="1800" dirty="0"/>
              <a:t>fit</a:t>
            </a:r>
            <a:r>
              <a:rPr lang="ko-KR" altLang="en-US" sz="1800" dirty="0"/>
              <a:t>함수를 통해 데이터를 표준화</a:t>
            </a:r>
            <a:endParaRPr lang="en-US" sz="18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189226B-080C-78C1-2603-A214D1BCA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8" y="2734056"/>
            <a:ext cx="1095239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C3F3A-8AB2-6EC9-329C-470419F0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/>
              <a:t>로지스틱 회귀 인스턴스 생성 및 모델 훈련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6371BBC-D90E-5E53-9F63-9C4291517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32" y="2560320"/>
            <a:ext cx="7605336" cy="25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3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2A7A76-1A9C-41A3-B260-843B94BD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BFCBB-D8AC-3BDB-8353-7EE7BE0C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12" y="4078039"/>
            <a:ext cx="6151649" cy="2130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b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</a:br>
            <a:b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은 사망한 사람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은 생존한 사람으로 보았을 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대부분의 환자가 사망한 것으로 나타난다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en-US" altLang="ko-KR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전자기기, 키보드, 화면, 닫기이(가) 표시된 사진&#10;&#10;자동 생성된 설명">
            <a:extLst>
              <a:ext uri="{FF2B5EF4-FFF2-40B4-BE49-F238E27FC236}">
                <a16:creationId xmlns:a16="http://schemas.microsoft.com/office/drawing/2014/main" id="{3BDDBFD6-9388-A37B-733C-389ADCDBF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2" y="2914251"/>
            <a:ext cx="10273145" cy="13681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DFFA67-7861-EBD2-FCCA-1507EE04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2" y="1339603"/>
            <a:ext cx="4172616" cy="7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1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B1CF-B826-1A00-C464-3D3548F7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133952"/>
            <a:ext cx="9618132" cy="9431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요인이 사망 여부에 가장 큰 영향을 미치는지 확인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3200" dirty="0"/>
          </a:p>
        </p:txBody>
      </p:sp>
      <p:pic>
        <p:nvPicPr>
          <p:cNvPr id="19" name="내용 개체 틀 18" descr="텍스트이(가) 표시된 사진&#10;&#10;자동 생성된 설명">
            <a:extLst>
              <a:ext uri="{FF2B5EF4-FFF2-40B4-BE49-F238E27FC236}">
                <a16:creationId xmlns:a16="http://schemas.microsoft.com/office/drawing/2014/main" id="{620575E4-3DCC-411A-2CD5-2E6A3E27E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54" y="2877262"/>
            <a:ext cx="2969982" cy="790146"/>
          </a:xfr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3D3C69F8-CE9B-EE3D-FA1E-B4EA9B08F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54" y="4081069"/>
            <a:ext cx="8766292" cy="9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E3C3-57C6-5C0F-BF01-5C8A6E6A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훈련 모델 테스트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B6C1BD9-702A-2011-FAA7-5C3BF726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95" y="2753312"/>
            <a:ext cx="10034209" cy="17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2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8E3C3-57C6-5C0F-BF01-5C8A6E6A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훈련 모델 테스트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B6C1BD9-702A-2011-FAA7-5C3BF726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94" y="4328642"/>
            <a:ext cx="6429622" cy="1093699"/>
          </a:xfrm>
          <a:prstGeom prst="rect">
            <a:avLst/>
          </a:prstGeo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09DCB32D-C9E1-6E8B-E080-0D4F114F0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1" y="2292211"/>
            <a:ext cx="6444215" cy="2781551"/>
          </a:xfrm>
        </p:spPr>
      </p:pic>
    </p:spTree>
    <p:extLst>
      <p:ext uri="{BB962C8B-B14F-4D97-AF65-F5344CB8AC3E}">
        <p14:creationId xmlns:p14="http://schemas.microsoft.com/office/powerpoint/2010/main" val="17282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4598AC-07C8-FCC7-5BA7-BF57D8F8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훈련 모델 테스트 결과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309E43-16F6-6EE0-F349-3B65BE2B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case1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의 독립변수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값이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0.57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으로 사망할 것으로 판정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case2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는 독립변수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값이 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0.38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로 생존 할 것으로 판정</a:t>
            </a:r>
            <a:endParaRPr lang="en-US" sz="1800" dirty="0">
              <a:latin typeface="+mj-lt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A648533-82CB-D95D-E243-7D0FAD6AB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000909"/>
            <a:ext cx="11164824" cy="29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4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F9BE936-565F-8DFB-2EEB-34C4BF8EE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8" b="27085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24534B42-4CD2-05DB-91B5-436E95DA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690058"/>
            <a:ext cx="10580915" cy="5686888"/>
          </a:xfrm>
        </p:spPr>
      </p:pic>
    </p:spTree>
    <p:extLst>
      <p:ext uri="{BB962C8B-B14F-4D97-AF65-F5344CB8AC3E}">
        <p14:creationId xmlns:p14="http://schemas.microsoft.com/office/powerpoint/2010/main" val="296299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685E806A-0F71-F8E4-3E99-99EDA101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1356"/>
            <a:ext cx="10905066" cy="212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2749A-9849-802E-3A04-71A1216190BF}"/>
              </a:ext>
            </a:extLst>
          </p:cNvPr>
          <p:cNvSpPr txBox="1"/>
          <p:nvPr/>
        </p:nvSpPr>
        <p:spPr>
          <a:xfrm>
            <a:off x="1193074" y="4168432"/>
            <a:ext cx="968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환자 번호</a:t>
            </a:r>
            <a:r>
              <a:rPr lang="en-US" altLang="ko-KR" dirty="0"/>
              <a:t>, </a:t>
            </a:r>
            <a:r>
              <a:rPr lang="ko-KR" altLang="en-US" dirty="0"/>
              <a:t>종양 종류</a:t>
            </a:r>
            <a:r>
              <a:rPr lang="en-US" altLang="ko-KR" dirty="0"/>
              <a:t>, </a:t>
            </a:r>
            <a:r>
              <a:rPr lang="ko-KR" altLang="en-US" dirty="0"/>
              <a:t>호흡량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호흡 질환</a:t>
            </a:r>
            <a:r>
              <a:rPr lang="en-US" altLang="ko-KR" dirty="0"/>
              <a:t>, </a:t>
            </a:r>
            <a:r>
              <a:rPr lang="ko-KR" altLang="en-US" dirty="0"/>
              <a:t>재발 여부</a:t>
            </a:r>
            <a:r>
              <a:rPr lang="en-US" altLang="ko-KR" dirty="0"/>
              <a:t>, </a:t>
            </a:r>
            <a:r>
              <a:rPr lang="ko-KR" altLang="en-US" dirty="0"/>
              <a:t>음주 여부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천식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, </a:t>
            </a:r>
            <a:r>
              <a:rPr lang="ko-KR" altLang="en-US" dirty="0"/>
              <a:t>고통 정도</a:t>
            </a:r>
            <a:r>
              <a:rPr lang="en-US" altLang="ko-KR" dirty="0"/>
              <a:t>, </a:t>
            </a:r>
            <a:r>
              <a:rPr lang="ko-KR" altLang="en-US" dirty="0"/>
              <a:t>생존 여부 등으로 이루어진 </a:t>
            </a:r>
            <a:r>
              <a:rPr lang="en-US" altLang="ko-KR" dirty="0"/>
              <a:t>470</a:t>
            </a:r>
            <a:r>
              <a:rPr lang="ko-KR" altLang="en-US" dirty="0"/>
              <a:t>개의 데이터</a:t>
            </a:r>
          </a:p>
        </p:txBody>
      </p:sp>
    </p:spTree>
    <p:extLst>
      <p:ext uri="{BB962C8B-B14F-4D97-AF65-F5344CB8AC3E}">
        <p14:creationId xmlns:p14="http://schemas.microsoft.com/office/powerpoint/2010/main" val="226988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4525BE-8C68-AE8B-942A-89564EB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b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로지스틱 회귀 그래프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40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D83D80A-D26E-69C3-C539-B161B12A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축에는 환자의 사망에 영향을 끼치는 변수들의 점수</a:t>
            </a:r>
            <a:endParaRPr lang="en-US" altLang="ko-KR" sz="1800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축은 사망 여부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58D2DD-A920-2609-E97A-327F3203F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r="-2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4525BE-8C68-AE8B-942A-89564EB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b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r>
              <a:rPr lang="ko-KR" altLang="en-US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로지스틱 회귀 그래프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40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4D83D80A-D26E-69C3-C539-B161B12A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축에는 환자의 사망에 영향을 끼치는 변수들의 점수</a:t>
            </a:r>
            <a:endParaRPr lang="en-US" altLang="ko-KR" sz="1800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축은 사망 여부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endParaRPr lang="en-US" sz="2000" dirty="0"/>
          </a:p>
          <a:p>
            <a:r>
              <a:rPr lang="ko-KR" altLang="en-US" sz="2000" dirty="0" err="1"/>
              <a:t>시그모이드</a:t>
            </a:r>
            <a:r>
              <a:rPr lang="ko-KR" altLang="en-US" sz="2000" dirty="0"/>
              <a:t> 함수</a:t>
            </a:r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58D2DD-A920-2609-E97A-327F3203F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r="-2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1CDE26-1C12-E5E8-C7FD-45C485A45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4" y="4310743"/>
            <a:ext cx="4005200" cy="8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5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4F1-1F96-CF3B-D428-92F34A92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53468"/>
            <a:ext cx="10780830" cy="1114150"/>
          </a:xfrm>
        </p:spPr>
        <p:txBody>
          <a:bodyPr anchor="t">
            <a:normAutofit fontScale="90000"/>
          </a:bodyPr>
          <a:lstStyle/>
          <a:p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r>
              <a:rPr lang="ko-KR" altLang="en-US" sz="27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사이킷런의</a:t>
            </a:r>
            <a:r>
              <a:rPr lang="ko-KR" altLang="en-US" sz="27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로지스틱 회귀 라이브러리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7F2036-1A57-788C-2129-ABC3B377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741714"/>
            <a:ext cx="5014912" cy="3867088"/>
          </a:xfrm>
        </p:spPr>
        <p:txBody>
          <a:bodyPr>
            <a:normAutofit fontScale="92500" lnSpcReduction="20000"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*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sklearn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의 </a:t>
            </a:r>
            <a:r>
              <a:rPr lang="en-US" altLang="ko-KR" sz="2000" dirty="0" err="1">
                <a:solidFill>
                  <a:schemeClr val="tx1">
                    <a:alpha val="60000"/>
                  </a:schemeClr>
                </a:solidFill>
              </a:rPr>
              <a:t>StandardScaler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  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;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표준화를 쉽게 지원하기 위한 클래스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이는 개별 피처를   </a:t>
            </a:r>
            <a:endParaRPr lang="en-US" altLang="ko-K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333333"/>
                </a:solidFill>
                <a:latin typeface="+mj-lt"/>
              </a:rPr>
              <a:t>   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평균이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0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이고 분산이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1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인 값으로 변환해 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latin typeface="+mj-lt"/>
              </a:rPr>
              <a:t>sklearn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의 </a:t>
            </a:r>
            <a:r>
              <a:rPr lang="en-US" altLang="ko-KR" sz="2000" dirty="0" err="1">
                <a:solidFill>
                  <a:schemeClr val="tx1">
                    <a:alpha val="60000"/>
                  </a:schemeClr>
                </a:solidFill>
                <a:latin typeface="+mj-lt"/>
              </a:rPr>
              <a:t>LogisticRegression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; </a:t>
            </a:r>
            <a:r>
              <a:rPr lang="ko-KR" altLang="en-US" sz="14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로지스틱 회귀 인스턴스 생성을 위한 클래스 </a:t>
            </a:r>
            <a:r>
              <a:rPr lang="en-US" altLang="ko-KR" sz="14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import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r>
              <a:rPr lang="en-US" sz="1900" dirty="0" err="1">
                <a:solidFill>
                  <a:schemeClr val="tx1">
                    <a:alpha val="60000"/>
                  </a:schemeClr>
                </a:solidFill>
                <a:latin typeface="+mj-lt"/>
              </a:rPr>
              <a:t>Sklearn</a:t>
            </a:r>
            <a:r>
              <a:rPr lang="ko-KR" altLang="en-US" sz="19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의 </a:t>
            </a:r>
            <a:r>
              <a:rPr lang="en-US" altLang="ko-KR" sz="1900" dirty="0" err="1">
                <a:solidFill>
                  <a:schemeClr val="tx1">
                    <a:alpha val="60000"/>
                  </a:schemeClr>
                </a:solidFill>
                <a:latin typeface="+mj-lt"/>
              </a:rPr>
              <a:t>tarin_test_split</a:t>
            </a:r>
            <a:endParaRPr lang="en-US" altLang="ko-KR" sz="19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   ; </a:t>
            </a:r>
            <a:r>
              <a:rPr lang="ko-KR" altLang="en-US" sz="14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훈련 데이터와 </a:t>
            </a:r>
            <a:r>
              <a:rPr lang="ko-KR" altLang="en-US" sz="1400" dirty="0" err="1">
                <a:solidFill>
                  <a:schemeClr val="tx1">
                    <a:alpha val="60000"/>
                  </a:schemeClr>
                </a:solidFill>
                <a:latin typeface="+mj-lt"/>
              </a:rPr>
              <a:t>테이스</a:t>
            </a:r>
            <a:r>
              <a:rPr lang="ko-KR" altLang="en-US" sz="14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데이터를 분리해주는 함수를 </a:t>
            </a:r>
            <a:endParaRPr lang="en-US" altLang="ko-KR" sz="14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     import</a:t>
            </a:r>
            <a:endParaRPr lang="en-US" sz="1400" dirty="0">
              <a:solidFill>
                <a:schemeClr val="tx1">
                  <a:alpha val="6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 </a:t>
            </a:r>
            <a:endParaRPr lang="en-US" sz="14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89E0AC3-6CCD-8015-C2B9-0F62C7E6E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41715"/>
            <a:ext cx="5451592" cy="38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E941E6-BE74-A8A4-9067-3E09C641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398732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csv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불러오기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3200" dirty="0"/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C71EAD-84D8-C53E-E11B-FFAA8E4E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 pandas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read_csv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통해 </a:t>
            </a:r>
            <a:r>
              <a:rPr lang="en-US" altLang="ko-KR" sz="1800" dirty="0"/>
              <a:t>data</a:t>
            </a:r>
            <a:r>
              <a:rPr lang="ko-KR" altLang="en-US" sz="1800" dirty="0"/>
              <a:t>에 파일 저장 </a:t>
            </a:r>
            <a:endParaRPr lang="en-US" sz="1800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013F5F4-2361-88B0-69B6-A2EF6785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152572"/>
            <a:ext cx="11164824" cy="26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EA6326-48BF-BB9F-EAEF-FFD58555D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0352"/>
            <a:ext cx="10905066" cy="39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76D9BC-51FE-3582-E76D-B138D2C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정제</a:t>
            </a:r>
          </a:p>
        </p:txBody>
      </p:sp>
      <p:pic>
        <p:nvPicPr>
          <p:cNvPr id="5" name="내용 개체 틀 4" descr="텍스트, 화면, 어두운이(가) 표시된 사진&#10;&#10;자동 생성된 설명">
            <a:extLst>
              <a:ext uri="{FF2B5EF4-FFF2-40B4-BE49-F238E27FC236}">
                <a16:creationId xmlns:a16="http://schemas.microsoft.com/office/drawing/2014/main" id="{531B7731-776D-7C7A-37D1-314150CF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023020"/>
            <a:ext cx="11164824" cy="23134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F9D804-AFAF-D6F5-5F3B-B7D31018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종속 변수 분리 후</a:t>
            </a:r>
            <a:r>
              <a:rPr lang="en-US" altLang="ko-KR" sz="1800" dirty="0"/>
              <a:t>, </a:t>
            </a:r>
            <a:r>
              <a:rPr lang="ko-KR" altLang="en-US" sz="1800" dirty="0"/>
              <a:t>영향이 적은 독립변수 </a:t>
            </a:r>
            <a:r>
              <a:rPr lang="en-US" altLang="ko-KR" sz="1800" dirty="0"/>
              <a:t>drop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20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컴퓨터, 실내, 검은색이(가) 표시된 사진&#10;&#10;자동 생성된 설명">
            <a:extLst>
              <a:ext uri="{FF2B5EF4-FFF2-40B4-BE49-F238E27FC236}">
                <a16:creationId xmlns:a16="http://schemas.microsoft.com/office/drawing/2014/main" id="{F1CE5CCF-728C-BB87-B98E-05918C580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" b="2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3AA4B1-425A-3C8F-E113-BC08EB40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ko-KR" altLang="en-US" sz="2600" dirty="0">
                <a:solidFill>
                  <a:schemeClr val="bg1"/>
                </a:solidFill>
              </a:rPr>
              <a:t>정제 후 데이터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323A68-302D-EEA1-0907-5544C0D3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12</a:t>
            </a:r>
            <a:r>
              <a:rPr lang="ko-KR" altLang="en-US" sz="1700" dirty="0">
                <a:solidFill>
                  <a:schemeClr val="bg1"/>
                </a:solidFill>
              </a:rPr>
              <a:t>행 </a:t>
            </a:r>
            <a:r>
              <a:rPr lang="en-US" altLang="ko-KR" sz="1700" dirty="0">
                <a:solidFill>
                  <a:schemeClr val="bg1"/>
                </a:solidFill>
              </a:rPr>
              <a:t>-&gt; 9</a:t>
            </a:r>
            <a:r>
              <a:rPr lang="ko-KR" altLang="en-US" sz="1700" dirty="0">
                <a:solidFill>
                  <a:schemeClr val="bg1"/>
                </a:solidFill>
              </a:rPr>
              <a:t>행으로 정제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0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277</Words>
  <Application>Microsoft Office PowerPoint</Application>
  <PresentationFormat>와이드스크린</PresentationFormat>
  <Paragraphs>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함초롬바탕</vt:lpstr>
      <vt:lpstr>Arial</vt:lpstr>
      <vt:lpstr>Calibri</vt:lpstr>
      <vt:lpstr>Office 테마</vt:lpstr>
      <vt:lpstr>폐암 환자의 사망 여부  로지스틱 회귀분석</vt:lpstr>
      <vt:lpstr>PowerPoint 프레젠테이션</vt:lpstr>
      <vt:lpstr> 로지스틱 회귀 그래프 </vt:lpstr>
      <vt:lpstr> 로지스틱 회귀 그래프 </vt:lpstr>
      <vt:lpstr>  사이킷런의 로지스틱 회귀 라이브러리 </vt:lpstr>
      <vt:lpstr>  csv파일 불러오기 </vt:lpstr>
      <vt:lpstr>PowerPoint 프레젠테이션</vt:lpstr>
      <vt:lpstr>데이터 정제</vt:lpstr>
      <vt:lpstr>정제 후 데이터</vt:lpstr>
      <vt:lpstr>데이터 분리</vt:lpstr>
      <vt:lpstr>로지스틱 회귀 인스턴스 생성 및 모델 훈련</vt:lpstr>
      <vt:lpstr>  0은 사망한 사람, 1은 생존한 사람으로 보았을 때, 대부분의 환자가 사망한 것으로 나타난다. </vt:lpstr>
      <vt:lpstr>어떤 요인이 사망 여부에 가장 큰 영향을 미치는지 확인 </vt:lpstr>
      <vt:lpstr>훈련 모델 테스트</vt:lpstr>
      <vt:lpstr>훈련 모델 테스트</vt:lpstr>
      <vt:lpstr>훈련 모델 테스트 결과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폐암 환자의 사망 여부  로지스틱 회귀분석</dc:title>
  <dc:creator>정지혁</dc:creator>
  <cp:lastModifiedBy>정지혁</cp:lastModifiedBy>
  <cp:revision>3</cp:revision>
  <dcterms:created xsi:type="dcterms:W3CDTF">2022-12-12T00:16:54Z</dcterms:created>
  <dcterms:modified xsi:type="dcterms:W3CDTF">2022-12-12T06:19:32Z</dcterms:modified>
</cp:coreProperties>
</file>