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CC0D3EC-E954-4ED2-891C-89BEF2F4A276}" type="datetimeFigureOut">
              <a:rPr lang="ko-KR" altLang="en-US" smtClean="0"/>
              <a:pPr/>
              <a:t>2024-05-16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322875B-8D34-4102-B338-8495470228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297A41-FCA6-4F9E-B9FB-803D36C50921}"/>
              </a:ext>
            </a:extLst>
          </p:cNvPr>
          <p:cNvSpPr/>
          <p:nvPr/>
        </p:nvSpPr>
        <p:spPr>
          <a:xfrm>
            <a:off x="108858" y="332656"/>
            <a:ext cx="729343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E878DE-A89D-431C-AF1F-6C2ECA38C45C}"/>
              </a:ext>
            </a:extLst>
          </p:cNvPr>
          <p:cNvSpPr/>
          <p:nvPr/>
        </p:nvSpPr>
        <p:spPr>
          <a:xfrm>
            <a:off x="1832788" y="332656"/>
            <a:ext cx="1039586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A40CF3-7217-4494-848C-385818855D35}"/>
              </a:ext>
            </a:extLst>
          </p:cNvPr>
          <p:cNvSpPr/>
          <p:nvPr/>
        </p:nvSpPr>
        <p:spPr>
          <a:xfrm>
            <a:off x="970823" y="332656"/>
            <a:ext cx="729343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9A37B-376C-40B3-950C-089911B93DB9}"/>
              </a:ext>
            </a:extLst>
          </p:cNvPr>
          <p:cNvSpPr/>
          <p:nvPr/>
        </p:nvSpPr>
        <p:spPr>
          <a:xfrm>
            <a:off x="6579972" y="332656"/>
            <a:ext cx="1212311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BBC79-FD08-40F8-AB54-A866FD12D9DC}"/>
              </a:ext>
            </a:extLst>
          </p:cNvPr>
          <p:cNvSpPr/>
          <p:nvPr/>
        </p:nvSpPr>
        <p:spPr>
          <a:xfrm>
            <a:off x="7924902" y="332656"/>
            <a:ext cx="1039586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1DE648-F553-449A-B29D-A1236290E2D3}"/>
              </a:ext>
            </a:extLst>
          </p:cNvPr>
          <p:cNvGrpSpPr/>
          <p:nvPr/>
        </p:nvGrpSpPr>
        <p:grpSpPr>
          <a:xfrm>
            <a:off x="3004996" y="332656"/>
            <a:ext cx="1812947" cy="6255662"/>
            <a:chOff x="3750130" y="464457"/>
            <a:chExt cx="1995713" cy="62556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47EA55-E398-44A9-AD90-F2AD9C39C842}"/>
                </a:ext>
              </a:extLst>
            </p:cNvPr>
            <p:cNvSpPr/>
            <p:nvPr/>
          </p:nvSpPr>
          <p:spPr>
            <a:xfrm>
              <a:off x="3750130" y="464457"/>
              <a:ext cx="1995713" cy="62556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</a:t>
              </a:r>
            </a:p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Chain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A8A55EE-6871-44C3-8279-2CAE3736B1C4}"/>
                </a:ext>
              </a:extLst>
            </p:cNvPr>
            <p:cNvSpPr/>
            <p:nvPr/>
          </p:nvSpPr>
          <p:spPr>
            <a:xfrm>
              <a:off x="3967162" y="1306293"/>
              <a:ext cx="1604229" cy="10450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</a:t>
              </a:r>
            </a:p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Mapping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893AF1-A8FA-4680-BF02-3BFF881822AA}"/>
                </a:ext>
              </a:extLst>
            </p:cNvPr>
            <p:cNvSpPr/>
            <p:nvPr/>
          </p:nvSpPr>
          <p:spPr>
            <a:xfrm>
              <a:off x="3967162" y="2685146"/>
              <a:ext cx="1604229" cy="10450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E30CE-12E4-4AD9-BD3B-980BC3F19E98}"/>
                </a:ext>
              </a:extLst>
            </p:cNvPr>
            <p:cNvSpPr/>
            <p:nvPr/>
          </p:nvSpPr>
          <p:spPr>
            <a:xfrm>
              <a:off x="3982577" y="3962396"/>
              <a:ext cx="1604229" cy="7837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94D67-9E31-4BFC-A0A0-AD7863D6AB13}"/>
                </a:ext>
              </a:extLst>
            </p:cNvPr>
            <p:cNvSpPr/>
            <p:nvPr/>
          </p:nvSpPr>
          <p:spPr>
            <a:xfrm>
              <a:off x="3967162" y="4978396"/>
              <a:ext cx="1604229" cy="14514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7DEFC8-5EB3-4EE9-9805-E1AC53728DB2}"/>
              </a:ext>
            </a:extLst>
          </p:cNvPr>
          <p:cNvGrpSpPr/>
          <p:nvPr/>
        </p:nvGrpSpPr>
        <p:grpSpPr>
          <a:xfrm>
            <a:off x="4950565" y="332656"/>
            <a:ext cx="1496785" cy="3991422"/>
            <a:chOff x="5989412" y="1037769"/>
            <a:chExt cx="1995713" cy="399142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41DF43-9851-4318-A4BA-43B22FE0B626}"/>
                </a:ext>
              </a:extLst>
            </p:cNvPr>
            <p:cNvSpPr/>
            <p:nvPr/>
          </p:nvSpPr>
          <p:spPr>
            <a:xfrm>
              <a:off x="5989412" y="1037769"/>
              <a:ext cx="1995713" cy="399142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Model</a:t>
              </a: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cc</a:t>
              </a: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C27697-9121-4E75-9A41-5B70A382508A}"/>
                </a:ext>
              </a:extLst>
            </p:cNvPr>
            <p:cNvSpPr/>
            <p:nvPr/>
          </p:nvSpPr>
          <p:spPr>
            <a:xfrm>
              <a:off x="6294212" y="1698170"/>
              <a:ext cx="1386115" cy="11103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Service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3BF939-9640-49A2-ACC0-2813C4778ECF}"/>
                </a:ext>
              </a:extLst>
            </p:cNvPr>
            <p:cNvSpPr/>
            <p:nvPr/>
          </p:nvSpPr>
          <p:spPr>
            <a:xfrm>
              <a:off x="6294212" y="3055253"/>
              <a:ext cx="1386115" cy="14514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DAO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C1BB3-B59C-1EE2-C008-C12375F84FF9}"/>
              </a:ext>
            </a:extLst>
          </p:cNvPr>
          <p:cNvSpPr/>
          <p:nvPr/>
        </p:nvSpPr>
        <p:spPr>
          <a:xfrm>
            <a:off x="6676392" y="1722632"/>
            <a:ext cx="1496785" cy="1451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쿼리문을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짜기위한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라이브러리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</p:cNvCxnSpPr>
          <p:nvPr/>
        </p:nvCxnSpPr>
        <p:spPr>
          <a:xfrm flipH="1" flipV="1">
            <a:off x="7236296" y="1340768"/>
            <a:ext cx="74916" cy="825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2127"/>
            <a:ext cx="2213066" cy="115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9BD354-4EDE-EC9B-3AF3-C189767D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1239394"/>
            <a:ext cx="2015981" cy="1301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6F336-54BA-C061-6BB4-5D2D0AA71A6C}"/>
              </a:ext>
            </a:extLst>
          </p:cNvPr>
          <p:cNvSpPr txBox="1"/>
          <p:nvPr/>
        </p:nvSpPr>
        <p:spPr>
          <a:xfrm>
            <a:off x="2716230" y="0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tabLst>
                <a:tab pos="173038" algn="l"/>
              </a:tabLst>
            </a:pP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스프링 초기 설정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작업 시 사용할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들을 정의하는 클래스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기능에 차이가 있어야 하므로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Session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저장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스캔할 패키지 지정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(controller,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dao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service),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스프링 설정을 위한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AbstractAnnotation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클래스를 상속받아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2E12-3E89-5EB6-F8EA-A6A58C6DC229}"/>
              </a:ext>
            </a:extLst>
          </p:cNvPr>
          <p:cNvSpPr txBox="1"/>
          <p:nvPr/>
        </p:nvSpPr>
        <p:spPr>
          <a:xfrm>
            <a:off x="2737718" y="980728"/>
            <a:ext cx="6406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경로에 대한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매핑작업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서버 실행 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중복확인과 연결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 후 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거짓 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회원가입과 로그인에 대한 매핑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modelAttribute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들어온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BindingResult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에러여부 확인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@initBinder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추가하면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추가로 실행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이용할 수 있도록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@AutoWired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</a:t>
            </a:r>
            <a:r>
              <a:rPr lang="ko-KR" altLang="en-US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주입받고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join_pro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호출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E6CB3E-727F-02F4-282C-680D8AFC6566}"/>
              </a:ext>
            </a:extLst>
          </p:cNvPr>
          <p:cNvGrpSpPr/>
          <p:nvPr/>
        </p:nvGrpSpPr>
        <p:grpSpPr>
          <a:xfrm>
            <a:off x="323528" y="118442"/>
            <a:ext cx="2157190" cy="899431"/>
            <a:chOff x="323528" y="118442"/>
            <a:chExt cx="2157190" cy="89943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55" y="118442"/>
              <a:ext cx="2082863" cy="819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5886F0-11B7-26F6-0697-9C4E27364EA5}"/>
                </a:ext>
              </a:extLst>
            </p:cNvPr>
            <p:cNvSpPr txBox="1"/>
            <p:nvPr/>
          </p:nvSpPr>
          <p:spPr>
            <a:xfrm>
              <a:off x="323528" y="279209"/>
              <a:ext cx="281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3CF9E0C-100D-B85A-2349-DE79113F65A8}"/>
              </a:ext>
            </a:extLst>
          </p:cNvPr>
          <p:cNvSpPr txBox="1"/>
          <p:nvPr/>
        </p:nvSpPr>
        <p:spPr>
          <a:xfrm>
            <a:off x="269625" y="1419057"/>
            <a:ext cx="281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4146D-6D9F-6C74-D503-8B08E1A70AC5}"/>
              </a:ext>
            </a:extLst>
          </p:cNvPr>
          <p:cNvSpPr txBox="1"/>
          <p:nvPr/>
        </p:nvSpPr>
        <p:spPr>
          <a:xfrm>
            <a:off x="2737718" y="278714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삭제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 → 게시글 리스트 조회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제목을 선택하면 해당 게시글을 볼 수 있는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3320F9-0A0F-C04A-4E06-8B430FF7422A}"/>
              </a:ext>
            </a:extLst>
          </p:cNvPr>
          <p:cNvGrpSpPr/>
          <p:nvPr/>
        </p:nvGrpSpPr>
        <p:grpSpPr>
          <a:xfrm>
            <a:off x="356423" y="2815210"/>
            <a:ext cx="1797366" cy="1261862"/>
            <a:chOff x="328898" y="2863120"/>
            <a:chExt cx="1797366" cy="126186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98" y="2863120"/>
              <a:ext cx="1797366" cy="1168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A2E7C-4A73-00F1-EB84-897C4CFA7708}"/>
                </a:ext>
              </a:extLst>
            </p:cNvPr>
            <p:cNvSpPr txBox="1"/>
            <p:nvPr/>
          </p:nvSpPr>
          <p:spPr>
            <a:xfrm>
              <a:off x="501626" y="2955431"/>
              <a:ext cx="281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D2EEA167-B0CB-49B7-4E19-1E214DAC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7" y="4179090"/>
            <a:ext cx="1944215" cy="71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5A0BC0-C094-FE90-23F0-3352E15FA4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489" b="7226"/>
          <a:stretch/>
        </p:blipFill>
        <p:spPr>
          <a:xfrm>
            <a:off x="383948" y="4223469"/>
            <a:ext cx="1742316" cy="7484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1F18F7-E953-E57C-8AE1-5EB81D087D52}"/>
              </a:ext>
            </a:extLst>
          </p:cNvPr>
          <p:cNvSpPr txBox="1"/>
          <p:nvPr/>
        </p:nvSpPr>
        <p:spPr>
          <a:xfrm>
            <a:off x="2737718" y="4182179"/>
            <a:ext cx="6164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반복되는 화면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상단 </a:t>
            </a:r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메뉴바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페이지를 저장한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푸터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사업장 기본 정보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jstl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taglib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경로를 지정하여 링크 설정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다른 메뉴가 보이도록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4991E-1D6E-9F3F-D177-9744AFE102F3}"/>
              </a:ext>
            </a:extLst>
          </p:cNvPr>
          <p:cNvSpPr txBox="1"/>
          <p:nvPr/>
        </p:nvSpPr>
        <p:spPr>
          <a:xfrm>
            <a:off x="588362" y="4433409"/>
            <a:ext cx="331965" cy="54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071F-348B-0CD0-6836-7D9DF784D6FC}"/>
              </a:ext>
            </a:extLst>
          </p:cNvPr>
          <p:cNvSpPr txBox="1"/>
          <p:nvPr/>
        </p:nvSpPr>
        <p:spPr>
          <a:xfrm>
            <a:off x="2727867" y="5115642"/>
            <a:ext cx="616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회원관리를 위한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스크립트를 통해 중복 확인 가능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 차이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변경불가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readonly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41997F0-8F21-09EC-9036-18F710BB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2" y="6536012"/>
            <a:ext cx="1368152" cy="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6E05D6-334F-754D-64D2-FD7A0D883998}"/>
              </a:ext>
            </a:extLst>
          </p:cNvPr>
          <p:cNvSpPr txBox="1"/>
          <p:nvPr/>
        </p:nvSpPr>
        <p:spPr>
          <a:xfrm>
            <a:off x="2737718" y="6381328"/>
            <a:ext cx="61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첫화면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HomeController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넘김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5027DB-08A2-C928-C59A-765FA162A3DF}"/>
              </a:ext>
            </a:extLst>
          </p:cNvPr>
          <p:cNvCxnSpPr/>
          <p:nvPr/>
        </p:nvCxnSpPr>
        <p:spPr>
          <a:xfrm>
            <a:off x="0" y="998731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E6F201-C884-9A5B-1A6B-943422425BFD}"/>
              </a:ext>
            </a:extLst>
          </p:cNvPr>
          <p:cNvCxnSpPr/>
          <p:nvPr/>
        </p:nvCxnSpPr>
        <p:spPr>
          <a:xfrm>
            <a:off x="0" y="2752467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FBF866-02E7-C346-BDAA-FDCAF05FF5F7}"/>
              </a:ext>
            </a:extLst>
          </p:cNvPr>
          <p:cNvCxnSpPr/>
          <p:nvPr/>
        </p:nvCxnSpPr>
        <p:spPr>
          <a:xfrm>
            <a:off x="0" y="407707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1539B9-B03D-C986-7966-A6650E81F4D2}"/>
              </a:ext>
            </a:extLst>
          </p:cNvPr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F1B108-BF2C-1C02-56AB-A408E1941502}"/>
              </a:ext>
            </a:extLst>
          </p:cNvPr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480718" y="0"/>
            <a:ext cx="0" cy="6858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44DC40E-883D-5D3A-F003-82B68DE23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6" y="5195676"/>
            <a:ext cx="1209675" cy="5048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2FF1B98-41CC-54B3-F2B2-4B432BD07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748" y="5744155"/>
            <a:ext cx="1095375" cy="5238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68EBA28-1477-0FE8-158B-1F021978AE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7357" y="5239868"/>
            <a:ext cx="781050" cy="3524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0554DBF-BC82-226B-D063-46FBAB71C0EF}"/>
              </a:ext>
            </a:extLst>
          </p:cNvPr>
          <p:cNvSpPr txBox="1"/>
          <p:nvPr/>
        </p:nvSpPr>
        <p:spPr>
          <a:xfrm>
            <a:off x="102334" y="5348197"/>
            <a:ext cx="28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187668-1D84-8597-F368-DB4C0CB6A2B1}"/>
              </a:ext>
            </a:extLst>
          </p:cNvPr>
          <p:cNvSpPr txBox="1"/>
          <p:nvPr/>
        </p:nvSpPr>
        <p:spPr>
          <a:xfrm>
            <a:off x="102334" y="5864762"/>
            <a:ext cx="28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F7C50D-8AE2-B572-01A2-2F85DB8CAA34}"/>
              </a:ext>
            </a:extLst>
          </p:cNvPr>
          <p:cNvSpPr txBox="1"/>
          <p:nvPr/>
        </p:nvSpPr>
        <p:spPr>
          <a:xfrm>
            <a:off x="1383590" y="5181493"/>
            <a:ext cx="28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</a:p>
          <a:p>
            <a:r>
              <a:rPr lang="en-US" altLang="ko-KR" sz="12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40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0273-6F93-0B5C-CB63-E4D68EFCD299}"/>
              </a:ext>
            </a:extLst>
          </p:cNvPr>
          <p:cNvSpPr txBox="1"/>
          <p:nvPr/>
        </p:nvSpPr>
        <p:spPr>
          <a:xfrm>
            <a:off x="2339752" y="2258869"/>
            <a:ext cx="616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Access Object : DB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직접 연결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266700" indent="-2667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TopMenuMapper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매퍼에서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반환된 값을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자동주입받아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회원조회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정보수정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B92E6-A5BC-DD14-CC22-6072E48ABE52}"/>
              </a:ext>
            </a:extLst>
          </p:cNvPr>
          <p:cNvGrpSpPr/>
          <p:nvPr/>
        </p:nvGrpSpPr>
        <p:grpSpPr>
          <a:xfrm>
            <a:off x="317018" y="2248761"/>
            <a:ext cx="1594065" cy="842811"/>
            <a:chOff x="313639" y="332656"/>
            <a:chExt cx="1594065" cy="8428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FAE24-058E-8E9A-02B1-B2303C7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72" y="332656"/>
              <a:ext cx="1551532" cy="7702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27F90-93E9-0EB2-644A-3905CBF4459F}"/>
                </a:ext>
              </a:extLst>
            </p:cNvPr>
            <p:cNvSpPr txBox="1"/>
            <p:nvPr/>
          </p:nvSpPr>
          <p:spPr>
            <a:xfrm>
              <a:off x="313639" y="436803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98DD80-58A1-CB42-B848-7A42B5672B02}"/>
              </a:ext>
            </a:extLst>
          </p:cNvPr>
          <p:cNvGrpSpPr/>
          <p:nvPr/>
        </p:nvGrpSpPr>
        <p:grpSpPr>
          <a:xfrm>
            <a:off x="309418" y="5464157"/>
            <a:ext cx="1609264" cy="613831"/>
            <a:chOff x="323528" y="1674920"/>
            <a:chExt cx="1609264" cy="61383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04641D7-A93C-1C99-117B-72426DC7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61" y="1674920"/>
              <a:ext cx="1566731" cy="5529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8C0A8B-3C65-0BB1-77AC-CC4F3EAAD25F}"/>
                </a:ext>
              </a:extLst>
            </p:cNvPr>
            <p:cNvSpPr txBox="1"/>
            <p:nvPr/>
          </p:nvSpPr>
          <p:spPr>
            <a:xfrm>
              <a:off x="323528" y="1765531"/>
              <a:ext cx="273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DEFA5-3001-E6BF-7189-8E3CE943B8C7}"/>
              </a:ext>
            </a:extLst>
          </p:cNvPr>
          <p:cNvGrpSpPr/>
          <p:nvPr/>
        </p:nvGrpSpPr>
        <p:grpSpPr>
          <a:xfrm>
            <a:off x="179512" y="652406"/>
            <a:ext cx="1869076" cy="866270"/>
            <a:chOff x="254652" y="2823486"/>
            <a:chExt cx="1869076" cy="866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FFF219-668C-D234-524D-7261D0C0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184" y="2823486"/>
              <a:ext cx="1826544" cy="8313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7F4C9-25B9-F76C-9B74-C4D4B8C60406}"/>
                </a:ext>
              </a:extLst>
            </p:cNvPr>
            <p:cNvSpPr txBox="1"/>
            <p:nvPr/>
          </p:nvSpPr>
          <p:spPr>
            <a:xfrm>
              <a:off x="254652" y="2951092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0F32E1-F4DB-3DBA-F77D-7890585F0E1E}"/>
              </a:ext>
            </a:extLst>
          </p:cNvPr>
          <p:cNvGrpSpPr/>
          <p:nvPr/>
        </p:nvGrpSpPr>
        <p:grpSpPr>
          <a:xfrm>
            <a:off x="211105" y="3795873"/>
            <a:ext cx="1805890" cy="895652"/>
            <a:chOff x="272174" y="4189532"/>
            <a:chExt cx="1805890" cy="895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2A5D52-52B8-6385-DF26-CB504B1F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164" y="4189532"/>
              <a:ext cx="1755900" cy="837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AAEE99-C2D4-7C47-F264-6A4FF8A71B78}"/>
                </a:ext>
              </a:extLst>
            </p:cNvPr>
            <p:cNvSpPr txBox="1"/>
            <p:nvPr/>
          </p:nvSpPr>
          <p:spPr>
            <a:xfrm>
              <a:off x="272174" y="4346520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C2318-0E5F-B406-C307-77121C921090}"/>
              </a:ext>
            </a:extLst>
          </p:cNvPr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36823B-4EE7-E34E-D82E-446160537E60}"/>
              </a:ext>
            </a:extLst>
          </p:cNvPr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AE8314-3231-79A9-58A3-7CD41EBEFAFA}"/>
              </a:ext>
            </a:extLst>
          </p:cNvPr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5876B6-5081-2797-7043-743753047A11}"/>
              </a:ext>
            </a:extLst>
          </p:cNvPr>
          <p:cNvCxnSpPr>
            <a:cxnSpLocks/>
          </p:cNvCxnSpPr>
          <p:nvPr/>
        </p:nvCxnSpPr>
        <p:spPr>
          <a:xfrm flipV="1">
            <a:off x="2267744" y="0"/>
            <a:ext cx="0" cy="6858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3FE654-DAD5-AE57-9008-5F60ABA38DC3}"/>
              </a:ext>
            </a:extLst>
          </p:cNvPr>
          <p:cNvSpPr txBox="1"/>
          <p:nvPr/>
        </p:nvSpPr>
        <p:spPr>
          <a:xfrm>
            <a:off x="2339752" y="250467"/>
            <a:ext cx="61646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호출하기 위한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인터페이스 패키지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메뉴를 클릭했을 때 각 게시판에 맞는 게시판 메인 페이지로 연결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Board_info_table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idx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name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가져와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BoardInfo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리스트로 변환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정보를 조회하여 아이디 중복 확인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RestTestController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신규회원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INSERT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추가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SQL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 추가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59019-56DC-803B-6C34-25DF5BE276AB}"/>
              </a:ext>
            </a:extLst>
          </p:cNvPr>
          <p:cNvSpPr txBox="1"/>
          <p:nvPr/>
        </p:nvSpPr>
        <p:spPr>
          <a:xfrm>
            <a:off x="2339752" y="3450268"/>
            <a:ext cx="6164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컨트롤러와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사이에서 비즈니스로 로직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수행하는 서비스 패키지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266700" indent="-2667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TopMenuDao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자동주입하여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상단 메뉴를 가져옴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UserDao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함수 실행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BCEB7-310D-A376-944D-C280D5A3F0B0}"/>
              </a:ext>
            </a:extLst>
          </p:cNvPr>
          <p:cNvSpPr txBox="1"/>
          <p:nvPr/>
        </p:nvSpPr>
        <p:spPr>
          <a:xfrm>
            <a:off x="2345451" y="4652767"/>
            <a:ext cx="4577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니즈에 맞게 구현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7AF39B-51E4-8DA6-4131-984813F43AF3}"/>
              </a:ext>
            </a:extLst>
          </p:cNvPr>
          <p:cNvSpPr txBox="1"/>
          <p:nvPr/>
        </p:nvSpPr>
        <p:spPr>
          <a:xfrm>
            <a:off x="2339752" y="5289807"/>
            <a:ext cx="616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인터셉터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패키지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controller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 전후에 수행되어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제어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266700" indent="-2667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모든 화면이 뜨므로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interceptor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모든 요청에 대해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topMenuList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가져오고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request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attribute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등록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(“team”)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</a:b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이후 로그인 여부에 따라 뜰 수 있는 화면이 다르도록 설정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5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472</Words>
  <Application>Microsoft Office PowerPoint</Application>
  <PresentationFormat>화면 슬라이드 쇼(4:3)</PresentationFormat>
  <Paragraphs>130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나눔스퀘어OTF_ac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itcamp</dc:creator>
  <cp:lastModifiedBy>지현 신</cp:lastModifiedBy>
  <cp:revision>34</cp:revision>
  <dcterms:created xsi:type="dcterms:W3CDTF">2024-05-13T07:25:45Z</dcterms:created>
  <dcterms:modified xsi:type="dcterms:W3CDTF">2024-05-16T01:18:02Z</dcterms:modified>
</cp:coreProperties>
</file>