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FF0"/>
    <a:srgbClr val="6CAEED"/>
    <a:srgbClr val="FCFBF5"/>
    <a:srgbClr val="FFA700"/>
    <a:srgbClr val="328CE6"/>
    <a:srgbClr val="FFFFFF"/>
    <a:srgbClr val="DDEEFA"/>
    <a:srgbClr val="BDE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264" autoAdjust="0"/>
  </p:normalViewPr>
  <p:slideViewPr>
    <p:cSldViewPr>
      <p:cViewPr varScale="1">
        <p:scale>
          <a:sx n="61" d="100"/>
          <a:sy n="61" d="100"/>
        </p:scale>
        <p:origin x="420" y="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8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0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3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4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6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3EC-E954-4ED2-891C-89BEF2F4A276}" type="datetimeFigureOut">
              <a:rPr lang="ko-KR" altLang="en-US" smtClean="0"/>
              <a:t>2024-05-18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875B-8D34-4102-B338-849547022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CC0D3EC-E954-4ED2-891C-89BEF2F4A276}" type="datetimeFigureOut">
              <a:rPr lang="ko-KR" altLang="en-US" smtClean="0"/>
              <a:pPr/>
              <a:t>2024-05-18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F322875B-8D34-4102-B338-8495470228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49B4B2-1553-93EF-02DD-D50CD1B7D12F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1386610" y="2530607"/>
            <a:ext cx="0" cy="600412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9E1304-85A8-11EF-9C78-029E7592283F}"/>
              </a:ext>
            </a:extLst>
          </p:cNvPr>
          <p:cNvGrpSpPr/>
          <p:nvPr/>
        </p:nvGrpSpPr>
        <p:grpSpPr>
          <a:xfrm>
            <a:off x="671942" y="3131019"/>
            <a:ext cx="1429336" cy="1429336"/>
            <a:chOff x="804994" y="2492896"/>
            <a:chExt cx="1039586" cy="1039586"/>
          </a:xfrm>
        </p:grpSpPr>
        <p:pic>
          <p:nvPicPr>
            <p:cNvPr id="21" name="그래픽 20" descr="모니터 단색으로 채워진">
              <a:extLst>
                <a:ext uri="{FF2B5EF4-FFF2-40B4-BE49-F238E27FC236}">
                  <a16:creationId xmlns:a16="http://schemas.microsoft.com/office/drawing/2014/main" id="{B25A45AB-F251-9C42-A8D7-665BC6F9F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994" y="2492896"/>
              <a:ext cx="1039586" cy="103958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A40CF3-7217-4494-848C-385818855D35}"/>
                </a:ext>
              </a:extLst>
            </p:cNvPr>
            <p:cNvSpPr/>
            <p:nvPr/>
          </p:nvSpPr>
          <p:spPr>
            <a:xfrm>
              <a:off x="955774" y="2758634"/>
              <a:ext cx="702136" cy="411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View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1DB176-AB04-FC13-F03F-A404E07E4E45}"/>
              </a:ext>
            </a:extLst>
          </p:cNvPr>
          <p:cNvGrpSpPr/>
          <p:nvPr/>
        </p:nvGrpSpPr>
        <p:grpSpPr>
          <a:xfrm>
            <a:off x="929410" y="1412776"/>
            <a:ext cx="914400" cy="1117831"/>
            <a:chOff x="1350638" y="222673"/>
            <a:chExt cx="914400" cy="11178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297A41-FCA6-4F9E-B9FB-803D36C50921}"/>
                </a:ext>
              </a:extLst>
            </p:cNvPr>
            <p:cNvSpPr/>
            <p:nvPr/>
          </p:nvSpPr>
          <p:spPr>
            <a:xfrm>
              <a:off x="1424193" y="968135"/>
              <a:ext cx="767290" cy="372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Client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pic>
          <p:nvPicPr>
            <p:cNvPr id="24" name="그래픽 23" descr="사용자 단색으로 채워진">
              <a:extLst>
                <a:ext uri="{FF2B5EF4-FFF2-40B4-BE49-F238E27FC236}">
                  <a16:creationId xmlns:a16="http://schemas.microsoft.com/office/drawing/2014/main" id="{3E5DF950-D409-901D-0F87-CCF6BBD0B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0638" y="222673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0188360-3465-61D6-926F-9CD43E735C9D}"/>
              </a:ext>
            </a:extLst>
          </p:cNvPr>
          <p:cNvGrpSpPr/>
          <p:nvPr/>
        </p:nvGrpSpPr>
        <p:grpSpPr>
          <a:xfrm>
            <a:off x="7009409" y="507577"/>
            <a:ext cx="1075793" cy="1075793"/>
            <a:chOff x="5783731" y="1218947"/>
            <a:chExt cx="1496785" cy="149678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4B61383-501D-FEB8-2FA9-7E96BA10A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731" y="1218947"/>
              <a:ext cx="1496785" cy="149678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5BBC79-FD08-40F8-AB54-A866FD12D9DC}"/>
                </a:ext>
              </a:extLst>
            </p:cNvPr>
            <p:cNvSpPr/>
            <p:nvPr/>
          </p:nvSpPr>
          <p:spPr>
            <a:xfrm>
              <a:off x="6137295" y="1257453"/>
              <a:ext cx="789657" cy="5366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DB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F23B345-7BAA-65C0-0027-C240F95F606E}"/>
              </a:ext>
            </a:extLst>
          </p:cNvPr>
          <p:cNvSpPr/>
          <p:nvPr/>
        </p:nvSpPr>
        <p:spPr>
          <a:xfrm>
            <a:off x="6628240" y="2327177"/>
            <a:ext cx="1838132" cy="912232"/>
          </a:xfrm>
          <a:prstGeom prst="roundRect">
            <a:avLst/>
          </a:prstGeom>
          <a:solidFill>
            <a:srgbClr val="BDE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600" dirty="0" err="1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SqlMapper</a:t>
            </a:r>
            <a:endParaRPr lang="en-US" altLang="ko-KR" sz="16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ts val="2000"/>
              </a:lnSpc>
            </a:pPr>
            <a:r>
              <a: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1400" dirty="0" err="1">
                <a:solidFill>
                  <a:schemeClr val="accent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MyBatis</a:t>
            </a:r>
            <a:r>
              <a:rPr lang="en-US" altLang="ko-KR" sz="14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algn="ctr">
              <a:lnSpc>
                <a:spcPts val="2000"/>
              </a:lnSpc>
            </a:pPr>
            <a:r>
              <a:rPr lang="en-US" altLang="ko-KR" sz="1050" spc="-8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050" spc="-8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쿼리문을 짜기 위한 라이브러리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C9E316D-EFD3-49C7-47E3-ED122A56328E}"/>
              </a:ext>
            </a:extLst>
          </p:cNvPr>
          <p:cNvSpPr/>
          <p:nvPr/>
        </p:nvSpPr>
        <p:spPr>
          <a:xfrm>
            <a:off x="6490164" y="3792275"/>
            <a:ext cx="2114284" cy="2301021"/>
          </a:xfrm>
          <a:prstGeom prst="roundRect">
            <a:avLst>
              <a:gd name="adj" fmla="val 11862"/>
            </a:avLst>
          </a:prstGeom>
          <a:solidFill>
            <a:srgbClr val="89C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4021975-F7BD-AEB9-D9F1-156F961B08D6}"/>
              </a:ext>
            </a:extLst>
          </p:cNvPr>
          <p:cNvSpPr/>
          <p:nvPr/>
        </p:nvSpPr>
        <p:spPr>
          <a:xfrm>
            <a:off x="6628240" y="4362144"/>
            <a:ext cx="1838132" cy="63493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</a:p>
          <a:p>
            <a:pPr algn="ctr">
              <a:lnSpc>
                <a:spcPts val="2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요청만 처리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742EA4-B2C2-DBD3-2499-B22EE9A530A8}"/>
              </a:ext>
            </a:extLst>
          </p:cNvPr>
          <p:cNvSpPr/>
          <p:nvPr/>
        </p:nvSpPr>
        <p:spPr>
          <a:xfrm>
            <a:off x="6628240" y="5274630"/>
            <a:ext cx="1838132" cy="63493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Service</a:t>
            </a:r>
          </a:p>
          <a:p>
            <a:pPr algn="ctr">
              <a:lnSpc>
                <a:spcPts val="2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비즈니스 로직만 처리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A2A6044-33E4-C1B6-80EA-FEAB87914FEE}"/>
              </a:ext>
            </a:extLst>
          </p:cNvPr>
          <p:cNvSpPr/>
          <p:nvPr/>
        </p:nvSpPr>
        <p:spPr>
          <a:xfrm>
            <a:off x="6818037" y="3869556"/>
            <a:ext cx="1458538" cy="4535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Model</a:t>
            </a:r>
            <a:endParaRPr lang="ko-KR" altLang="en-US" dirty="0">
              <a:solidFill>
                <a:schemeClr val="tx2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4C5D60F-065C-4EB4-D8CD-F535BE851F9B}"/>
              </a:ext>
            </a:extLst>
          </p:cNvPr>
          <p:cNvSpPr/>
          <p:nvPr/>
        </p:nvSpPr>
        <p:spPr>
          <a:xfrm>
            <a:off x="467544" y="5170333"/>
            <a:ext cx="1838132" cy="634931"/>
          </a:xfrm>
          <a:prstGeom prst="roundRect">
            <a:avLst/>
          </a:prstGeom>
          <a:solidFill>
            <a:srgbClr val="FFFFFF"/>
          </a:solidFill>
          <a:ln>
            <a:solidFill>
              <a:srgbClr val="89C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dispatcher</a:t>
            </a:r>
          </a:p>
          <a:p>
            <a:pPr algn="ctr"/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Servlet</a:t>
            </a:r>
            <a:endParaRPr lang="ko-KR" altLang="en-US" sz="16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55BD75A-5449-1815-9767-DA134F13B387}"/>
              </a:ext>
            </a:extLst>
          </p:cNvPr>
          <p:cNvCxnSpPr>
            <a:cxnSpLocks/>
            <a:stCxn id="21" idx="2"/>
            <a:endCxn id="43" idx="0"/>
          </p:cNvCxnSpPr>
          <p:nvPr/>
        </p:nvCxnSpPr>
        <p:spPr>
          <a:xfrm>
            <a:off x="1386610" y="4560355"/>
            <a:ext cx="0" cy="609978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80C2F6-8919-CD6D-EA2D-63ED92AD2EBD}"/>
              </a:ext>
            </a:extLst>
          </p:cNvPr>
          <p:cNvSpPr/>
          <p:nvPr/>
        </p:nvSpPr>
        <p:spPr>
          <a:xfrm>
            <a:off x="1327491" y="2535001"/>
            <a:ext cx="914399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REQ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0E68E6-DD55-F23A-B1D1-023AB90B7FDA}"/>
              </a:ext>
            </a:extLst>
          </p:cNvPr>
          <p:cNvSpPr/>
          <p:nvPr/>
        </p:nvSpPr>
        <p:spPr>
          <a:xfrm>
            <a:off x="1369309" y="4571939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2.URL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69241A6-5E33-9865-B7C1-787FFB3202F6}"/>
              </a:ext>
            </a:extLst>
          </p:cNvPr>
          <p:cNvGrpSpPr/>
          <p:nvPr/>
        </p:nvGrpSpPr>
        <p:grpSpPr>
          <a:xfrm>
            <a:off x="298855" y="260648"/>
            <a:ext cx="2126164" cy="664596"/>
            <a:chOff x="179512" y="250285"/>
            <a:chExt cx="2126164" cy="664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0A0052-F81B-EAB1-4BDC-5E5811B38735}"/>
                </a:ext>
              </a:extLst>
            </p:cNvPr>
            <p:cNvSpPr/>
            <p:nvPr/>
          </p:nvSpPr>
          <p:spPr>
            <a:xfrm>
              <a:off x="179512" y="376512"/>
              <a:ext cx="2126164" cy="457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Client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요청 순서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0311FA-72A8-1412-002E-9AC1E90B6D5F}"/>
                </a:ext>
              </a:extLst>
            </p:cNvPr>
            <p:cNvSpPr/>
            <p:nvPr/>
          </p:nvSpPr>
          <p:spPr>
            <a:xfrm>
              <a:off x="361460" y="849103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5FA675-730E-87C2-791C-4363BB11C38E}"/>
                </a:ext>
              </a:extLst>
            </p:cNvPr>
            <p:cNvSpPr/>
            <p:nvPr/>
          </p:nvSpPr>
          <p:spPr>
            <a:xfrm>
              <a:off x="361460" y="250285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4AA8C29-9288-4296-CCA9-96719F6F645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305676" y="2544849"/>
            <a:ext cx="935906" cy="2942950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F22FBD-26AA-9BCF-0450-4770ED11691B}"/>
              </a:ext>
            </a:extLst>
          </p:cNvPr>
          <p:cNvSpPr/>
          <p:nvPr/>
        </p:nvSpPr>
        <p:spPr>
          <a:xfrm rot="17053877">
            <a:off x="1928629" y="3608323"/>
            <a:ext cx="1345107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Mapping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86B783BD-277A-C7AD-56B4-306822BEEE17}"/>
              </a:ext>
            </a:extLst>
          </p:cNvPr>
          <p:cNvGrpSpPr/>
          <p:nvPr/>
        </p:nvGrpSpPr>
        <p:grpSpPr>
          <a:xfrm>
            <a:off x="3275856" y="1412776"/>
            <a:ext cx="2114284" cy="4495525"/>
            <a:chOff x="3177796" y="1412776"/>
            <a:chExt cx="2114284" cy="449552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82DD61E-48E6-CF84-17B8-B49AFFACE4D9}"/>
                </a:ext>
              </a:extLst>
            </p:cNvPr>
            <p:cNvSpPr/>
            <p:nvPr/>
          </p:nvSpPr>
          <p:spPr>
            <a:xfrm>
              <a:off x="3177796" y="1412776"/>
              <a:ext cx="2114284" cy="4495525"/>
            </a:xfrm>
            <a:prstGeom prst="roundRect">
              <a:avLst>
                <a:gd name="adj" fmla="val 11862"/>
              </a:avLst>
            </a:prstGeom>
            <a:solidFill>
              <a:srgbClr val="328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E23235-C37D-90E0-698C-0C0C0AAA4F7C}"/>
                </a:ext>
              </a:extLst>
            </p:cNvPr>
            <p:cNvSpPr/>
            <p:nvPr/>
          </p:nvSpPr>
          <p:spPr>
            <a:xfrm>
              <a:off x="3315872" y="2211528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5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 Mapping</a:t>
              </a:r>
            </a:p>
            <a:p>
              <a:pPr algn="ctr"/>
              <a:r>
                <a:rPr lang="en-US" altLang="ko-KR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*</a:t>
              </a:r>
              <a:r>
                <a:rPr lang="ko-KR" altLang="en-US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서버에서 처리</a:t>
              </a:r>
              <a:r>
                <a:rPr lang="en-US" altLang="ko-KR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. </a:t>
              </a:r>
              <a:r>
                <a:rPr lang="ko-KR" altLang="en-US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개발자가 하지 않음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4AE3D33-0350-C546-C46F-471FBC8514A4}"/>
                </a:ext>
              </a:extLst>
            </p:cNvPr>
            <p:cNvSpPr/>
            <p:nvPr/>
          </p:nvSpPr>
          <p:spPr>
            <a:xfrm>
              <a:off x="3315872" y="3080677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(Pre process)</a:t>
              </a:r>
              <a:endParaRPr lang="ko-KR" altLang="en-US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BD45BBC-7CF3-BA5C-0E9B-C3B8325A8AA9}"/>
                </a:ext>
              </a:extLst>
            </p:cNvPr>
            <p:cNvSpPr/>
            <p:nvPr/>
          </p:nvSpPr>
          <p:spPr>
            <a:xfrm>
              <a:off x="3315872" y="3953251"/>
              <a:ext cx="1838132" cy="634931"/>
            </a:xfrm>
            <a:prstGeom prst="roundRect">
              <a:avLst/>
            </a:prstGeom>
            <a:solidFill>
              <a:srgbClr val="DDE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C00000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Controller</a:t>
              </a:r>
              <a:endParaRPr lang="ko-KR" altLang="en-US" sz="1600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DE9CDCA-4659-1554-33E7-E7DF778445DF}"/>
                </a:ext>
              </a:extLst>
            </p:cNvPr>
            <p:cNvSpPr/>
            <p:nvPr/>
          </p:nvSpPr>
          <p:spPr>
            <a:xfrm>
              <a:off x="3315872" y="4882301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(Post process)</a:t>
              </a:r>
              <a:endParaRPr lang="ko-KR" altLang="en-US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42339F3-1C7A-274D-2338-70947D766F68}"/>
                </a:ext>
              </a:extLst>
            </p:cNvPr>
            <p:cNvSpPr/>
            <p:nvPr/>
          </p:nvSpPr>
          <p:spPr>
            <a:xfrm>
              <a:off x="3222588" y="1642315"/>
              <a:ext cx="2024700" cy="4535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 Chain</a:t>
              </a:r>
            </a:p>
          </p:txBody>
        </p: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18767795-041F-D402-1AE0-E9CD1FA86315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18" y="2558138"/>
              <a:ext cx="12700" cy="1741723"/>
            </a:xfrm>
            <a:prstGeom prst="curvedConnector3">
              <a:avLst>
                <a:gd name="adj1" fmla="val 3600000"/>
              </a:avLst>
            </a:prstGeom>
            <a:ln w="57150">
              <a:solidFill>
                <a:srgbClr val="FFA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8D52CF-285F-EAC1-C6DC-F3E7B19EBE4E}"/>
              </a:ext>
            </a:extLst>
          </p:cNvPr>
          <p:cNvSpPr/>
          <p:nvPr/>
        </p:nvSpPr>
        <p:spPr>
          <a:xfrm>
            <a:off x="5713820" y="3160778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4. URL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7788E498-DA3A-4BBF-0D29-E8C0EB765A3B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5252064" y="4270717"/>
            <a:ext cx="1376176" cy="1321379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7AE0985B-C564-5549-3C24-C99E0283D4B0}"/>
              </a:ext>
            </a:extLst>
          </p:cNvPr>
          <p:cNvSpPr/>
          <p:nvPr/>
        </p:nvSpPr>
        <p:spPr>
          <a:xfrm>
            <a:off x="5713820" y="4365104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5.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30922492-B0CC-B379-650B-BC1C0DD75AA1}"/>
              </a:ext>
            </a:extLst>
          </p:cNvPr>
          <p:cNvCxnSpPr>
            <a:cxnSpLocks/>
          </p:cNvCxnSpPr>
          <p:nvPr/>
        </p:nvCxnSpPr>
        <p:spPr>
          <a:xfrm flipV="1">
            <a:off x="7547306" y="4997075"/>
            <a:ext cx="0" cy="277555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C1CB5EF9-71D2-025F-640B-376E41418459}"/>
              </a:ext>
            </a:extLst>
          </p:cNvPr>
          <p:cNvSpPr/>
          <p:nvPr/>
        </p:nvSpPr>
        <p:spPr>
          <a:xfrm>
            <a:off x="7612109" y="4892976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6.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cxnSp>
        <p:nvCxnSpPr>
          <p:cNvPr id="1038" name="직선 화살표 연결선 1037">
            <a:extLst>
              <a:ext uri="{FF2B5EF4-FFF2-40B4-BE49-F238E27FC236}">
                <a16:creationId xmlns:a16="http://schemas.microsoft.com/office/drawing/2014/main" id="{A42011F6-0085-D2A6-7C16-11A99FFA203C}"/>
              </a:ext>
            </a:extLst>
          </p:cNvPr>
          <p:cNvCxnSpPr>
            <a:cxnSpLocks/>
          </p:cNvCxnSpPr>
          <p:nvPr/>
        </p:nvCxnSpPr>
        <p:spPr>
          <a:xfrm flipV="1">
            <a:off x="7547306" y="3239408"/>
            <a:ext cx="0" cy="552867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5B2605E4-531A-6CBC-BF68-02851FFCE154}"/>
              </a:ext>
            </a:extLst>
          </p:cNvPr>
          <p:cNvSpPr/>
          <p:nvPr/>
        </p:nvSpPr>
        <p:spPr>
          <a:xfrm>
            <a:off x="7612109" y="3269977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7.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cxnSp>
        <p:nvCxnSpPr>
          <p:cNvPr id="1040" name="직선 화살표 연결선 1039">
            <a:extLst>
              <a:ext uri="{FF2B5EF4-FFF2-40B4-BE49-F238E27FC236}">
                <a16:creationId xmlns:a16="http://schemas.microsoft.com/office/drawing/2014/main" id="{82A6B69A-146E-4E9D-1327-C22ED40C6D4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>
          <a:xfrm flipV="1">
            <a:off x="7547306" y="1583370"/>
            <a:ext cx="0" cy="743807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A91BB030-E150-478E-0D06-160169CAE98C}"/>
              </a:ext>
            </a:extLst>
          </p:cNvPr>
          <p:cNvSpPr/>
          <p:nvPr/>
        </p:nvSpPr>
        <p:spPr>
          <a:xfrm>
            <a:off x="6088041" y="1731675"/>
            <a:ext cx="3048135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8.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쿼리문을 사용해서 요청을 처리</a:t>
            </a:r>
          </a:p>
        </p:txBody>
      </p:sp>
    </p:spTree>
    <p:extLst>
      <p:ext uri="{BB962C8B-B14F-4D97-AF65-F5344CB8AC3E}">
        <p14:creationId xmlns:p14="http://schemas.microsoft.com/office/powerpoint/2010/main" val="32355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49B4B2-1553-93EF-02DD-D50CD1B7D12F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10589465" y="2531553"/>
            <a:ext cx="0" cy="600412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9E1304-85A8-11EF-9C78-029E7592283F}"/>
              </a:ext>
            </a:extLst>
          </p:cNvPr>
          <p:cNvGrpSpPr/>
          <p:nvPr/>
        </p:nvGrpSpPr>
        <p:grpSpPr>
          <a:xfrm>
            <a:off x="9874797" y="3131965"/>
            <a:ext cx="1429336" cy="1429336"/>
            <a:chOff x="804994" y="2492896"/>
            <a:chExt cx="1039586" cy="1039586"/>
          </a:xfrm>
        </p:grpSpPr>
        <p:pic>
          <p:nvPicPr>
            <p:cNvPr id="21" name="그래픽 20" descr="모니터 단색으로 채워진">
              <a:extLst>
                <a:ext uri="{FF2B5EF4-FFF2-40B4-BE49-F238E27FC236}">
                  <a16:creationId xmlns:a16="http://schemas.microsoft.com/office/drawing/2014/main" id="{B25A45AB-F251-9C42-A8D7-665BC6F9F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994" y="2492896"/>
              <a:ext cx="1039586" cy="103958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A40CF3-7217-4494-848C-385818855D35}"/>
                </a:ext>
              </a:extLst>
            </p:cNvPr>
            <p:cNvSpPr/>
            <p:nvPr/>
          </p:nvSpPr>
          <p:spPr>
            <a:xfrm>
              <a:off x="955774" y="2758634"/>
              <a:ext cx="702136" cy="4117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View</a:t>
              </a:r>
              <a:endPara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1DB176-AB04-FC13-F03F-A404E07E4E45}"/>
              </a:ext>
            </a:extLst>
          </p:cNvPr>
          <p:cNvGrpSpPr/>
          <p:nvPr/>
        </p:nvGrpSpPr>
        <p:grpSpPr>
          <a:xfrm>
            <a:off x="10132265" y="1413722"/>
            <a:ext cx="914400" cy="1117831"/>
            <a:chOff x="1350638" y="222673"/>
            <a:chExt cx="914400" cy="111783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297A41-FCA6-4F9E-B9FB-803D36C50921}"/>
                </a:ext>
              </a:extLst>
            </p:cNvPr>
            <p:cNvSpPr/>
            <p:nvPr/>
          </p:nvSpPr>
          <p:spPr>
            <a:xfrm>
              <a:off x="1424193" y="968135"/>
              <a:ext cx="767290" cy="372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Client</a:t>
              </a:r>
              <a:endPara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pic>
          <p:nvPicPr>
            <p:cNvPr id="24" name="그래픽 23" descr="사용자 단색으로 채워진">
              <a:extLst>
                <a:ext uri="{FF2B5EF4-FFF2-40B4-BE49-F238E27FC236}">
                  <a16:creationId xmlns:a16="http://schemas.microsoft.com/office/drawing/2014/main" id="{3E5DF950-D409-901D-0F87-CCF6BBD0B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0638" y="222673"/>
              <a:ext cx="914400" cy="914400"/>
            </a:xfrm>
            <a:prstGeom prst="rect">
              <a:avLst/>
            </a:prstGeom>
          </p:spPr>
        </p:pic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4C5D60F-065C-4EB4-D8CD-F535BE851F9B}"/>
              </a:ext>
            </a:extLst>
          </p:cNvPr>
          <p:cNvSpPr/>
          <p:nvPr/>
        </p:nvSpPr>
        <p:spPr>
          <a:xfrm>
            <a:off x="9670399" y="5171279"/>
            <a:ext cx="1838132" cy="634931"/>
          </a:xfrm>
          <a:prstGeom prst="roundRect">
            <a:avLst/>
          </a:prstGeom>
          <a:solidFill>
            <a:srgbClr val="FFFFFF"/>
          </a:solidFill>
          <a:ln>
            <a:solidFill>
              <a:srgbClr val="89CF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dispatcher</a:t>
            </a:r>
          </a:p>
          <a:p>
            <a:pPr algn="ctr"/>
            <a:r>
              <a:rPr lang="en-US" altLang="ko-KR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Servlet</a:t>
            </a:r>
            <a:endParaRPr lang="ko-KR" altLang="en-US" sz="1600" dirty="0">
              <a:solidFill>
                <a:schemeClr val="dk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55BD75A-5449-1815-9767-DA134F13B387}"/>
              </a:ext>
            </a:extLst>
          </p:cNvPr>
          <p:cNvCxnSpPr>
            <a:cxnSpLocks/>
            <a:stCxn id="21" idx="2"/>
            <a:endCxn id="43" idx="0"/>
          </p:cNvCxnSpPr>
          <p:nvPr/>
        </p:nvCxnSpPr>
        <p:spPr>
          <a:xfrm>
            <a:off x="10589465" y="4561301"/>
            <a:ext cx="0" cy="609978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80C2F6-8919-CD6D-EA2D-63ED92AD2EBD}"/>
              </a:ext>
            </a:extLst>
          </p:cNvPr>
          <p:cNvSpPr/>
          <p:nvPr/>
        </p:nvSpPr>
        <p:spPr>
          <a:xfrm>
            <a:off x="10530346" y="2535947"/>
            <a:ext cx="914399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REQ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0E68E6-DD55-F23A-B1D1-023AB90B7FDA}"/>
              </a:ext>
            </a:extLst>
          </p:cNvPr>
          <p:cNvSpPr/>
          <p:nvPr/>
        </p:nvSpPr>
        <p:spPr>
          <a:xfrm>
            <a:off x="10572164" y="4572885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2.URL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69241A6-5E33-9865-B7C1-787FFB3202F6}"/>
              </a:ext>
            </a:extLst>
          </p:cNvPr>
          <p:cNvGrpSpPr/>
          <p:nvPr/>
        </p:nvGrpSpPr>
        <p:grpSpPr>
          <a:xfrm>
            <a:off x="298854" y="260648"/>
            <a:ext cx="3825483" cy="664596"/>
            <a:chOff x="179512" y="250285"/>
            <a:chExt cx="2126164" cy="664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0A0052-F81B-EAB1-4BDC-5E5811B38735}"/>
                </a:ext>
              </a:extLst>
            </p:cNvPr>
            <p:cNvSpPr/>
            <p:nvPr/>
          </p:nvSpPr>
          <p:spPr>
            <a:xfrm>
              <a:off x="179512" y="376512"/>
              <a:ext cx="2126164" cy="457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개발자 작성 순서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– 1.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기본설정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0311FA-72A8-1412-002E-9AC1E90B6D5F}"/>
                </a:ext>
              </a:extLst>
            </p:cNvPr>
            <p:cNvSpPr/>
            <p:nvPr/>
          </p:nvSpPr>
          <p:spPr>
            <a:xfrm>
              <a:off x="361460" y="849103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5FA675-730E-87C2-791C-4363BB11C38E}"/>
                </a:ext>
              </a:extLst>
            </p:cNvPr>
            <p:cNvSpPr/>
            <p:nvPr/>
          </p:nvSpPr>
          <p:spPr>
            <a:xfrm>
              <a:off x="361460" y="250285"/>
              <a:ext cx="1810245" cy="6577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4AA8C29-9288-4296-CCA9-96719F6F645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1508531" y="2545795"/>
            <a:ext cx="935906" cy="2942950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F22FBD-26AA-9BCF-0450-4770ED11691B}"/>
              </a:ext>
            </a:extLst>
          </p:cNvPr>
          <p:cNvSpPr/>
          <p:nvPr/>
        </p:nvSpPr>
        <p:spPr>
          <a:xfrm rot="17053877">
            <a:off x="11152786" y="3304662"/>
            <a:ext cx="1345107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Mapping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86B783BD-277A-C7AD-56B4-306822BEEE17}"/>
              </a:ext>
            </a:extLst>
          </p:cNvPr>
          <p:cNvGrpSpPr/>
          <p:nvPr/>
        </p:nvGrpSpPr>
        <p:grpSpPr>
          <a:xfrm>
            <a:off x="12494907" y="3846633"/>
            <a:ext cx="2114284" cy="4495525"/>
            <a:chOff x="3177796" y="1412776"/>
            <a:chExt cx="2114284" cy="449552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82DD61E-48E6-CF84-17B8-B49AFFACE4D9}"/>
                </a:ext>
              </a:extLst>
            </p:cNvPr>
            <p:cNvSpPr/>
            <p:nvPr/>
          </p:nvSpPr>
          <p:spPr>
            <a:xfrm>
              <a:off x="3177796" y="1412776"/>
              <a:ext cx="2114284" cy="4495525"/>
            </a:xfrm>
            <a:prstGeom prst="roundRect">
              <a:avLst>
                <a:gd name="adj" fmla="val 11862"/>
              </a:avLst>
            </a:prstGeom>
            <a:solidFill>
              <a:srgbClr val="328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E23235-C37D-90E0-698C-0C0C0AAA4F7C}"/>
                </a:ext>
              </a:extLst>
            </p:cNvPr>
            <p:cNvSpPr/>
            <p:nvPr/>
          </p:nvSpPr>
          <p:spPr>
            <a:xfrm>
              <a:off x="3315872" y="2211528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-5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 Mapping</a:t>
              </a:r>
            </a:p>
            <a:p>
              <a:pPr algn="ctr"/>
              <a:r>
                <a:rPr lang="en-US" altLang="ko-KR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*</a:t>
              </a:r>
              <a:r>
                <a:rPr lang="ko-KR" altLang="en-US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서버에서 처리</a:t>
              </a:r>
              <a:r>
                <a:rPr lang="en-US" altLang="ko-KR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. </a:t>
              </a:r>
              <a:r>
                <a:rPr lang="ko-KR" altLang="en-US" sz="1000" spc="-8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개발자가 하지 않음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4AE3D33-0350-C546-C46F-471FBC8514A4}"/>
                </a:ext>
              </a:extLst>
            </p:cNvPr>
            <p:cNvSpPr/>
            <p:nvPr/>
          </p:nvSpPr>
          <p:spPr>
            <a:xfrm>
              <a:off x="3315872" y="3080677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(Pre process)</a:t>
              </a:r>
              <a:endParaRPr lang="ko-KR" altLang="en-US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BD45BBC-7CF3-BA5C-0E9B-C3B8325A8AA9}"/>
                </a:ext>
              </a:extLst>
            </p:cNvPr>
            <p:cNvSpPr/>
            <p:nvPr/>
          </p:nvSpPr>
          <p:spPr>
            <a:xfrm>
              <a:off x="3315872" y="3953251"/>
              <a:ext cx="1838132" cy="634931"/>
            </a:xfrm>
            <a:prstGeom prst="roundRect">
              <a:avLst/>
            </a:prstGeom>
            <a:solidFill>
              <a:srgbClr val="DDE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C00000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Controller</a:t>
              </a:r>
              <a:endParaRPr lang="ko-KR" altLang="en-US" sz="1600" dirty="0">
                <a:solidFill>
                  <a:srgbClr val="C0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DE9CDCA-4659-1554-33E7-E7DF778445DF}"/>
                </a:ext>
              </a:extLst>
            </p:cNvPr>
            <p:cNvSpPr/>
            <p:nvPr/>
          </p:nvSpPr>
          <p:spPr>
            <a:xfrm>
              <a:off x="3315872" y="4882301"/>
              <a:ext cx="1838132" cy="6349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Interceptor</a:t>
              </a:r>
            </a:p>
            <a:p>
              <a:pPr algn="ctr"/>
              <a:r>
                <a:rPr lang="en-US" altLang="ko-KR" sz="16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(Post process)</a:t>
              </a:r>
              <a:endParaRPr lang="ko-KR" altLang="en-US" sz="16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42339F3-1C7A-274D-2338-70947D766F68}"/>
                </a:ext>
              </a:extLst>
            </p:cNvPr>
            <p:cNvSpPr/>
            <p:nvPr/>
          </p:nvSpPr>
          <p:spPr>
            <a:xfrm>
              <a:off x="3222588" y="1642315"/>
              <a:ext cx="2024700" cy="4535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Handler Chain</a:t>
              </a:r>
            </a:p>
          </p:txBody>
        </p: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18767795-041F-D402-1AE0-E9CD1FA86315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18" y="2558138"/>
              <a:ext cx="12700" cy="1741723"/>
            </a:xfrm>
            <a:prstGeom prst="curvedConnector3">
              <a:avLst>
                <a:gd name="adj1" fmla="val 3600000"/>
              </a:avLst>
            </a:prstGeom>
            <a:ln w="57150">
              <a:solidFill>
                <a:srgbClr val="FFA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8D52CF-285F-EAC1-C6DC-F3E7B19EBE4E}"/>
              </a:ext>
            </a:extLst>
          </p:cNvPr>
          <p:cNvSpPr/>
          <p:nvPr/>
        </p:nvSpPr>
        <p:spPr>
          <a:xfrm>
            <a:off x="14392196" y="2512197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4. URL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7788E498-DA3A-4BBF-0D29-E8C0EB765A3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4471115" y="6704574"/>
            <a:ext cx="398029" cy="1173213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7AE0985B-C564-5549-3C24-C99E0283D4B0}"/>
              </a:ext>
            </a:extLst>
          </p:cNvPr>
          <p:cNvSpPr/>
          <p:nvPr/>
        </p:nvSpPr>
        <p:spPr>
          <a:xfrm>
            <a:off x="14392196" y="3716523"/>
            <a:ext cx="802396" cy="474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5.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요청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D1FF9-12CD-A681-C526-32497B576AB1}"/>
              </a:ext>
            </a:extLst>
          </p:cNvPr>
          <p:cNvGrpSpPr/>
          <p:nvPr/>
        </p:nvGrpSpPr>
        <p:grpSpPr>
          <a:xfrm>
            <a:off x="6072067" y="1305207"/>
            <a:ext cx="1190164" cy="853977"/>
            <a:chOff x="1072946" y="1729567"/>
            <a:chExt cx="1369443" cy="116628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0188360-3465-61D6-926F-9CD43E735C9D}"/>
                </a:ext>
              </a:extLst>
            </p:cNvPr>
            <p:cNvGrpSpPr/>
            <p:nvPr/>
          </p:nvGrpSpPr>
          <p:grpSpPr>
            <a:xfrm>
              <a:off x="1140287" y="1729567"/>
              <a:ext cx="1166281" cy="1166281"/>
              <a:chOff x="5735124" y="1134551"/>
              <a:chExt cx="1622684" cy="1622684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4B61383-501D-FEB8-2FA9-7E96BA10A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124" y="1134551"/>
                <a:ext cx="1622684" cy="1622684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45BBC79-FD08-40F8-AB54-A866FD12D9DC}"/>
                  </a:ext>
                </a:extLst>
              </p:cNvPr>
              <p:cNvSpPr/>
              <p:nvPr/>
            </p:nvSpPr>
            <p:spPr>
              <a:xfrm>
                <a:off x="6137295" y="1257453"/>
                <a:ext cx="789657" cy="5366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나눔스퀘어OTF_ac Bold" panose="020B0600000101010101" pitchFamily="34" charset="-127"/>
                    <a:ea typeface="나눔스퀘어OTF_ac Bold" panose="020B0600000101010101" pitchFamily="34" charset="-127"/>
                  </a:rPr>
                  <a:t>DB</a:t>
                </a:r>
                <a:endParaRPr lang="ko-KR" altLang="en-US" sz="12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endParaRPr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16F09C2-03A0-E0B6-6565-2154384034B1}"/>
                </a:ext>
              </a:extLst>
            </p:cNvPr>
            <p:cNvSpPr/>
            <p:nvPr/>
          </p:nvSpPr>
          <p:spPr>
            <a:xfrm>
              <a:off x="1072946" y="2231087"/>
              <a:ext cx="1369443" cy="44168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1. Table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작성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9A1ED5-0967-15F7-72FA-45FFC637089F}"/>
              </a:ext>
            </a:extLst>
          </p:cNvPr>
          <p:cNvGrpSpPr/>
          <p:nvPr/>
        </p:nvGrpSpPr>
        <p:grpSpPr>
          <a:xfrm>
            <a:off x="5723863" y="2475909"/>
            <a:ext cx="1832335" cy="1149990"/>
            <a:chOff x="402768" y="4365916"/>
            <a:chExt cx="2114284" cy="169781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D4D80FF-0FA1-AE95-374B-A71917FAB3C2}"/>
                </a:ext>
              </a:extLst>
            </p:cNvPr>
            <p:cNvSpPr/>
            <p:nvPr/>
          </p:nvSpPr>
          <p:spPr>
            <a:xfrm>
              <a:off x="402768" y="4365916"/>
              <a:ext cx="2114284" cy="1697816"/>
            </a:xfrm>
            <a:prstGeom prst="roundRect">
              <a:avLst>
                <a:gd name="adj" fmla="val 11862"/>
              </a:avLst>
            </a:prstGeom>
            <a:solidFill>
              <a:srgbClr val="89C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2CE6B53-F566-730A-8FE3-206C9C440461}"/>
                </a:ext>
              </a:extLst>
            </p:cNvPr>
            <p:cNvSpPr/>
            <p:nvPr/>
          </p:nvSpPr>
          <p:spPr>
            <a:xfrm>
              <a:off x="552123" y="5029907"/>
              <a:ext cx="1838132" cy="45355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db</a:t>
              </a:r>
              <a:endParaRPr lang="en-US" altLang="ko-KR" sz="1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FB3C6BF-6F48-EF32-23A8-C00AB5BB63D8}"/>
                </a:ext>
              </a:extLst>
            </p:cNvPr>
            <p:cNvSpPr/>
            <p:nvPr/>
          </p:nvSpPr>
          <p:spPr>
            <a:xfrm>
              <a:off x="730641" y="4476816"/>
              <a:ext cx="1458538" cy="4535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properties</a:t>
              </a:r>
              <a:endParaRPr lang="ko-KR" altLang="en-US" sz="1400" dirty="0">
                <a:solidFill>
                  <a:schemeClr val="tx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pic>
        <p:nvPicPr>
          <p:cNvPr id="34" name="Picture 2" descr="27 Best Blue Color Palettes with Names &amp; Hex Codes – CreativeBooster">
            <a:extLst>
              <a:ext uri="{FF2B5EF4-FFF2-40B4-BE49-F238E27FC236}">
                <a16:creationId xmlns:a16="http://schemas.microsoft.com/office/drawing/2014/main" id="{2C4C007A-B663-7107-6EF5-2C6287F9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11" y="6871624"/>
            <a:ext cx="4552377" cy="332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Yellow-Orange scale Color Palette">
            <a:extLst>
              <a:ext uri="{FF2B5EF4-FFF2-40B4-BE49-F238E27FC236}">
                <a16:creationId xmlns:a16="http://schemas.microsoft.com/office/drawing/2014/main" id="{EC98305C-432C-F336-B718-BD9DC3931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395" y="7010567"/>
            <a:ext cx="3825483" cy="255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D649EB7-D346-E989-577D-4DD047C46EB4}"/>
              </a:ext>
            </a:extLst>
          </p:cNvPr>
          <p:cNvGrpSpPr/>
          <p:nvPr/>
        </p:nvGrpSpPr>
        <p:grpSpPr>
          <a:xfrm>
            <a:off x="5733637" y="3918026"/>
            <a:ext cx="1832335" cy="1149990"/>
            <a:chOff x="402768" y="4355565"/>
            <a:chExt cx="2114284" cy="136715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538A6EF-C30F-3B1C-9C6D-3C0F0980575D}"/>
                </a:ext>
              </a:extLst>
            </p:cNvPr>
            <p:cNvSpPr/>
            <p:nvPr/>
          </p:nvSpPr>
          <p:spPr>
            <a:xfrm>
              <a:off x="402768" y="4355565"/>
              <a:ext cx="2114284" cy="1367158"/>
            </a:xfrm>
            <a:prstGeom prst="roundRect">
              <a:avLst>
                <a:gd name="adj" fmla="val 11862"/>
              </a:avLst>
            </a:prstGeom>
            <a:solidFill>
              <a:srgbClr val="FCFBF5"/>
            </a:solidFill>
            <a:ln>
              <a:solidFill>
                <a:srgbClr val="6CAE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50E3F9E-3B61-2DA8-8DCB-251071D670DE}"/>
                </a:ext>
              </a:extLst>
            </p:cNvPr>
            <p:cNvSpPr/>
            <p:nvPr/>
          </p:nvSpPr>
          <p:spPr>
            <a:xfrm>
              <a:off x="730641" y="4382748"/>
              <a:ext cx="1458538" cy="4535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config</a:t>
              </a:r>
              <a:endParaRPr lang="ko-KR" altLang="en-US" sz="1400" dirty="0">
                <a:solidFill>
                  <a:schemeClr val="tx2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BBB5F9E-32AB-0723-E6B3-DDF9D57BBB7D}"/>
                </a:ext>
              </a:extLst>
            </p:cNvPr>
            <p:cNvSpPr/>
            <p:nvPr/>
          </p:nvSpPr>
          <p:spPr>
            <a:xfrm>
              <a:off x="540844" y="4824796"/>
              <a:ext cx="1838132" cy="414191"/>
            </a:xfrm>
            <a:prstGeom prst="roundRect">
              <a:avLst/>
            </a:prstGeom>
            <a:solidFill>
              <a:srgbClr val="89C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ko-KR" sz="1200" dirty="0" err="1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ServletAppContext</a:t>
              </a:r>
              <a:endParaRPr lang="en-US" altLang="ko-KR" sz="1200" dirty="0">
                <a:solidFill>
                  <a:schemeClr val="dk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AD051B-8476-3467-7E6E-5F9D5E5454EF}"/>
              </a:ext>
            </a:extLst>
          </p:cNvPr>
          <p:cNvSpPr txBox="1"/>
          <p:nvPr/>
        </p:nvSpPr>
        <p:spPr>
          <a:xfrm>
            <a:off x="5838528" y="3342731"/>
            <a:ext cx="16030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Consolas" panose="020B0609020204030204" pitchFamily="49" charset="0"/>
                <a:ea typeface="나눔스퀘어OTF_ac Bold" panose="020B0600000101010101" pitchFamily="34" charset="-127"/>
              </a:rPr>
              <a:t>DB</a:t>
            </a:r>
            <a:r>
              <a:rPr lang="ko-KR" altLang="en-US" sz="1100" dirty="0">
                <a:solidFill>
                  <a:schemeClr val="bg1"/>
                </a:solidFill>
                <a:latin typeface="Consolas" panose="020B0609020204030204" pitchFamily="49" charset="0"/>
                <a:ea typeface="나눔스퀘어OTF_ac Bold" panose="020B0600000101010101" pitchFamily="34" charset="-127"/>
              </a:rPr>
              <a:t>정보 저장</a:t>
            </a:r>
            <a:endParaRPr lang="en-US" altLang="ko-KR" sz="10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594763-40A9-FB18-BC36-367801148374}"/>
              </a:ext>
            </a:extLst>
          </p:cNvPr>
          <p:cNvSpPr txBox="1"/>
          <p:nvPr/>
        </p:nvSpPr>
        <p:spPr>
          <a:xfrm>
            <a:off x="5838528" y="4774857"/>
            <a:ext cx="16030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Tx/>
              <a:buChar char="-"/>
            </a:pPr>
            <a:r>
              <a:rPr lang="en-US" altLang="ko-KR" sz="1100" dirty="0">
                <a:solidFill>
                  <a:srgbClr val="002060"/>
                </a:solidFill>
                <a:latin typeface="Consolas" panose="020B0609020204030204" pitchFamily="49" charset="0"/>
                <a:ea typeface="나눔스퀘어OTF_ac Bold" panose="020B0600000101010101" pitchFamily="34" charset="-127"/>
              </a:rPr>
              <a:t>DB</a:t>
            </a:r>
            <a:r>
              <a:rPr lang="ko-KR" altLang="en-US" sz="1100" dirty="0">
                <a:solidFill>
                  <a:srgbClr val="002060"/>
                </a:solidFill>
                <a:latin typeface="Consolas" panose="020B0609020204030204" pitchFamily="49" charset="0"/>
                <a:ea typeface="나눔스퀘어OTF_ac Bold" panose="020B0600000101010101" pitchFamily="34" charset="-127"/>
              </a:rPr>
              <a:t>연결</a:t>
            </a:r>
            <a:endParaRPr lang="en-US" altLang="ko-KR" sz="1100" dirty="0">
              <a:solidFill>
                <a:srgbClr val="002060"/>
              </a:solidFill>
              <a:latin typeface="Consolas" panose="020B0609020204030204" pitchFamily="49" charset="0"/>
              <a:ea typeface="나눔스퀘어OTF_ac Bold" panose="020B0600000101010101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061C3EE-08D0-E435-5915-FC7CA6823350}"/>
              </a:ext>
            </a:extLst>
          </p:cNvPr>
          <p:cNvCxnSpPr>
            <a:cxnSpLocks/>
            <a:stCxn id="35" idx="2"/>
            <a:endCxn id="22" idx="0"/>
          </p:cNvCxnSpPr>
          <p:nvPr/>
        </p:nvCxnSpPr>
        <p:spPr>
          <a:xfrm>
            <a:off x="6637392" y="2159184"/>
            <a:ext cx="2639" cy="316725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E91B23C-477B-5E8A-1CFF-242263871702}"/>
              </a:ext>
            </a:extLst>
          </p:cNvPr>
          <p:cNvCxnSpPr>
            <a:cxnSpLocks/>
          </p:cNvCxnSpPr>
          <p:nvPr/>
        </p:nvCxnSpPr>
        <p:spPr>
          <a:xfrm>
            <a:off x="6640030" y="3683542"/>
            <a:ext cx="0" cy="258792"/>
          </a:xfrm>
          <a:prstGeom prst="straightConnector1">
            <a:avLst/>
          </a:prstGeom>
          <a:ln w="57150">
            <a:solidFill>
              <a:srgbClr val="FF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12AB8515-291E-A8CF-97DB-6AFCBEECF5A6}"/>
              </a:ext>
            </a:extLst>
          </p:cNvPr>
          <p:cNvGrpSpPr/>
          <p:nvPr/>
        </p:nvGrpSpPr>
        <p:grpSpPr>
          <a:xfrm>
            <a:off x="837166" y="1344565"/>
            <a:ext cx="1832334" cy="1547144"/>
            <a:chOff x="753767" y="1019845"/>
            <a:chExt cx="1832334" cy="15471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0820E51-A979-F368-E43E-A8BB455002DC}"/>
                </a:ext>
              </a:extLst>
            </p:cNvPr>
            <p:cNvSpPr/>
            <p:nvPr/>
          </p:nvSpPr>
          <p:spPr>
            <a:xfrm>
              <a:off x="753767" y="1019845"/>
              <a:ext cx="1832334" cy="1547144"/>
            </a:xfrm>
            <a:prstGeom prst="roundRect">
              <a:avLst>
                <a:gd name="adj" fmla="val 117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1038AA-9950-4CEE-4EA1-855DB882DF85}"/>
                </a:ext>
              </a:extLst>
            </p:cNvPr>
            <p:cNvSpPr/>
            <p:nvPr/>
          </p:nvSpPr>
          <p:spPr>
            <a:xfrm>
              <a:off x="896022" y="1373209"/>
              <a:ext cx="1469131" cy="287794"/>
            </a:xfrm>
            <a:prstGeom prst="roundRect">
              <a:avLst>
                <a:gd name="adj" fmla="val 15712"/>
              </a:avLst>
            </a:prstGeom>
            <a:solidFill>
              <a:srgbClr val="BDE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dk1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Pom.xml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B0D8A9-5AB5-9E2C-E077-CF5813A4158C}"/>
                </a:ext>
              </a:extLst>
            </p:cNvPr>
            <p:cNvSpPr txBox="1"/>
            <p:nvPr/>
          </p:nvSpPr>
          <p:spPr>
            <a:xfrm>
              <a:off x="836798" y="1661003"/>
              <a:ext cx="16725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Mybatis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marL="179388" indent="-179388">
                <a:buFontTx/>
                <a:buChar char="-"/>
              </a:pPr>
              <a:r>
                <a:rPr lang="en-US" altLang="ko-KR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Springframework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marL="179388" indent="-179388">
                <a:buFontTx/>
                <a:buChar char="-"/>
              </a:pPr>
              <a:r>
                <a:rPr lang="en-US" altLang="ko-KR" sz="1200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Apache</a:t>
              </a:r>
              <a:endParaRPr lang="en-US" altLang="ko-KR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marL="179388" indent="-179388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servlet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1033" name="사각형: 둥근 모서리 1032">
              <a:extLst>
                <a:ext uri="{FF2B5EF4-FFF2-40B4-BE49-F238E27FC236}">
                  <a16:creationId xmlns:a16="http://schemas.microsoft.com/office/drawing/2014/main" id="{98B80794-FC88-568D-F1D4-7832E9CE0D8A}"/>
                </a:ext>
              </a:extLst>
            </p:cNvPr>
            <p:cNvSpPr/>
            <p:nvPr/>
          </p:nvSpPr>
          <p:spPr>
            <a:xfrm>
              <a:off x="889002" y="1070431"/>
              <a:ext cx="1555855" cy="307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Repository </a:t>
              </a:r>
              <a:r>
                <a:rPr lang="ko-KR" altLang="en-US" sz="1400" dirty="0">
                  <a:solidFill>
                    <a:schemeClr val="tx2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38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6F336-54BA-C061-6BB4-5D2D0AA71A6C}"/>
              </a:ext>
            </a:extLst>
          </p:cNvPr>
          <p:cNvSpPr txBox="1"/>
          <p:nvPr/>
        </p:nvSpPr>
        <p:spPr>
          <a:xfrm>
            <a:off x="2202623" y="590318"/>
            <a:ext cx="6251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tabLst>
                <a:tab pos="173038" algn="l"/>
              </a:tabLst>
            </a:pP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스프링 초기 설정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작업 시 사용할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들을 정의하는 클래스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기능에 차이가 있어야 하므로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Session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영역에 저장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스캔할 패키지 지정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(controller,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dao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service),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  <a:tabLst>
                <a:tab pos="173038" algn="l"/>
              </a:tabLst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스프링 설정을 위한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AbstractAnnotation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클래스를 상속받아 구현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288893-F5A9-67BF-3AB1-F345A1CC76B7}"/>
              </a:ext>
            </a:extLst>
          </p:cNvPr>
          <p:cNvGrpSpPr/>
          <p:nvPr/>
        </p:nvGrpSpPr>
        <p:grpSpPr>
          <a:xfrm>
            <a:off x="159888" y="727913"/>
            <a:ext cx="1727825" cy="798388"/>
            <a:chOff x="67042" y="964565"/>
            <a:chExt cx="1727825" cy="79838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7190600-1DE4-1787-3A42-5D476A0B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31" y="964565"/>
              <a:ext cx="1698936" cy="7539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5886F0-11B7-26F6-0697-9C4E27364EA5}"/>
                </a:ext>
              </a:extLst>
            </p:cNvPr>
            <p:cNvSpPr txBox="1"/>
            <p:nvPr/>
          </p:nvSpPr>
          <p:spPr>
            <a:xfrm>
              <a:off x="67042" y="1116622"/>
              <a:ext cx="2813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5027DB-08A2-C928-C59A-765FA162A3DF}"/>
              </a:ext>
            </a:extLst>
          </p:cNvPr>
          <p:cNvCxnSpPr/>
          <p:nvPr/>
        </p:nvCxnSpPr>
        <p:spPr>
          <a:xfrm>
            <a:off x="0" y="1651919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E6F201-C884-9A5B-1A6B-943422425BFD}"/>
              </a:ext>
            </a:extLst>
          </p:cNvPr>
          <p:cNvCxnSpPr/>
          <p:nvPr/>
        </p:nvCxnSpPr>
        <p:spPr>
          <a:xfrm>
            <a:off x="-7065" y="2996952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4CC4CC-477B-E9E4-DA0A-AABA3FC15C5B}"/>
              </a:ext>
            </a:extLst>
          </p:cNvPr>
          <p:cNvCxnSpPr>
            <a:cxnSpLocks/>
          </p:cNvCxnSpPr>
          <p:nvPr/>
        </p:nvCxnSpPr>
        <p:spPr>
          <a:xfrm flipV="1">
            <a:off x="2106274" y="565837"/>
            <a:ext cx="0" cy="6292163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F960B1-33A6-9B88-B351-E2257C9D6F54}"/>
              </a:ext>
            </a:extLst>
          </p:cNvPr>
          <p:cNvGrpSpPr/>
          <p:nvPr/>
        </p:nvGrpSpPr>
        <p:grpSpPr>
          <a:xfrm>
            <a:off x="159888" y="4528325"/>
            <a:ext cx="1747426" cy="817756"/>
            <a:chOff x="294604" y="5367349"/>
            <a:chExt cx="1747426" cy="8177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4A13A8-280A-1C4C-3B47-2781E215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678" y="5367349"/>
              <a:ext cx="1740352" cy="81775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A17C8A-90AE-E170-C02A-BC5D2D5539C6}"/>
                </a:ext>
              </a:extLst>
            </p:cNvPr>
            <p:cNvSpPr txBox="1"/>
            <p:nvPr/>
          </p:nvSpPr>
          <p:spPr>
            <a:xfrm>
              <a:off x="294604" y="5538774"/>
              <a:ext cx="273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7B833EB-9459-7320-8AC5-A3FB47E99A02}"/>
              </a:ext>
            </a:extLst>
          </p:cNvPr>
          <p:cNvSpPr txBox="1"/>
          <p:nvPr/>
        </p:nvSpPr>
        <p:spPr>
          <a:xfrm>
            <a:off x="2202623" y="4153268"/>
            <a:ext cx="6954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패키지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controller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호출 전후에 수행되어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controller 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제어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접근할 수 있는 페이지가 다르므로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하지 않은 경우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user/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not_login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페이지로 이동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loginBean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생성자를 통해 받아서 로그인 여부 판단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등록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는 모든 화면이 뜨므로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interceptor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모든 요청에 대해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topMenuList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가져오고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request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영역에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attribute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등록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(“team”)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이후 로그인 여부에 따라 뜰 수 있는 화면이 다르도록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  <a:sym typeface="Wingdings" panose="05000000000000000000" pitchFamily="2" charset="2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게시글 작성자가 아닌 사용자가 수정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삭제하지 못하도록 구현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로그인 사용자와 게시글 작성자의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를 비교하고 같지 않으면 접근 차단 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not_writer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A2DA1-9FE5-41D6-D720-606E85351A1C}"/>
              </a:ext>
            </a:extLst>
          </p:cNvPr>
          <p:cNvSpPr txBox="1"/>
          <p:nvPr/>
        </p:nvSpPr>
        <p:spPr>
          <a:xfrm>
            <a:off x="2202623" y="1839524"/>
            <a:ext cx="694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DB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만든 테이블 관련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Bean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패키지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(Bean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멤버변수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= DB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테이블 속성 이름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번호와 게시판 이름 설정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Getter&amp;Setter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테이블에 해당하는 빈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번호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제목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내용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글쓴이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작성일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게시판의 최소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최대 페이지 번호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다음페이지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전체 페이지 개수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현재 페이지 번호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테이블에 해당하는 빈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정보에 대한 변수 설정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&amp;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E90077-77E1-7D1E-FA27-B896D1A887EA}"/>
              </a:ext>
            </a:extLst>
          </p:cNvPr>
          <p:cNvGrpSpPr/>
          <p:nvPr/>
        </p:nvGrpSpPr>
        <p:grpSpPr>
          <a:xfrm>
            <a:off x="263957" y="1892793"/>
            <a:ext cx="1413026" cy="991823"/>
            <a:chOff x="179006" y="454563"/>
            <a:chExt cx="1413026" cy="99182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E058283-1F7A-3841-5CFC-7E7B7957B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845" y="454563"/>
              <a:ext cx="1386187" cy="96710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82FF05-404D-43E7-22CB-D2BB6D241A26}"/>
                </a:ext>
              </a:extLst>
            </p:cNvPr>
            <p:cNvSpPr txBox="1"/>
            <p:nvPr/>
          </p:nvSpPr>
          <p:spPr>
            <a:xfrm>
              <a:off x="179006" y="615389"/>
              <a:ext cx="281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4ECB57-658A-E27B-2432-E9FC0D3D16D2}"/>
              </a:ext>
            </a:extLst>
          </p:cNvPr>
          <p:cNvSpPr txBox="1"/>
          <p:nvPr/>
        </p:nvSpPr>
        <p:spPr>
          <a:xfrm>
            <a:off x="2202623" y="5956471"/>
            <a:ext cx="70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고정된 상수 값을 저장할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properties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파일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DB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 연결하기 위한 정보를 저장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접속코드와 연결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검사에 대한 에러 메시지 세팅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등록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 페이지당 페이지 개수와 페이지에서 보여지는 인덱스 번호 개수 지정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C368E04-D8F7-AAA3-20D9-F98383AB3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00" y="3377212"/>
            <a:ext cx="1510276" cy="3957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4BD05-C650-DCA0-5353-CE20FB7B02B6}"/>
              </a:ext>
            </a:extLst>
          </p:cNvPr>
          <p:cNvSpPr txBox="1"/>
          <p:nvPr/>
        </p:nvSpPr>
        <p:spPr>
          <a:xfrm>
            <a:off x="2202623" y="3088729"/>
            <a:ext cx="70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사용자 비밀번호 및 아이디 중복 확인 검사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Validator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인터페이스를 상속받고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입력한 비밀번호의 동일여부를 검사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→ 이에 대한 에러 메시지를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properties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등록하고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에도 등록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회원가입시만 아이디 중복 확인하고 로그인 때는 검사하지 않도록 빈 이름을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joinBean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한정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0CCF3B3-3AEA-B6C3-78CC-48AFBC1D18DF}"/>
              </a:ext>
            </a:extLst>
          </p:cNvPr>
          <p:cNvGrpSpPr/>
          <p:nvPr/>
        </p:nvGrpSpPr>
        <p:grpSpPr>
          <a:xfrm>
            <a:off x="311512" y="5963699"/>
            <a:ext cx="1524184" cy="777669"/>
            <a:chOff x="242657" y="6045686"/>
            <a:chExt cx="1524184" cy="77766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4DBE31-6DEE-16CB-14B5-077D04BB6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657" y="6045686"/>
              <a:ext cx="1524184" cy="76209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5A9329-7F96-B590-B20A-9E731C8C593E}"/>
                </a:ext>
              </a:extLst>
            </p:cNvPr>
            <p:cNvSpPr txBox="1"/>
            <p:nvPr/>
          </p:nvSpPr>
          <p:spPr>
            <a:xfrm>
              <a:off x="246299" y="6177024"/>
              <a:ext cx="273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76916AF-68DB-374F-B50F-CB86BE1054CF}"/>
              </a:ext>
            </a:extLst>
          </p:cNvPr>
          <p:cNvCxnSpPr/>
          <p:nvPr/>
        </p:nvCxnSpPr>
        <p:spPr>
          <a:xfrm>
            <a:off x="-7065" y="400506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A48DC6D-4A77-22BB-7F2A-22FF096665E5}"/>
              </a:ext>
            </a:extLst>
          </p:cNvPr>
          <p:cNvCxnSpPr/>
          <p:nvPr/>
        </p:nvCxnSpPr>
        <p:spPr>
          <a:xfrm>
            <a:off x="-7065" y="5805264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5147460-B36A-4170-F225-391EAAB53E02}"/>
              </a:ext>
            </a:extLst>
          </p:cNvPr>
          <p:cNvCxnSpPr/>
          <p:nvPr/>
        </p:nvCxnSpPr>
        <p:spPr>
          <a:xfrm>
            <a:off x="0" y="565837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AC30195-A9F5-3995-67E7-CBC99AA96437}"/>
              </a:ext>
            </a:extLst>
          </p:cNvPr>
          <p:cNvSpPr/>
          <p:nvPr/>
        </p:nvSpPr>
        <p:spPr>
          <a:xfrm>
            <a:off x="143897" y="100370"/>
            <a:ext cx="1196428" cy="3741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19407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C44146D-6D9F-6C74-D503-8B08E1A70AC5}"/>
              </a:ext>
            </a:extLst>
          </p:cNvPr>
          <p:cNvSpPr txBox="1"/>
          <p:nvPr/>
        </p:nvSpPr>
        <p:spPr>
          <a:xfrm>
            <a:off x="2415003" y="883689"/>
            <a:ext cx="6251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게시판</a:t>
            </a: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삭제 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확인창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팝업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메인 페이지 → 게시글 리스트 조회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확인창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팝업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페이지로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수정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WriterInterceptor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게시글 작성자와 로그인 사용자가 다를 시 반환되는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제목을 선택하면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content_idx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해당 게시글을 볼 수 있는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 완료 시 뜨는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글 제목과 내용을 쓰지 않으면 오류가 뜨도록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빈에서 유효성 검사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4CC4CC-477B-E9E4-DA0A-AABA3FC15C5B}"/>
              </a:ext>
            </a:extLst>
          </p:cNvPr>
          <p:cNvCxnSpPr>
            <a:cxnSpLocks/>
          </p:cNvCxnSpPr>
          <p:nvPr/>
        </p:nvCxnSpPr>
        <p:spPr>
          <a:xfrm flipV="1">
            <a:off x="2267744" y="692696"/>
            <a:ext cx="0" cy="6165304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CE4723-A745-2AB7-5FFD-DF5925375491}"/>
              </a:ext>
            </a:extLst>
          </p:cNvPr>
          <p:cNvSpPr txBox="1"/>
          <p:nvPr/>
        </p:nvSpPr>
        <p:spPr>
          <a:xfrm>
            <a:off x="2480228" y="2698929"/>
            <a:ext cx="652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반복되는 화면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상단 </a:t>
            </a:r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메뉴바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페이지를 저장한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하단부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푸터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사업장 기본 정보 등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메인 메뉴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jstl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taglib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이용해 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root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경로를 지정하여 링크 설정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인터셉터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다른 메뉴가 보이도록 설정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9D13E06-A76C-65E8-F9E0-A9ABE65BC763}"/>
              </a:ext>
            </a:extLst>
          </p:cNvPr>
          <p:cNvGrpSpPr/>
          <p:nvPr/>
        </p:nvGrpSpPr>
        <p:grpSpPr>
          <a:xfrm>
            <a:off x="417579" y="2837231"/>
            <a:ext cx="1432586" cy="615372"/>
            <a:chOff x="417579" y="2909238"/>
            <a:chExt cx="1432586" cy="61537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99C059-1C07-4124-5DE4-D95DDE14A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489" b="7226"/>
            <a:stretch/>
          </p:blipFill>
          <p:spPr>
            <a:xfrm>
              <a:off x="417579" y="2909238"/>
              <a:ext cx="1432586" cy="61537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F8E3F1-9973-E0E6-0C88-78C8DD047F88}"/>
                </a:ext>
              </a:extLst>
            </p:cNvPr>
            <p:cNvSpPr txBox="1"/>
            <p:nvPr/>
          </p:nvSpPr>
          <p:spPr>
            <a:xfrm>
              <a:off x="624101" y="3055316"/>
              <a:ext cx="331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30FFFA-E2A4-F598-FD1E-4E548D96456D}"/>
              </a:ext>
            </a:extLst>
          </p:cNvPr>
          <p:cNvSpPr txBox="1"/>
          <p:nvPr/>
        </p:nvSpPr>
        <p:spPr>
          <a:xfrm>
            <a:off x="2374087" y="3590839"/>
            <a:ext cx="65268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회원관리를 위한 폴더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가입완료시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user/login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하이퍼링크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중복 확인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스크립트를 통해 중복 확인 가능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User_idx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반환값을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위해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hidden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태그를 추가하고 이 값으로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Validator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유효성 검사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실패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로그인 실패 시 매핑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C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태그를 이용해 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fail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변수가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true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이면 경고를 띄우고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이를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login.jsp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전달한다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성공 페이지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로그인 성공 시 매핑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여부에 따라 기능 차이가 있어야 하므로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UserBean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세션영역에 저장 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RootApp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추가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로그아웃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수정이 성공했을 때 페이지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페이지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이름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아이디 변경불가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readonly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로그인하지 않았을 때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시 사용할 수 있는 페이지에 접근할 경우 뜨는 페이지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CDDC97-0BD5-1DB4-515E-AE75D68AB4F5}"/>
              </a:ext>
            </a:extLst>
          </p:cNvPr>
          <p:cNvCxnSpPr/>
          <p:nvPr/>
        </p:nvCxnSpPr>
        <p:spPr>
          <a:xfrm>
            <a:off x="35496" y="2638015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3CBE696-B87A-0D47-0330-9973B4EE755E}"/>
              </a:ext>
            </a:extLst>
          </p:cNvPr>
          <p:cNvCxnSpPr/>
          <p:nvPr/>
        </p:nvCxnSpPr>
        <p:spPr>
          <a:xfrm>
            <a:off x="35496" y="352992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">
            <a:extLst>
              <a:ext uri="{FF2B5EF4-FFF2-40B4-BE49-F238E27FC236}">
                <a16:creationId xmlns:a16="http://schemas.microsoft.com/office/drawing/2014/main" id="{B3639854-F066-A17C-0098-B73B28471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2" y="6362380"/>
            <a:ext cx="1368152" cy="23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7393B9C-652C-0777-4FEE-2BBB868D8219}"/>
              </a:ext>
            </a:extLst>
          </p:cNvPr>
          <p:cNvSpPr txBox="1"/>
          <p:nvPr/>
        </p:nvSpPr>
        <p:spPr>
          <a:xfrm>
            <a:off x="2361240" y="6207696"/>
            <a:ext cx="652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첫화면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HomeController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넘김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5B2AB16-F416-E6CD-8313-1A4CDF13526B}"/>
              </a:ext>
            </a:extLst>
          </p:cNvPr>
          <p:cNvCxnSpPr/>
          <p:nvPr/>
        </p:nvCxnSpPr>
        <p:spPr>
          <a:xfrm>
            <a:off x="0" y="609824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4F0757-FB65-D70D-4A1C-1C6EBE433454}"/>
              </a:ext>
            </a:extLst>
          </p:cNvPr>
          <p:cNvGrpSpPr/>
          <p:nvPr/>
        </p:nvGrpSpPr>
        <p:grpSpPr>
          <a:xfrm>
            <a:off x="398887" y="824258"/>
            <a:ext cx="1557627" cy="1693908"/>
            <a:chOff x="422989" y="1310921"/>
            <a:chExt cx="1557627" cy="16939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94E68D-66F4-F1C6-A789-9FBA32993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803" y="1310921"/>
              <a:ext cx="1523813" cy="164255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FD4690-F91C-71F4-0BAE-3CCB8DE01890}"/>
                </a:ext>
              </a:extLst>
            </p:cNvPr>
            <p:cNvSpPr txBox="1"/>
            <p:nvPr/>
          </p:nvSpPr>
          <p:spPr>
            <a:xfrm>
              <a:off x="422989" y="1435169"/>
              <a:ext cx="3319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6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7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8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B42AE4-FAE0-87B6-32EA-AF8212B2C8D7}"/>
              </a:ext>
            </a:extLst>
          </p:cNvPr>
          <p:cNvGrpSpPr/>
          <p:nvPr/>
        </p:nvGrpSpPr>
        <p:grpSpPr>
          <a:xfrm>
            <a:off x="304824" y="3872628"/>
            <a:ext cx="1665241" cy="1889465"/>
            <a:chOff x="390019" y="4231536"/>
            <a:chExt cx="1665241" cy="188946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8976393-ED92-C93C-C694-AE92039B0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019" y="4231536"/>
              <a:ext cx="1665241" cy="186176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5F6FF2-0BF6-D308-DBDF-92ECCFADFDBA}"/>
                </a:ext>
              </a:extLst>
            </p:cNvPr>
            <p:cNvSpPr txBox="1"/>
            <p:nvPr/>
          </p:nvSpPr>
          <p:spPr>
            <a:xfrm>
              <a:off x="422989" y="4366675"/>
              <a:ext cx="3319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6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7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8</a:t>
              </a:r>
            </a:p>
            <a:p>
              <a:r>
                <a:rPr lang="en-US" altLang="ko-KR" sz="12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9</a:t>
              </a: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D960E0C-1E00-0FD3-74C8-B6FCC60A1CC6}"/>
              </a:ext>
            </a:extLst>
          </p:cNvPr>
          <p:cNvSpPr/>
          <p:nvPr/>
        </p:nvSpPr>
        <p:spPr>
          <a:xfrm>
            <a:off x="143897" y="100370"/>
            <a:ext cx="1196428" cy="3741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View</a:t>
            </a:r>
            <a:endParaRPr lang="ko-KR" altLang="en-US" sz="1600" dirty="0">
              <a:solidFill>
                <a:srgbClr val="FFFF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D90C268-C123-D0EF-59C8-2FC18B150B6F}"/>
              </a:ext>
            </a:extLst>
          </p:cNvPr>
          <p:cNvCxnSpPr/>
          <p:nvPr/>
        </p:nvCxnSpPr>
        <p:spPr>
          <a:xfrm>
            <a:off x="35496" y="6926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30273-6F93-0B5C-CB63-E4D68EFCD299}"/>
              </a:ext>
            </a:extLst>
          </p:cNvPr>
          <p:cNvSpPr txBox="1"/>
          <p:nvPr/>
        </p:nvSpPr>
        <p:spPr>
          <a:xfrm>
            <a:off x="2098215" y="2442251"/>
            <a:ext cx="7020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Data Access Object : DB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직접 연결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BoardMapper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 받아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addContent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함수의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객체 매개변수를 넣어서 실행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번호에 해당하는 게시글을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List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받아와 리턴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TopMenuMapper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 받아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매퍼에서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반환된 값을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List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저장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반환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UserMapper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자동주입받아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회원조회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가입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정보수정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6B92E6-A5BC-DD14-CC22-6072E48ABE52}"/>
              </a:ext>
            </a:extLst>
          </p:cNvPr>
          <p:cNvGrpSpPr/>
          <p:nvPr/>
        </p:nvGrpSpPr>
        <p:grpSpPr>
          <a:xfrm>
            <a:off x="243259" y="2615103"/>
            <a:ext cx="1594065" cy="842811"/>
            <a:chOff x="313639" y="332656"/>
            <a:chExt cx="1594065" cy="84281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DFAE24-058E-8E9A-02B1-B2303C764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172" y="332656"/>
              <a:ext cx="1551532" cy="7702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27F90-93E9-0EB2-644A-3905CBF4459F}"/>
                </a:ext>
              </a:extLst>
            </p:cNvPr>
            <p:cNvSpPr txBox="1"/>
            <p:nvPr/>
          </p:nvSpPr>
          <p:spPr>
            <a:xfrm>
              <a:off x="313639" y="436803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2DEFA5-3001-E6BF-7189-8E3CE943B8C7}"/>
              </a:ext>
            </a:extLst>
          </p:cNvPr>
          <p:cNvGrpSpPr/>
          <p:nvPr/>
        </p:nvGrpSpPr>
        <p:grpSpPr>
          <a:xfrm>
            <a:off x="110636" y="1122570"/>
            <a:ext cx="1869076" cy="866270"/>
            <a:chOff x="254652" y="2823486"/>
            <a:chExt cx="1869076" cy="86627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FFFF219-668C-D234-524D-7261D0C0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4" y="2823486"/>
              <a:ext cx="1826544" cy="83131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37F4C9-25B9-F76C-9B74-C4D4B8C60406}"/>
                </a:ext>
              </a:extLst>
            </p:cNvPr>
            <p:cNvSpPr txBox="1"/>
            <p:nvPr/>
          </p:nvSpPr>
          <p:spPr>
            <a:xfrm>
              <a:off x="254652" y="2951092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10F32E1-F4DB-3DBA-F77D-7890585F0E1E}"/>
              </a:ext>
            </a:extLst>
          </p:cNvPr>
          <p:cNvGrpSpPr/>
          <p:nvPr/>
        </p:nvGrpSpPr>
        <p:grpSpPr>
          <a:xfrm>
            <a:off x="137346" y="3847935"/>
            <a:ext cx="1805890" cy="895652"/>
            <a:chOff x="272174" y="4189532"/>
            <a:chExt cx="1805890" cy="89565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52A5D52-52B8-6385-DF26-CB504B1F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164" y="4189532"/>
              <a:ext cx="1755900" cy="8372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AAEE99-C2D4-7C47-F264-6A4FF8A71B78}"/>
                </a:ext>
              </a:extLst>
            </p:cNvPr>
            <p:cNvSpPr txBox="1"/>
            <p:nvPr/>
          </p:nvSpPr>
          <p:spPr>
            <a:xfrm>
              <a:off x="272174" y="4346520"/>
              <a:ext cx="273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1C2318-0E5F-B406-C307-77121C921090}"/>
              </a:ext>
            </a:extLst>
          </p:cNvPr>
          <p:cNvCxnSpPr/>
          <p:nvPr/>
        </p:nvCxnSpPr>
        <p:spPr>
          <a:xfrm>
            <a:off x="0" y="2348880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36823B-4EE7-E34E-D82E-446160537E60}"/>
              </a:ext>
            </a:extLst>
          </p:cNvPr>
          <p:cNvCxnSpPr/>
          <p:nvPr/>
        </p:nvCxnSpPr>
        <p:spPr>
          <a:xfrm>
            <a:off x="0" y="357301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AE8314-3231-79A9-58A3-7CD41EBEFAFA}"/>
              </a:ext>
            </a:extLst>
          </p:cNvPr>
          <p:cNvCxnSpPr/>
          <p:nvPr/>
        </p:nvCxnSpPr>
        <p:spPr>
          <a:xfrm>
            <a:off x="0" y="4797152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5876B6-5081-2797-7043-743753047A11}"/>
              </a:ext>
            </a:extLst>
          </p:cNvPr>
          <p:cNvCxnSpPr>
            <a:cxnSpLocks/>
          </p:cNvCxnSpPr>
          <p:nvPr/>
        </p:nvCxnSpPr>
        <p:spPr>
          <a:xfrm flipV="1">
            <a:off x="2052103" y="692696"/>
            <a:ext cx="0" cy="6165304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3FE654-DAD5-AE57-9008-5F60ABA38DC3}"/>
              </a:ext>
            </a:extLst>
          </p:cNvPr>
          <p:cNvSpPr txBox="1"/>
          <p:nvPr/>
        </p:nvSpPr>
        <p:spPr>
          <a:xfrm>
            <a:off x="2098215" y="818872"/>
            <a:ext cx="7020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SQL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호출하기 위한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 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인터페이스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자동생성 값을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content_idx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저장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게시글 작성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수정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상단 메뉴를 클릭했을 때 각 게시판에 맞는 게시판 메인 페이지로 연결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Board_info_table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idx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name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가져와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BoardInfo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리스트로 변환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ServletApp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매퍼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등록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정보를 조회하여 아이디 중복 확인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RestTestController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신규회원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INSERT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추가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회원정보 수정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SQL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문 추가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559019-56DC-803B-6C34-25DF5BE276AB}"/>
              </a:ext>
            </a:extLst>
          </p:cNvPr>
          <p:cNvSpPr txBox="1"/>
          <p:nvPr/>
        </p:nvSpPr>
        <p:spPr>
          <a:xfrm>
            <a:off x="2098215" y="3696298"/>
            <a:ext cx="7020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컨트롤러와 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사이에서 비즈니스로 로직</a:t>
            </a:r>
            <a:r>
              <a:rPr lang="en-US" altLang="ko-KR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*</a:t>
            </a:r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을 수행하는 서비스 패키지</a:t>
            </a:r>
            <a:endParaRPr lang="en-US" altLang="ko-KR" sz="1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Content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BoardDao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함수 실행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TopMenuDao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자동주입하여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상단 메뉴를 가져옴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66700" indent="-266700">
              <a:buAutoNum type="arabicPeriod"/>
            </a:pP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빈을 매개로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UserDao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함수 실행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*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비즈니스 로직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니즈에 맞게 구현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2996CC-1A91-8928-CCC8-0E6F16D140F7}"/>
              </a:ext>
            </a:extLst>
          </p:cNvPr>
          <p:cNvSpPr/>
          <p:nvPr/>
        </p:nvSpPr>
        <p:spPr>
          <a:xfrm>
            <a:off x="143897" y="100370"/>
            <a:ext cx="3924048" cy="37412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Mapper </a:t>
            </a:r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→ </a:t>
            </a:r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Dao</a:t>
            </a:r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→ </a:t>
            </a:r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Service </a:t>
            </a:r>
            <a:r>
              <a:rPr lang="ko-KR" altLang="en-US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→ </a:t>
            </a:r>
            <a:r>
              <a:rPr lang="en-US" altLang="ko-KR" sz="1600" dirty="0">
                <a:solidFill>
                  <a:srgbClr val="FFFF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Controller</a:t>
            </a:r>
            <a:endParaRPr lang="ko-KR" altLang="en-US" sz="1600" dirty="0">
              <a:solidFill>
                <a:srgbClr val="FFFF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F4020-7589-C223-CBC8-AD98051E8041}"/>
              </a:ext>
            </a:extLst>
          </p:cNvPr>
          <p:cNvSpPr txBox="1"/>
          <p:nvPr/>
        </p:nvSpPr>
        <p:spPr>
          <a:xfrm>
            <a:off x="2098215" y="4950345"/>
            <a:ext cx="6782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ko-KR" altLang="en-US" sz="12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컨트롤러</a:t>
            </a:r>
          </a:p>
          <a:p>
            <a:pPr marL="173038" indent="-173038">
              <a:buAutoNum type="arabicPeriod"/>
            </a:pP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자동주입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로그인 정보 세션에 저장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board_info_idx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통해 게시글 조회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작성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수정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삭제</a:t>
            </a:r>
            <a:endParaRPr lang="en-US" altLang="ko-KR" sz="1200" spc="-8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게시판 경로에 대한 </a:t>
            </a:r>
            <a:r>
              <a:rPr lang="ko-KR" altLang="en-US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매핑작업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서버 실행 시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main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이동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UserMapper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중복확인과 연결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UserService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사용 후 참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거짓 반환</a:t>
            </a: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3038" indent="-173038">
              <a:buAutoNum type="arabicPeriod"/>
            </a:pP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회원가입과 로그인에 대한 매핑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– 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유효성 검사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modelAttribute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들어온 </a:t>
            </a:r>
            <a:r>
              <a:rPr lang="en-US" altLang="ko-KR" sz="12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BindingResult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에러여부 확인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 @initBinder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추가하면 </a:t>
            </a: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validator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을 추가로 실행</a:t>
            </a:r>
            <a:b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</a:t>
            </a:r>
            <a:r>
              <a:rPr lang="ko-KR" altLang="en-US" sz="12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이용할 수 있도록 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@AutoWired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</a:t>
            </a:r>
            <a:r>
              <a:rPr lang="ko-KR" altLang="en-US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주입받고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sz="1200" spc="-8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join_pro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</a:t>
            </a:r>
            <a:r>
              <a:rPr lang="en-US" altLang="ko-KR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service</a:t>
            </a:r>
            <a:r>
              <a:rPr lang="ko-KR" altLang="en-US" sz="1200" spc="-8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이용해 호출</a:t>
            </a:r>
            <a:endParaRPr lang="en-US" altLang="ko-KR" sz="1200" spc="-8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6147BFB-AF7A-91F6-2D37-74E4DD983E69}"/>
              </a:ext>
            </a:extLst>
          </p:cNvPr>
          <p:cNvGrpSpPr/>
          <p:nvPr/>
        </p:nvGrpSpPr>
        <p:grpSpPr>
          <a:xfrm>
            <a:off x="93841" y="5126263"/>
            <a:ext cx="1892900" cy="1315322"/>
            <a:chOff x="107504" y="2755383"/>
            <a:chExt cx="1892900" cy="131532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384BA5E-1F90-E44C-4BDF-E30181ADF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460"/>
            <a:stretch/>
          </p:blipFill>
          <p:spPr>
            <a:xfrm>
              <a:off x="129788" y="2755383"/>
              <a:ext cx="1870616" cy="12635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09D80C-80D6-A4F4-AF85-A19945B1ACC7}"/>
                </a:ext>
              </a:extLst>
            </p:cNvPr>
            <p:cNvSpPr txBox="1"/>
            <p:nvPr/>
          </p:nvSpPr>
          <p:spPr>
            <a:xfrm>
              <a:off x="107504" y="2901154"/>
              <a:ext cx="281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2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3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</a:t>
              </a:r>
            </a:p>
            <a:p>
              <a:r>
                <a:rPr lang="en-US" altLang="ko-KR" sz="1400" dirty="0">
                  <a:highlight>
                    <a:srgbClr val="FFFF00"/>
                  </a:highlight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ABC7F-A78F-D1FA-D4DA-A53A3CE1C891}"/>
              </a:ext>
            </a:extLst>
          </p:cNvPr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6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>
            <a:extLst>
              <a:ext uri="{FF2B5EF4-FFF2-40B4-BE49-F238E27FC236}">
                <a16:creationId xmlns:a16="http://schemas.microsoft.com/office/drawing/2014/main" id="{CE72CD78-1E6D-352D-5D1A-16755318BEBA}"/>
              </a:ext>
            </a:extLst>
          </p:cNvPr>
          <p:cNvSpPr>
            <a:spLocks/>
          </p:cNvSpPr>
          <p:nvPr/>
        </p:nvSpPr>
        <p:spPr>
          <a:xfrm>
            <a:off x="-888786" y="3909241"/>
            <a:ext cx="1091565" cy="98107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>
            <a:extLst>
              <a:ext uri="{FF2B5EF4-FFF2-40B4-BE49-F238E27FC236}">
                <a16:creationId xmlns:a16="http://schemas.microsoft.com/office/drawing/2014/main" id="{601B1A93-B83E-E9E8-FA05-8ABA360D101A}"/>
              </a:ext>
            </a:extLst>
          </p:cNvPr>
          <p:cNvSpPr>
            <a:spLocks/>
          </p:cNvSpPr>
          <p:nvPr/>
        </p:nvSpPr>
        <p:spPr>
          <a:xfrm>
            <a:off x="1695029" y="2728141"/>
            <a:ext cx="2127250" cy="1892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BoardController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HomeController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MainController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Res</a:t>
            </a:r>
            <a:r>
              <a:rPr lang="en-US"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tTest</a:t>
            </a:r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UserController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>
            <a:extLst>
              <a:ext uri="{FF2B5EF4-FFF2-40B4-BE49-F238E27FC236}">
                <a16:creationId xmlns:a16="http://schemas.microsoft.com/office/drawing/2014/main" id="{0FD173E4-E65E-276B-13D3-6554F5308A03}"/>
              </a:ext>
            </a:extLst>
          </p:cNvPr>
          <p:cNvSpPr>
            <a:spLocks/>
          </p:cNvSpPr>
          <p:nvPr/>
        </p:nvSpPr>
        <p:spPr>
          <a:xfrm>
            <a:off x="-731941" y="5691051"/>
            <a:ext cx="2099945" cy="7600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Interceptors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Rect 0">
            <a:extLst>
              <a:ext uri="{FF2B5EF4-FFF2-40B4-BE49-F238E27FC236}">
                <a16:creationId xmlns:a16="http://schemas.microsoft.com/office/drawing/2014/main" id="{A143454E-ADA2-C6E3-703A-BADDE161701E}"/>
              </a:ext>
            </a:extLst>
          </p:cNvPr>
          <p:cNvSpPr>
            <a:spLocks/>
          </p:cNvSpPr>
          <p:nvPr/>
        </p:nvSpPr>
        <p:spPr>
          <a:xfrm>
            <a:off x="2923119" y="1634036"/>
            <a:ext cx="1124585" cy="5016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Service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Rect 0">
            <a:extLst>
              <a:ext uri="{FF2B5EF4-FFF2-40B4-BE49-F238E27FC236}">
                <a16:creationId xmlns:a16="http://schemas.microsoft.com/office/drawing/2014/main" id="{C8597CDD-66DB-166C-2719-FC0BC0F3D37D}"/>
              </a:ext>
            </a:extLst>
          </p:cNvPr>
          <p:cNvSpPr>
            <a:spLocks/>
          </p:cNvSpPr>
          <p:nvPr/>
        </p:nvSpPr>
        <p:spPr>
          <a:xfrm>
            <a:off x="1298154" y="369751"/>
            <a:ext cx="1179830" cy="515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Mapper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>
            <a:extLst>
              <a:ext uri="{FF2B5EF4-FFF2-40B4-BE49-F238E27FC236}">
                <a16:creationId xmlns:a16="http://schemas.microsoft.com/office/drawing/2014/main" id="{D0E3F8BC-8033-BFD4-88C0-413D1D2DEDFD}"/>
              </a:ext>
            </a:extLst>
          </p:cNvPr>
          <p:cNvSpPr>
            <a:spLocks/>
          </p:cNvSpPr>
          <p:nvPr/>
        </p:nvSpPr>
        <p:spPr>
          <a:xfrm>
            <a:off x="1371179" y="1643561"/>
            <a:ext cx="1049020" cy="492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DAO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>
            <a:extLst>
              <a:ext uri="{FF2B5EF4-FFF2-40B4-BE49-F238E27FC236}">
                <a16:creationId xmlns:a16="http://schemas.microsoft.com/office/drawing/2014/main" id="{DBC549A7-0D45-C68E-623E-A77FD01259BB}"/>
              </a:ext>
            </a:extLst>
          </p:cNvPr>
          <p:cNvSpPr>
            <a:spLocks/>
          </p:cNvSpPr>
          <p:nvPr/>
        </p:nvSpPr>
        <p:spPr>
          <a:xfrm>
            <a:off x="-1596811" y="372926"/>
            <a:ext cx="2002790" cy="2168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데이터베이스!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oard_info_table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User_table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Content_table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>
            <a:extLst>
              <a:ext uri="{FF2B5EF4-FFF2-40B4-BE49-F238E27FC236}">
                <a16:creationId xmlns:a16="http://schemas.microsoft.com/office/drawing/2014/main" id="{8FA9BE7B-C7FA-3104-5FE6-2E4EEB64F36D}"/>
              </a:ext>
            </a:extLst>
          </p:cNvPr>
          <p:cNvSpPr>
            <a:spLocks/>
          </p:cNvSpPr>
          <p:nvPr/>
        </p:nvSpPr>
        <p:spPr>
          <a:xfrm>
            <a:off x="7578939" y="3525066"/>
            <a:ext cx="2790190" cy="51435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Board/modify.jsp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Rect 0">
            <a:extLst>
              <a:ext uri="{FF2B5EF4-FFF2-40B4-BE49-F238E27FC236}">
                <a16:creationId xmlns:a16="http://schemas.microsoft.com/office/drawing/2014/main" id="{7F82D7DF-4294-55DB-E339-48645D7291FB}"/>
              </a:ext>
            </a:extLst>
          </p:cNvPr>
          <p:cNvSpPr>
            <a:spLocks/>
          </p:cNvSpPr>
          <p:nvPr/>
        </p:nvSpPr>
        <p:spPr>
          <a:xfrm>
            <a:off x="7625294" y="2425246"/>
            <a:ext cx="2438400" cy="62611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Board/write.jsp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Rect 0">
            <a:extLst>
              <a:ext uri="{FF2B5EF4-FFF2-40B4-BE49-F238E27FC236}">
                <a16:creationId xmlns:a16="http://schemas.microsoft.com/office/drawing/2014/main" id="{9EA379FE-B1B4-F017-B1B0-46837D45EADC}"/>
              </a:ext>
            </a:extLst>
          </p:cNvPr>
          <p:cNvSpPr>
            <a:spLocks/>
          </p:cNvSpPr>
          <p:nvPr/>
        </p:nvSpPr>
        <p:spPr>
          <a:xfrm>
            <a:off x="7385899" y="1188266"/>
            <a:ext cx="2386965" cy="540385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Board/read.jsp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Rect 0">
            <a:extLst>
              <a:ext uri="{FF2B5EF4-FFF2-40B4-BE49-F238E27FC236}">
                <a16:creationId xmlns:a16="http://schemas.microsoft.com/office/drawing/2014/main" id="{53EC7B46-36BF-A89A-7A45-7A242FD667EF}"/>
              </a:ext>
            </a:extLst>
          </p:cNvPr>
          <p:cNvSpPr>
            <a:spLocks/>
          </p:cNvSpPr>
          <p:nvPr/>
        </p:nvSpPr>
        <p:spPr>
          <a:xfrm>
            <a:off x="7622754" y="6150156"/>
            <a:ext cx="2527935" cy="60706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User/modify.jsp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Rect 0">
            <a:extLst>
              <a:ext uri="{FF2B5EF4-FFF2-40B4-BE49-F238E27FC236}">
                <a16:creationId xmlns:a16="http://schemas.microsoft.com/office/drawing/2014/main" id="{D201BBCF-DB9C-A79D-B0CF-7F46364C4914}"/>
              </a:ext>
            </a:extLst>
          </p:cNvPr>
          <p:cNvSpPr>
            <a:spLocks/>
          </p:cNvSpPr>
          <p:nvPr/>
        </p:nvSpPr>
        <p:spPr>
          <a:xfrm>
            <a:off x="4462994" y="1096191"/>
            <a:ext cx="2475865" cy="54610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Board/main.jsp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>
            <a:extLst>
              <a:ext uri="{FF2B5EF4-FFF2-40B4-BE49-F238E27FC236}">
                <a16:creationId xmlns:a16="http://schemas.microsoft.com/office/drawing/2014/main" id="{C7984CDA-7209-A1D2-A1FC-E3FCA6CFD5F9}"/>
              </a:ext>
            </a:extLst>
          </p:cNvPr>
          <p:cNvSpPr>
            <a:spLocks/>
          </p:cNvSpPr>
          <p:nvPr/>
        </p:nvSpPr>
        <p:spPr>
          <a:xfrm>
            <a:off x="5277064" y="6074591"/>
            <a:ext cx="2083435" cy="75438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User/join.jsp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>
            <a:extLst>
              <a:ext uri="{FF2B5EF4-FFF2-40B4-BE49-F238E27FC236}">
                <a16:creationId xmlns:a16="http://schemas.microsoft.com/office/drawing/2014/main" id="{E483DFE7-96BA-8705-4DE9-7A5AA17D5A34}"/>
              </a:ext>
            </a:extLst>
          </p:cNvPr>
          <p:cNvSpPr>
            <a:spLocks/>
          </p:cNvSpPr>
          <p:nvPr/>
        </p:nvSpPr>
        <p:spPr>
          <a:xfrm>
            <a:off x="2634194" y="6051731"/>
            <a:ext cx="2372360" cy="763270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User/login.jsp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>
            <a:extLst>
              <a:ext uri="{FF2B5EF4-FFF2-40B4-BE49-F238E27FC236}">
                <a16:creationId xmlns:a16="http://schemas.microsoft.com/office/drawing/2014/main" id="{01287FDA-EE66-30ED-14B3-C4E40320732E}"/>
              </a:ext>
            </a:extLst>
          </p:cNvPr>
          <p:cNvSpPr>
            <a:spLocks/>
          </p:cNvSpPr>
          <p:nvPr/>
        </p:nvSpPr>
        <p:spPr>
          <a:xfrm>
            <a:off x="8128214" y="4513126"/>
            <a:ext cx="1760855" cy="775335"/>
          </a:xfrm>
          <a:prstGeom prst="ellipse">
            <a:avLst/>
          </a:prstGeom>
          <a:solidFill>
            <a:schemeClr val="bg1">
              <a:lumMod val="9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Main.jsp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2" name="도형 32">
            <a:extLst>
              <a:ext uri="{FF2B5EF4-FFF2-40B4-BE49-F238E27FC236}">
                <a16:creationId xmlns:a16="http://schemas.microsoft.com/office/drawing/2014/main" id="{00F31439-D982-7E0D-F4C4-A6750AD82F6D}"/>
              </a:ext>
            </a:extLst>
          </p:cNvPr>
          <p:cNvCxnSpPr>
            <a:stCxn id="22" idx="0"/>
            <a:endCxn id="23" idx="1"/>
          </p:cNvCxnSpPr>
          <p:nvPr/>
        </p:nvCxnSpPr>
        <p:spPr>
          <a:xfrm flipV="1">
            <a:off x="202144" y="3674291"/>
            <a:ext cx="1493520" cy="72580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33">
            <a:extLst>
              <a:ext uri="{FF2B5EF4-FFF2-40B4-BE49-F238E27FC236}">
                <a16:creationId xmlns:a16="http://schemas.microsoft.com/office/drawing/2014/main" id="{0FC8A7BA-2493-53C7-94E4-63A4742588C2}"/>
              </a:ext>
            </a:extLst>
          </p:cNvPr>
          <p:cNvCxnSpPr>
            <a:stCxn id="24" idx="3"/>
            <a:endCxn id="23" idx="2"/>
          </p:cNvCxnSpPr>
          <p:nvPr/>
        </p:nvCxnSpPr>
        <p:spPr>
          <a:xfrm flipV="1">
            <a:off x="1367369" y="4619806"/>
            <a:ext cx="1391285" cy="14516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35">
            <a:extLst>
              <a:ext uri="{FF2B5EF4-FFF2-40B4-BE49-F238E27FC236}">
                <a16:creationId xmlns:a16="http://schemas.microsoft.com/office/drawing/2014/main" id="{8C8143CC-B743-208F-2DD4-95E8D1FC2062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>
            <a:off x="1888069" y="884736"/>
            <a:ext cx="7620" cy="75946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36">
            <a:extLst>
              <a:ext uri="{FF2B5EF4-FFF2-40B4-BE49-F238E27FC236}">
                <a16:creationId xmlns:a16="http://schemas.microsoft.com/office/drawing/2014/main" id="{B8048143-861E-6EA2-C416-C6563FF8C82D}"/>
              </a:ext>
            </a:extLst>
          </p:cNvPr>
          <p:cNvCxnSpPr>
            <a:stCxn id="42" idx="3"/>
            <a:endCxn id="36" idx="1"/>
          </p:cNvCxnSpPr>
          <p:nvPr/>
        </p:nvCxnSpPr>
        <p:spPr>
          <a:xfrm flipV="1">
            <a:off x="2419564" y="1884861"/>
            <a:ext cx="504190" cy="508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37">
            <a:extLst>
              <a:ext uri="{FF2B5EF4-FFF2-40B4-BE49-F238E27FC236}">
                <a16:creationId xmlns:a16="http://schemas.microsoft.com/office/drawing/2014/main" id="{6B782A5E-2F9E-4F30-C39C-C584AC2EED6A}"/>
              </a:ext>
            </a:extLst>
          </p:cNvPr>
          <p:cNvCxnSpPr>
            <a:stCxn id="36" idx="2"/>
            <a:endCxn id="23" idx="0"/>
          </p:cNvCxnSpPr>
          <p:nvPr/>
        </p:nvCxnSpPr>
        <p:spPr>
          <a:xfrm flipH="1">
            <a:off x="2758019" y="2135051"/>
            <a:ext cx="727710" cy="5937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38">
            <a:extLst>
              <a:ext uri="{FF2B5EF4-FFF2-40B4-BE49-F238E27FC236}">
                <a16:creationId xmlns:a16="http://schemas.microsoft.com/office/drawing/2014/main" id="{F4167608-8186-FE46-7BBF-49DEB8C379DA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405344" y="627561"/>
            <a:ext cx="893445" cy="8299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39">
            <a:extLst>
              <a:ext uri="{FF2B5EF4-FFF2-40B4-BE49-F238E27FC236}">
                <a16:creationId xmlns:a16="http://schemas.microsoft.com/office/drawing/2014/main" id="{9C8E04A6-DB86-8F1A-4D07-981ED8EEFFE9}"/>
              </a:ext>
            </a:extLst>
          </p:cNvPr>
          <p:cNvSpPr>
            <a:spLocks/>
          </p:cNvSpPr>
          <p:nvPr/>
        </p:nvSpPr>
        <p:spPr>
          <a:xfrm>
            <a:off x="2637369" y="2295071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주입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42">
            <a:extLst>
              <a:ext uri="{FF2B5EF4-FFF2-40B4-BE49-F238E27FC236}">
                <a16:creationId xmlns:a16="http://schemas.microsoft.com/office/drawing/2014/main" id="{2F88D614-6FEB-D1BC-E4A4-2230EAD7A99B}"/>
              </a:ext>
            </a:extLst>
          </p:cNvPr>
          <p:cNvSpPr>
            <a:spLocks/>
          </p:cNvSpPr>
          <p:nvPr/>
        </p:nvSpPr>
        <p:spPr>
          <a:xfrm>
            <a:off x="1808059" y="1989001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주입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43">
            <a:extLst>
              <a:ext uri="{FF2B5EF4-FFF2-40B4-BE49-F238E27FC236}">
                <a16:creationId xmlns:a16="http://schemas.microsoft.com/office/drawing/2014/main" id="{8B3F2FAE-F4F1-C13F-FE4F-C241410ABFEA}"/>
              </a:ext>
            </a:extLst>
          </p:cNvPr>
          <p:cNvSpPr>
            <a:spLocks/>
          </p:cNvSpPr>
          <p:nvPr/>
        </p:nvSpPr>
        <p:spPr>
          <a:xfrm>
            <a:off x="1298789" y="1130481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주입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44">
            <a:extLst>
              <a:ext uri="{FF2B5EF4-FFF2-40B4-BE49-F238E27FC236}">
                <a16:creationId xmlns:a16="http://schemas.microsoft.com/office/drawing/2014/main" id="{FEACB352-7AF8-4F3E-7943-B2272AFDBA65}"/>
              </a:ext>
            </a:extLst>
          </p:cNvPr>
          <p:cNvSpPr>
            <a:spLocks/>
          </p:cNvSpPr>
          <p:nvPr/>
        </p:nvSpPr>
        <p:spPr>
          <a:xfrm>
            <a:off x="324064" y="1042216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SQL 시행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45">
            <a:extLst>
              <a:ext uri="{FF2B5EF4-FFF2-40B4-BE49-F238E27FC236}">
                <a16:creationId xmlns:a16="http://schemas.microsoft.com/office/drawing/2014/main" id="{E9393714-550B-EF32-331C-E40E1B97DD29}"/>
              </a:ext>
            </a:extLst>
          </p:cNvPr>
          <p:cNvSpPr>
            <a:spLocks/>
          </p:cNvSpPr>
          <p:nvPr/>
        </p:nvSpPr>
        <p:spPr>
          <a:xfrm>
            <a:off x="716494" y="5271951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끼어들기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46">
            <a:extLst>
              <a:ext uri="{FF2B5EF4-FFF2-40B4-BE49-F238E27FC236}">
                <a16:creationId xmlns:a16="http://schemas.microsoft.com/office/drawing/2014/main" id="{1B808080-9251-7C24-1C39-FEBBBCE406C1}"/>
              </a:ext>
            </a:extLst>
          </p:cNvPr>
          <p:cNvSpPr>
            <a:spLocks/>
          </p:cNvSpPr>
          <p:nvPr/>
        </p:nvSpPr>
        <p:spPr>
          <a:xfrm>
            <a:off x="193254" y="4094026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요청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47">
            <a:extLst>
              <a:ext uri="{FF2B5EF4-FFF2-40B4-BE49-F238E27FC236}">
                <a16:creationId xmlns:a16="http://schemas.microsoft.com/office/drawing/2014/main" id="{7B1FE679-1041-630A-0020-0B63CB89B8CC}"/>
              </a:ext>
            </a:extLst>
          </p:cNvPr>
          <p:cNvCxnSpPr>
            <a:endCxn id="51" idx="1"/>
          </p:cNvCxnSpPr>
          <p:nvPr/>
        </p:nvCxnSpPr>
        <p:spPr>
          <a:xfrm>
            <a:off x="3814659" y="3922576"/>
            <a:ext cx="4572000" cy="7048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48">
            <a:extLst>
              <a:ext uri="{FF2B5EF4-FFF2-40B4-BE49-F238E27FC236}">
                <a16:creationId xmlns:a16="http://schemas.microsoft.com/office/drawing/2014/main" id="{22705EBB-C075-E72F-264D-9E7F7175664F}"/>
              </a:ext>
            </a:extLst>
          </p:cNvPr>
          <p:cNvCxnSpPr>
            <a:stCxn id="51" idx="2"/>
          </p:cNvCxnSpPr>
          <p:nvPr/>
        </p:nvCxnSpPr>
        <p:spPr>
          <a:xfrm flipH="1" flipV="1">
            <a:off x="3814659" y="4053386"/>
            <a:ext cx="4314190" cy="8477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49">
            <a:extLst>
              <a:ext uri="{FF2B5EF4-FFF2-40B4-BE49-F238E27FC236}">
                <a16:creationId xmlns:a16="http://schemas.microsoft.com/office/drawing/2014/main" id="{71C39A2E-893B-C206-809F-DE5CDD802655}"/>
              </a:ext>
            </a:extLst>
          </p:cNvPr>
          <p:cNvSpPr>
            <a:spLocks/>
          </p:cNvSpPr>
          <p:nvPr/>
        </p:nvSpPr>
        <p:spPr>
          <a:xfrm>
            <a:off x="-1692696" y="275136"/>
            <a:ext cx="5827395" cy="231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51">
            <a:extLst>
              <a:ext uri="{FF2B5EF4-FFF2-40B4-BE49-F238E27FC236}">
                <a16:creationId xmlns:a16="http://schemas.microsoft.com/office/drawing/2014/main" id="{3C3E5ADC-2609-600B-4821-D726A1B73E65}"/>
              </a:ext>
            </a:extLst>
          </p:cNvPr>
          <p:cNvCxnSpPr/>
          <p:nvPr/>
        </p:nvCxnSpPr>
        <p:spPr>
          <a:xfrm flipH="1" flipV="1">
            <a:off x="530439" y="2672896"/>
            <a:ext cx="1148715" cy="7124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52">
            <a:extLst>
              <a:ext uri="{FF2B5EF4-FFF2-40B4-BE49-F238E27FC236}">
                <a16:creationId xmlns:a16="http://schemas.microsoft.com/office/drawing/2014/main" id="{40778EB9-3390-F5BD-DC6C-4EE9DBD67231}"/>
              </a:ext>
            </a:extLst>
          </p:cNvPr>
          <p:cNvSpPr>
            <a:spLocks/>
          </p:cNvSpPr>
          <p:nvPr/>
        </p:nvSpPr>
        <p:spPr>
          <a:xfrm>
            <a:off x="-126786" y="3032941"/>
            <a:ext cx="1700530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처리요청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53">
            <a:extLst>
              <a:ext uri="{FF2B5EF4-FFF2-40B4-BE49-F238E27FC236}">
                <a16:creationId xmlns:a16="http://schemas.microsoft.com/office/drawing/2014/main" id="{28128E10-D461-6A6F-A60F-4F183446708C}"/>
              </a:ext>
            </a:extLst>
          </p:cNvPr>
          <p:cNvSpPr>
            <a:spLocks/>
          </p:cNvSpPr>
          <p:nvPr/>
        </p:nvSpPr>
        <p:spPr>
          <a:xfrm>
            <a:off x="5758394" y="409402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팀별 게시글 목록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54">
            <a:extLst>
              <a:ext uri="{FF2B5EF4-FFF2-40B4-BE49-F238E27FC236}">
                <a16:creationId xmlns:a16="http://schemas.microsoft.com/office/drawing/2014/main" id="{84813410-7E8D-ABE6-BBCB-C27F3E024F17}"/>
              </a:ext>
            </a:extLst>
          </p:cNvPr>
          <p:cNvSpPr>
            <a:spLocks/>
          </p:cNvSpPr>
          <p:nvPr/>
        </p:nvSpPr>
        <p:spPr>
          <a:xfrm>
            <a:off x="5699339" y="461663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각 링크 요청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" name="도형 55">
            <a:extLst>
              <a:ext uri="{FF2B5EF4-FFF2-40B4-BE49-F238E27FC236}">
                <a16:creationId xmlns:a16="http://schemas.microsoft.com/office/drawing/2014/main" id="{B40A6302-CC34-AB7B-04CD-B28BC221957A}"/>
              </a:ext>
            </a:extLst>
          </p:cNvPr>
          <p:cNvCxnSpPr/>
          <p:nvPr/>
        </p:nvCxnSpPr>
        <p:spPr>
          <a:xfrm flipV="1">
            <a:off x="3262209" y="4634411"/>
            <a:ext cx="59055" cy="145351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56">
            <a:extLst>
              <a:ext uri="{FF2B5EF4-FFF2-40B4-BE49-F238E27FC236}">
                <a16:creationId xmlns:a16="http://schemas.microsoft.com/office/drawing/2014/main" id="{6AF54A48-D8AA-BBCA-AF0C-72EA4548C84E}"/>
              </a:ext>
            </a:extLst>
          </p:cNvPr>
          <p:cNvCxnSpPr>
            <a:endCxn id="50" idx="0"/>
          </p:cNvCxnSpPr>
          <p:nvPr/>
        </p:nvCxnSpPr>
        <p:spPr>
          <a:xfrm>
            <a:off x="3567644" y="4576626"/>
            <a:ext cx="252730" cy="14757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도형 57">
            <a:extLst>
              <a:ext uri="{FF2B5EF4-FFF2-40B4-BE49-F238E27FC236}">
                <a16:creationId xmlns:a16="http://schemas.microsoft.com/office/drawing/2014/main" id="{0DA2E2BD-80A7-978A-1934-50F2514C0009}"/>
              </a:ext>
            </a:extLst>
          </p:cNvPr>
          <p:cNvSpPr>
            <a:spLocks/>
          </p:cNvSpPr>
          <p:nvPr/>
        </p:nvSpPr>
        <p:spPr>
          <a:xfrm>
            <a:off x="1688044" y="553103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아이디, 비번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58">
            <a:extLst>
              <a:ext uri="{FF2B5EF4-FFF2-40B4-BE49-F238E27FC236}">
                <a16:creationId xmlns:a16="http://schemas.microsoft.com/office/drawing/2014/main" id="{20BC387F-A554-0F3D-9FD3-1C34E1FBDF6C}"/>
              </a:ext>
            </a:extLst>
          </p:cNvPr>
          <p:cNvSpPr>
            <a:spLocks/>
          </p:cNvSpPr>
          <p:nvPr/>
        </p:nvSpPr>
        <p:spPr>
          <a:xfrm>
            <a:off x="2747859" y="518114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59">
            <a:extLst>
              <a:ext uri="{FF2B5EF4-FFF2-40B4-BE49-F238E27FC236}">
                <a16:creationId xmlns:a16="http://schemas.microsoft.com/office/drawing/2014/main" id="{9B4027B5-C1B1-F610-C63C-D8F728315341}"/>
              </a:ext>
            </a:extLst>
          </p:cNvPr>
          <p:cNvCxnSpPr/>
          <p:nvPr/>
        </p:nvCxnSpPr>
        <p:spPr>
          <a:xfrm flipH="1" flipV="1">
            <a:off x="3771479" y="4518206"/>
            <a:ext cx="2005330" cy="16281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60">
            <a:extLst>
              <a:ext uri="{FF2B5EF4-FFF2-40B4-BE49-F238E27FC236}">
                <a16:creationId xmlns:a16="http://schemas.microsoft.com/office/drawing/2014/main" id="{EC2A70F1-4CAD-5E82-3804-A585E7C92255}"/>
              </a:ext>
            </a:extLst>
          </p:cNvPr>
          <p:cNvCxnSpPr>
            <a:endCxn id="49" idx="0"/>
          </p:cNvCxnSpPr>
          <p:nvPr/>
        </p:nvCxnSpPr>
        <p:spPr>
          <a:xfrm>
            <a:off x="3843869" y="4402001"/>
            <a:ext cx="2475230" cy="16732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61">
            <a:extLst>
              <a:ext uri="{FF2B5EF4-FFF2-40B4-BE49-F238E27FC236}">
                <a16:creationId xmlns:a16="http://schemas.microsoft.com/office/drawing/2014/main" id="{1C5C66B8-29A2-240D-DDC8-05407EF0B252}"/>
              </a:ext>
            </a:extLst>
          </p:cNvPr>
          <p:cNvSpPr>
            <a:spLocks/>
          </p:cNvSpPr>
          <p:nvPr/>
        </p:nvSpPr>
        <p:spPr>
          <a:xfrm>
            <a:off x="4011509" y="569041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사용자 정보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62">
            <a:extLst>
              <a:ext uri="{FF2B5EF4-FFF2-40B4-BE49-F238E27FC236}">
                <a16:creationId xmlns:a16="http://schemas.microsoft.com/office/drawing/2014/main" id="{F0B3286B-5924-A03F-A6ED-C8ED20544406}"/>
              </a:ext>
            </a:extLst>
          </p:cNvPr>
          <p:cNvSpPr>
            <a:spLocks/>
          </p:cNvSpPr>
          <p:nvPr/>
        </p:nvSpPr>
        <p:spPr>
          <a:xfrm>
            <a:off x="4606504" y="522432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join</a:t>
            </a:r>
            <a:r>
              <a:rPr lang="en-US" alt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B</a:t>
            </a:r>
            <a:r>
              <a:rPr 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ean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9" name="도형 63">
            <a:extLst>
              <a:ext uri="{FF2B5EF4-FFF2-40B4-BE49-F238E27FC236}">
                <a16:creationId xmlns:a16="http://schemas.microsoft.com/office/drawing/2014/main" id="{6B43DA05-D2EB-C948-F3E7-8675979C5871}"/>
              </a:ext>
            </a:extLst>
          </p:cNvPr>
          <p:cNvCxnSpPr/>
          <p:nvPr/>
        </p:nvCxnSpPr>
        <p:spPr>
          <a:xfrm flipH="1" flipV="1">
            <a:off x="3800054" y="4285796"/>
            <a:ext cx="4592320" cy="190436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64">
            <a:extLst>
              <a:ext uri="{FF2B5EF4-FFF2-40B4-BE49-F238E27FC236}">
                <a16:creationId xmlns:a16="http://schemas.microsoft.com/office/drawing/2014/main" id="{9B03F47B-D1FD-2226-414B-CF3B9C9CC60A}"/>
              </a:ext>
            </a:extLst>
          </p:cNvPr>
          <p:cNvCxnSpPr/>
          <p:nvPr/>
        </p:nvCxnSpPr>
        <p:spPr>
          <a:xfrm>
            <a:off x="3785449" y="4125776"/>
            <a:ext cx="5493385" cy="202057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도형 65">
            <a:extLst>
              <a:ext uri="{FF2B5EF4-FFF2-40B4-BE49-F238E27FC236}">
                <a16:creationId xmlns:a16="http://schemas.microsoft.com/office/drawing/2014/main" id="{F4C50E1C-4496-67DC-38F0-D3F9DAE6B21F}"/>
              </a:ext>
            </a:extLst>
          </p:cNvPr>
          <p:cNvSpPr>
            <a:spLocks/>
          </p:cNvSpPr>
          <p:nvPr/>
        </p:nvSpPr>
        <p:spPr>
          <a:xfrm>
            <a:off x="6015569" y="568978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사용자 정보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66">
            <a:extLst>
              <a:ext uri="{FF2B5EF4-FFF2-40B4-BE49-F238E27FC236}">
                <a16:creationId xmlns:a16="http://schemas.microsoft.com/office/drawing/2014/main" id="{F70EF67C-BD47-9308-9A0B-9D90B0F3757C}"/>
              </a:ext>
            </a:extLst>
          </p:cNvPr>
          <p:cNvSpPr>
            <a:spLocks/>
          </p:cNvSpPr>
          <p:nvPr/>
        </p:nvSpPr>
        <p:spPr>
          <a:xfrm>
            <a:off x="7497659" y="538307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modify</a:t>
            </a:r>
            <a:r>
              <a:rPr lang="en-US" alt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B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ean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3" name="도형 68">
            <a:extLst>
              <a:ext uri="{FF2B5EF4-FFF2-40B4-BE49-F238E27FC236}">
                <a16:creationId xmlns:a16="http://schemas.microsoft.com/office/drawing/2014/main" id="{6942B9D0-6E36-6E80-877B-EC93C5E84384}"/>
              </a:ext>
            </a:extLst>
          </p:cNvPr>
          <p:cNvCxnSpPr/>
          <p:nvPr/>
        </p:nvCxnSpPr>
        <p:spPr>
          <a:xfrm flipV="1">
            <a:off x="3814659" y="1641021"/>
            <a:ext cx="1438910" cy="152654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도형 69">
            <a:extLst>
              <a:ext uri="{FF2B5EF4-FFF2-40B4-BE49-F238E27FC236}">
                <a16:creationId xmlns:a16="http://schemas.microsoft.com/office/drawing/2014/main" id="{B0462A6D-CF1F-CB47-1510-2EA5FC2B4841}"/>
              </a:ext>
            </a:extLst>
          </p:cNvPr>
          <p:cNvSpPr>
            <a:spLocks/>
          </p:cNvSpPr>
          <p:nvPr/>
        </p:nvSpPr>
        <p:spPr>
          <a:xfrm>
            <a:off x="3810214" y="175405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게시판정보 번호,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제목,페이지 수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5" name="도형 70">
            <a:extLst>
              <a:ext uri="{FF2B5EF4-FFF2-40B4-BE49-F238E27FC236}">
                <a16:creationId xmlns:a16="http://schemas.microsoft.com/office/drawing/2014/main" id="{99971AA0-09E9-198A-9B2F-8222395CDB19}"/>
              </a:ext>
            </a:extLst>
          </p:cNvPr>
          <p:cNvCxnSpPr/>
          <p:nvPr/>
        </p:nvCxnSpPr>
        <p:spPr>
          <a:xfrm flipV="1">
            <a:off x="3843869" y="1655626"/>
            <a:ext cx="3807460" cy="164274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71">
            <a:extLst>
              <a:ext uri="{FF2B5EF4-FFF2-40B4-BE49-F238E27FC236}">
                <a16:creationId xmlns:a16="http://schemas.microsoft.com/office/drawing/2014/main" id="{BB5498B1-E298-F4BF-5ED9-052125DB5A58}"/>
              </a:ext>
            </a:extLst>
          </p:cNvPr>
          <p:cNvSpPr>
            <a:spLocks/>
          </p:cNvSpPr>
          <p:nvPr/>
        </p:nvSpPr>
        <p:spPr>
          <a:xfrm>
            <a:off x="4419814" y="223220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작성자,날짜,제목,내용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7" name="도형 72">
            <a:extLst>
              <a:ext uri="{FF2B5EF4-FFF2-40B4-BE49-F238E27FC236}">
                <a16:creationId xmlns:a16="http://schemas.microsoft.com/office/drawing/2014/main" id="{E4DE494F-27D4-A523-164F-ECA7E1B04E49}"/>
              </a:ext>
            </a:extLst>
          </p:cNvPr>
          <p:cNvCxnSpPr/>
          <p:nvPr/>
        </p:nvCxnSpPr>
        <p:spPr>
          <a:xfrm flipH="1">
            <a:off x="3814659" y="2763701"/>
            <a:ext cx="3804920" cy="69469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73">
            <a:extLst>
              <a:ext uri="{FF2B5EF4-FFF2-40B4-BE49-F238E27FC236}">
                <a16:creationId xmlns:a16="http://schemas.microsoft.com/office/drawing/2014/main" id="{6F06F02F-3A7B-640D-2803-2B202B319C5F}"/>
              </a:ext>
            </a:extLst>
          </p:cNvPr>
          <p:cNvSpPr>
            <a:spLocks/>
          </p:cNvSpPr>
          <p:nvPr/>
        </p:nvSpPr>
        <p:spPr>
          <a:xfrm>
            <a:off x="5043384" y="2812596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제목,내용 삽입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9" name="도형 74">
            <a:extLst>
              <a:ext uri="{FF2B5EF4-FFF2-40B4-BE49-F238E27FC236}">
                <a16:creationId xmlns:a16="http://schemas.microsoft.com/office/drawing/2014/main" id="{7567E645-96A8-7F7E-04DB-6E8FAE82B984}"/>
              </a:ext>
            </a:extLst>
          </p:cNvPr>
          <p:cNvCxnSpPr>
            <a:stCxn id="44" idx="3"/>
            <a:endCxn id="23" idx="3"/>
          </p:cNvCxnSpPr>
          <p:nvPr/>
        </p:nvCxnSpPr>
        <p:spPr>
          <a:xfrm flipH="1" flipV="1">
            <a:off x="3821644" y="3674291"/>
            <a:ext cx="4166235" cy="29019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도형 75">
            <a:extLst>
              <a:ext uri="{FF2B5EF4-FFF2-40B4-BE49-F238E27FC236}">
                <a16:creationId xmlns:a16="http://schemas.microsoft.com/office/drawing/2014/main" id="{E04C6F8A-2A9A-A2C2-A1D6-D8FBAD9806BE}"/>
              </a:ext>
            </a:extLst>
          </p:cNvPr>
          <p:cNvSpPr>
            <a:spLocks/>
          </p:cNvSpPr>
          <p:nvPr/>
        </p:nvSpPr>
        <p:spPr>
          <a:xfrm>
            <a:off x="4475694" y="366921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제목,내용 수정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1" name="도형 76">
            <a:extLst>
              <a:ext uri="{FF2B5EF4-FFF2-40B4-BE49-F238E27FC236}">
                <a16:creationId xmlns:a16="http://schemas.microsoft.com/office/drawing/2014/main" id="{B4479590-C780-B9E4-BAC5-AFD623B43B36}"/>
              </a:ext>
            </a:extLst>
          </p:cNvPr>
          <p:cNvCxnSpPr>
            <a:stCxn id="46" idx="4"/>
          </p:cNvCxnSpPr>
          <p:nvPr/>
        </p:nvCxnSpPr>
        <p:spPr>
          <a:xfrm flipH="1">
            <a:off x="3800054" y="1728016"/>
            <a:ext cx="4779645" cy="165735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77">
            <a:extLst>
              <a:ext uri="{FF2B5EF4-FFF2-40B4-BE49-F238E27FC236}">
                <a16:creationId xmlns:a16="http://schemas.microsoft.com/office/drawing/2014/main" id="{4FDC63D7-B2DF-3F75-01BD-AE88539CBB98}"/>
              </a:ext>
            </a:extLst>
          </p:cNvPr>
          <p:cNvSpPr>
            <a:spLocks/>
          </p:cNvSpPr>
          <p:nvPr/>
        </p:nvSpPr>
        <p:spPr>
          <a:xfrm>
            <a:off x="7020139" y="188232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삭제 요청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3" name="도형 78">
            <a:extLst>
              <a:ext uri="{FF2B5EF4-FFF2-40B4-BE49-F238E27FC236}">
                <a16:creationId xmlns:a16="http://schemas.microsoft.com/office/drawing/2014/main" id="{26CCEB97-344C-7F59-235D-DD917E0C91B5}"/>
              </a:ext>
            </a:extLst>
          </p:cNvPr>
          <p:cNvCxnSpPr/>
          <p:nvPr/>
        </p:nvCxnSpPr>
        <p:spPr>
          <a:xfrm>
            <a:off x="3800054" y="3573961"/>
            <a:ext cx="4112895" cy="29210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도형 79">
            <a:extLst>
              <a:ext uri="{FF2B5EF4-FFF2-40B4-BE49-F238E27FC236}">
                <a16:creationId xmlns:a16="http://schemas.microsoft.com/office/drawing/2014/main" id="{059A352A-09A3-3A1B-F969-40686BB37CC7}"/>
              </a:ext>
            </a:extLst>
          </p:cNvPr>
          <p:cNvSpPr>
            <a:spLocks/>
          </p:cNvSpPr>
          <p:nvPr/>
        </p:nvSpPr>
        <p:spPr>
          <a:xfrm>
            <a:off x="5448514" y="3363141"/>
            <a:ext cx="2343785" cy="30607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작성자, 작성일, 제목 내용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7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1145</Words>
  <Application>Microsoft Office PowerPoint</Application>
  <PresentationFormat>화면 슬라이드 쇼(4:3)</PresentationFormat>
  <Paragraphs>216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나눔스퀘어OTF_ac</vt:lpstr>
      <vt:lpstr>나눔스퀘어OTF_ac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itcamp</dc:creator>
  <cp:lastModifiedBy>지현 신</cp:lastModifiedBy>
  <cp:revision>67</cp:revision>
  <dcterms:created xsi:type="dcterms:W3CDTF">2024-05-13T07:25:45Z</dcterms:created>
  <dcterms:modified xsi:type="dcterms:W3CDTF">2024-05-18T07:12:07Z</dcterms:modified>
</cp:coreProperties>
</file>