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297A41-FCA6-4F9E-B9FB-803D36C50921}"/>
              </a:ext>
            </a:extLst>
          </p:cNvPr>
          <p:cNvSpPr/>
          <p:nvPr/>
        </p:nvSpPr>
        <p:spPr>
          <a:xfrm>
            <a:off x="108858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E878DE-A89D-431C-AF1F-6C2ECA38C45C}"/>
              </a:ext>
            </a:extLst>
          </p:cNvPr>
          <p:cNvSpPr/>
          <p:nvPr/>
        </p:nvSpPr>
        <p:spPr>
          <a:xfrm>
            <a:off x="1832788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A40CF3-7217-4494-848C-385818855D35}"/>
              </a:ext>
            </a:extLst>
          </p:cNvPr>
          <p:cNvSpPr/>
          <p:nvPr/>
        </p:nvSpPr>
        <p:spPr>
          <a:xfrm>
            <a:off x="970823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9A37B-376C-40B3-950C-089911B93DB9}"/>
              </a:ext>
            </a:extLst>
          </p:cNvPr>
          <p:cNvSpPr/>
          <p:nvPr/>
        </p:nvSpPr>
        <p:spPr>
          <a:xfrm>
            <a:off x="6579972" y="332656"/>
            <a:ext cx="1212311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BBC79-FD08-40F8-AB54-A866FD12D9DC}"/>
              </a:ext>
            </a:extLst>
          </p:cNvPr>
          <p:cNvSpPr/>
          <p:nvPr/>
        </p:nvSpPr>
        <p:spPr>
          <a:xfrm>
            <a:off x="7924902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1DE648-F553-449A-B29D-A1236290E2D3}"/>
              </a:ext>
            </a:extLst>
          </p:cNvPr>
          <p:cNvGrpSpPr/>
          <p:nvPr/>
        </p:nvGrpSpPr>
        <p:grpSpPr>
          <a:xfrm>
            <a:off x="3004996" y="332656"/>
            <a:ext cx="1812947" cy="6255662"/>
            <a:chOff x="3750130" y="464457"/>
            <a:chExt cx="1995713" cy="62556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47EA55-E398-44A9-AD90-F2AD9C39C842}"/>
                </a:ext>
              </a:extLst>
            </p:cNvPr>
            <p:cNvSpPr/>
            <p:nvPr/>
          </p:nvSpPr>
          <p:spPr>
            <a:xfrm>
              <a:off x="3750130" y="464457"/>
              <a:ext cx="1995713" cy="62556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Chain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A8A55EE-6871-44C3-8279-2CAE3736B1C4}"/>
                </a:ext>
              </a:extLst>
            </p:cNvPr>
            <p:cNvSpPr/>
            <p:nvPr/>
          </p:nvSpPr>
          <p:spPr>
            <a:xfrm>
              <a:off x="3967162" y="1306293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Mapping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893AF1-A8FA-4680-BF02-3BFF881822AA}"/>
                </a:ext>
              </a:extLst>
            </p:cNvPr>
            <p:cNvSpPr/>
            <p:nvPr/>
          </p:nvSpPr>
          <p:spPr>
            <a:xfrm>
              <a:off x="3967162" y="2685146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E30CE-12E4-4AD9-BD3B-980BC3F19E98}"/>
                </a:ext>
              </a:extLst>
            </p:cNvPr>
            <p:cNvSpPr/>
            <p:nvPr/>
          </p:nvSpPr>
          <p:spPr>
            <a:xfrm>
              <a:off x="3982577" y="3962396"/>
              <a:ext cx="1604229" cy="7837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94D67-9E31-4BFC-A0A0-AD7863D6AB13}"/>
                </a:ext>
              </a:extLst>
            </p:cNvPr>
            <p:cNvSpPr/>
            <p:nvPr/>
          </p:nvSpPr>
          <p:spPr>
            <a:xfrm>
              <a:off x="3967162" y="4978396"/>
              <a:ext cx="1604229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7DEFC8-5EB3-4EE9-9805-E1AC53728DB2}"/>
              </a:ext>
            </a:extLst>
          </p:cNvPr>
          <p:cNvGrpSpPr/>
          <p:nvPr/>
        </p:nvGrpSpPr>
        <p:grpSpPr>
          <a:xfrm>
            <a:off x="4950565" y="332656"/>
            <a:ext cx="1496785" cy="3991422"/>
            <a:chOff x="5989412" y="1037769"/>
            <a:chExt cx="1995713" cy="399142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41DF43-9851-4318-A4BA-43B22FE0B626}"/>
                </a:ext>
              </a:extLst>
            </p:cNvPr>
            <p:cNvSpPr/>
            <p:nvPr/>
          </p:nvSpPr>
          <p:spPr>
            <a:xfrm>
              <a:off x="5989412" y="1037769"/>
              <a:ext cx="1995713" cy="399142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Model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cc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C27697-9121-4E75-9A41-5B70A382508A}"/>
                </a:ext>
              </a:extLst>
            </p:cNvPr>
            <p:cNvSpPr/>
            <p:nvPr/>
          </p:nvSpPr>
          <p:spPr>
            <a:xfrm>
              <a:off x="6294212" y="1698170"/>
              <a:ext cx="1386115" cy="11103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Service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3BF939-9640-49A2-ACC0-2813C4778ECF}"/>
                </a:ext>
              </a:extLst>
            </p:cNvPr>
            <p:cNvSpPr/>
            <p:nvPr/>
          </p:nvSpPr>
          <p:spPr>
            <a:xfrm>
              <a:off x="6294212" y="3055253"/>
              <a:ext cx="1386115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DAO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1BB3-B59C-1EE2-C008-C12375F84FF9}"/>
              </a:ext>
            </a:extLst>
          </p:cNvPr>
          <p:cNvSpPr/>
          <p:nvPr/>
        </p:nvSpPr>
        <p:spPr>
          <a:xfrm>
            <a:off x="6676392" y="1722632"/>
            <a:ext cx="1496785" cy="1451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짜기위한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라이브러리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</p:cNvCxnSpPr>
          <p:nvPr/>
        </p:nvCxnSpPr>
        <p:spPr>
          <a:xfrm flipH="1" flipV="1">
            <a:off x="7236296" y="1340768"/>
            <a:ext cx="74916" cy="825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5" y="118442"/>
            <a:ext cx="2082863" cy="8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" y="1052736"/>
            <a:ext cx="2213066" cy="115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7" y="2361129"/>
            <a:ext cx="208286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716230" y="9983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2E12-3E89-5EB6-F8EA-A6A58C6DC229}"/>
              </a:ext>
            </a:extLst>
          </p:cNvPr>
          <p:cNvSpPr txBox="1"/>
          <p:nvPr/>
        </p:nvSpPr>
        <p:spPr>
          <a:xfrm>
            <a:off x="2737718" y="107828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886F0-11B7-26F6-0697-9C4E27364EA5}"/>
              </a:ext>
            </a:extLst>
          </p:cNvPr>
          <p:cNvSpPr txBox="1"/>
          <p:nvPr/>
        </p:nvSpPr>
        <p:spPr>
          <a:xfrm>
            <a:off x="323528" y="279209"/>
            <a:ext cx="281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F9E0C-100D-B85A-2349-DE79113F65A8}"/>
              </a:ext>
            </a:extLst>
          </p:cNvPr>
          <p:cNvSpPr txBox="1"/>
          <p:nvPr/>
        </p:nvSpPr>
        <p:spPr>
          <a:xfrm>
            <a:off x="452429" y="1283826"/>
            <a:ext cx="281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737718" y="232739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A2E7C-4A73-00F1-EB84-897C4CFA7708}"/>
              </a:ext>
            </a:extLst>
          </p:cNvPr>
          <p:cNvSpPr txBox="1"/>
          <p:nvPr/>
        </p:nvSpPr>
        <p:spPr>
          <a:xfrm>
            <a:off x="510378" y="2575668"/>
            <a:ext cx="281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pPr algn="dist"/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  <a:p>
            <a:pPr algn="dist"/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</a:p>
          <a:p>
            <a:pPr algn="dist"/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</a:p>
          <a:p>
            <a:pPr algn="dist"/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2EEA167-B0CB-49B7-4E19-1E214DAC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54449"/>
            <a:ext cx="1944215" cy="71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5A0BC0-C094-FE90-23F0-3352E15FA4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89" b="7226"/>
          <a:stretch/>
        </p:blipFill>
        <p:spPr>
          <a:xfrm>
            <a:off x="383948" y="3933056"/>
            <a:ext cx="1742316" cy="7484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1F18F7-E953-E57C-8AE1-5EB81D087D52}"/>
              </a:ext>
            </a:extLst>
          </p:cNvPr>
          <p:cNvSpPr txBox="1"/>
          <p:nvPr/>
        </p:nvSpPr>
        <p:spPr>
          <a:xfrm>
            <a:off x="2737718" y="3791942"/>
            <a:ext cx="616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4991E-1D6E-9F3F-D177-9744AFE102F3}"/>
              </a:ext>
            </a:extLst>
          </p:cNvPr>
          <p:cNvSpPr txBox="1"/>
          <p:nvPr/>
        </p:nvSpPr>
        <p:spPr>
          <a:xfrm>
            <a:off x="556038" y="4110866"/>
            <a:ext cx="331965" cy="54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8DF86D1B-B0F9-D32A-D6E4-5C5C21B5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97430"/>
            <a:ext cx="1849670" cy="111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C071F-348B-0CD0-6836-7D9DF784D6FC}"/>
              </a:ext>
            </a:extLst>
          </p:cNvPr>
          <p:cNvSpPr txBox="1"/>
          <p:nvPr/>
        </p:nvSpPr>
        <p:spPr>
          <a:xfrm>
            <a:off x="2737718" y="5041048"/>
            <a:ext cx="616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80CAF-FB7A-A4C7-A933-5776AFB663B1}"/>
              </a:ext>
            </a:extLst>
          </p:cNvPr>
          <p:cNvSpPr txBox="1"/>
          <p:nvPr/>
        </p:nvSpPr>
        <p:spPr>
          <a:xfrm>
            <a:off x="567626" y="5211197"/>
            <a:ext cx="33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34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41997F0-8F21-09EC-9036-18F710BB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444840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6E05D6-334F-754D-64D2-FD7A0D883998}"/>
              </a:ext>
            </a:extLst>
          </p:cNvPr>
          <p:cNvSpPr txBox="1"/>
          <p:nvPr/>
        </p:nvSpPr>
        <p:spPr>
          <a:xfrm>
            <a:off x="2737718" y="6290156"/>
            <a:ext cx="61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998731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FBF866-02E7-C346-BDAA-FDCAF05FF5F7}"/>
              </a:ext>
            </a:extLst>
          </p:cNvPr>
          <p:cNvCxnSpPr/>
          <p:nvPr/>
        </p:nvCxnSpPr>
        <p:spPr>
          <a:xfrm>
            <a:off x="0" y="375611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1539B9-B03D-C986-7966-A6650E81F4D2}"/>
              </a:ext>
            </a:extLst>
          </p:cNvPr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F1B108-BF2C-1C02-56AB-A408E1941502}"/>
              </a:ext>
            </a:extLst>
          </p:cNvPr>
          <p:cNvCxnSpPr/>
          <p:nvPr/>
        </p:nvCxnSpPr>
        <p:spPr>
          <a:xfrm>
            <a:off x="0" y="62973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480718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339752" y="2258869"/>
            <a:ext cx="6164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313639" y="2248761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98DD80-58A1-CB42-B848-7A42B5672B02}"/>
              </a:ext>
            </a:extLst>
          </p:cNvPr>
          <p:cNvGrpSpPr/>
          <p:nvPr/>
        </p:nvGrpSpPr>
        <p:grpSpPr>
          <a:xfrm>
            <a:off x="450379" y="5458409"/>
            <a:ext cx="1609264" cy="613831"/>
            <a:chOff x="323528" y="1674920"/>
            <a:chExt cx="1609264" cy="6138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04641D7-A93C-1C99-117B-72426DC7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61" y="1674920"/>
              <a:ext cx="1566731" cy="5529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8C0A8B-3C65-0BB1-77AC-CC4F3EAAD25F}"/>
                </a:ext>
              </a:extLst>
            </p:cNvPr>
            <p:cNvSpPr txBox="1"/>
            <p:nvPr/>
          </p:nvSpPr>
          <p:spPr>
            <a:xfrm>
              <a:off x="323528" y="1765531"/>
              <a:ext cx="273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99334" y="652406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228993" y="3795873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267744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339752" y="250467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339752" y="3450268"/>
            <a:ext cx="6164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BCEB7-310D-A376-944D-C280D5A3F0B0}"/>
              </a:ext>
            </a:extLst>
          </p:cNvPr>
          <p:cNvSpPr txBox="1"/>
          <p:nvPr/>
        </p:nvSpPr>
        <p:spPr>
          <a:xfrm>
            <a:off x="2345451" y="4652767"/>
            <a:ext cx="4577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7AF39B-51E4-8DA6-4131-984813F43AF3}"/>
              </a:ext>
            </a:extLst>
          </p:cNvPr>
          <p:cNvSpPr txBox="1"/>
          <p:nvPr/>
        </p:nvSpPr>
        <p:spPr>
          <a:xfrm>
            <a:off x="2339752" y="5289807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366</Words>
  <Application>Microsoft Office PowerPoint</Application>
  <PresentationFormat>화면 슬라이드 쇼(4:3)</PresentationFormat>
  <Paragraphs>124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나눔스퀘어OTF_ac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23</cp:revision>
  <dcterms:created xsi:type="dcterms:W3CDTF">2024-05-13T07:25:45Z</dcterms:created>
  <dcterms:modified xsi:type="dcterms:W3CDTF">2024-05-14T02:43:44Z</dcterms:modified>
</cp:coreProperties>
</file>