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A2DF8-1211-49B3-8A39-097E46FC9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6BBE14-5A17-422C-818F-04A7CA78F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76C7BB-D965-4F1A-91A9-745ED22C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BD4E-E866-43AD-8901-EC9CE5F4FB7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544669-CF5C-4F57-9A43-000F9592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FC378-D8D3-4048-BE4E-CD30E89C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767C-C90D-4BAF-88D9-F040DBB3D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44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98372-17FA-444E-959A-724862C5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A8655C-526B-4FED-A4AC-8EC429BDE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0CD59F-4B29-46F2-A894-00287349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BD4E-E866-43AD-8901-EC9CE5F4FB7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B6684-26A0-4A10-BABC-DF829363D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A8589-CE81-4C7D-A162-EE3FEBD5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767C-C90D-4BAF-88D9-F040DBB3D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7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72B0D6-8F61-41F4-9E4C-E7BB484E5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AB5822-6FD2-4446-91FB-F828A2209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4EC77C-F409-4360-9EC0-69090C76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BD4E-E866-43AD-8901-EC9CE5F4FB7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C94196-4281-43D9-8F4D-4D26A654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17AE6-5925-411C-9E15-0324A507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767C-C90D-4BAF-88D9-F040DBB3D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5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9A348-AA1C-46AA-86D2-7AA1D3A8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82BE8-CAE9-40EA-A062-326D1C9B0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572EC6-D9FA-4210-B108-2605661C8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BD4E-E866-43AD-8901-EC9CE5F4FB7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37A079-9DA7-413D-8A6E-6C8C93BD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CE1B1-ACF5-4FE8-B1F6-1111BC7B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767C-C90D-4BAF-88D9-F040DBB3D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88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68E52-A21B-41D1-BD8C-620ADD4B2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472B66-CC4D-4EEF-91B3-EF6A4E40C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A4B7E-A902-4200-AAA6-4B5F5C47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BD4E-E866-43AD-8901-EC9CE5F4FB7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B1B89C-2658-442D-8743-8F06E97B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ECF7BA-E5C2-41EF-AD71-A534930C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767C-C90D-4BAF-88D9-F040DBB3D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9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ADAA8-0661-4559-8A51-F84B4C89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FF0AAF-5678-486F-834C-1B1C4E88C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123D3-1534-4492-9CA3-9D129F558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B3C1A8-F18C-4085-B197-BEBE7516D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BD4E-E866-43AD-8901-EC9CE5F4FB7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15C45E-AA64-48EC-99FC-926EF7D6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CF632E-6CBA-4055-B3BF-B8B53EA9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767C-C90D-4BAF-88D9-F040DBB3D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79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C5999-7560-4D47-A14E-E961E346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110C59-8E27-4A38-9F2A-772C19F15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88EB5A-DE9A-466E-B1D6-5683D2DC4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02B8DF-91CB-4900-B448-2F37346F1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75A798-F1B1-4492-A8E3-EF6C45540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70D252-5EB1-4646-8194-05083201B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BD4E-E866-43AD-8901-EC9CE5F4FB7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A1B989-04F8-45BB-B860-30FDE389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A6E52C-CC45-460C-9EB9-41C6D415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767C-C90D-4BAF-88D9-F040DBB3D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3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52D68-DDAC-486A-893E-8DD56FB0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FB810D-E83B-47E6-98D2-6B27CFD1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BD4E-E866-43AD-8901-EC9CE5F4FB7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196604-700A-43EE-8CEA-24AD2E199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2F9563-B184-4B50-8B7F-5D7E82C6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767C-C90D-4BAF-88D9-F040DBB3D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00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41B275-A286-4A45-B6B8-94603B73E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BD4E-E866-43AD-8901-EC9CE5F4FB7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71B155-0553-42AC-BE08-C8BF2C55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77F8AB-B2C9-47A2-AAC5-AC73FD61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767C-C90D-4BAF-88D9-F040DBB3D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70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224FF-E793-470D-A962-733BDBD2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7196AA-1A16-4C91-A7C6-6C950C608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D54F67-B176-426C-B9AE-9838C1903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8E9E59-E3A9-42F2-9CE1-C56B3E44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BD4E-E866-43AD-8901-EC9CE5F4FB7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A83D89-57AE-434C-B104-A57FE477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7E8E94-2C36-49F4-BD3E-A9061513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767C-C90D-4BAF-88D9-F040DBB3D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95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8F2E6-DEAB-4BAC-A958-32A837C1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1DB742-496C-4562-BFAF-8C8EBD8CA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FA61A8-CDAB-48F0-A026-79D1F95B2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6C9B99-3129-4A3E-A077-3025B165C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BD4E-E866-43AD-8901-EC9CE5F4FB7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2D200C-45B2-4696-82F8-FAFA12DE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5076B0-1FBA-45D0-AA01-4F5565F5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767C-C90D-4BAF-88D9-F040DBB3D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13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582EAE-EBA1-4C92-A5DD-E2543D26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EFEB7D-D818-4B9A-B67B-C9D522F98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A74BC3-2818-44B2-BBF5-A7EADDC97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4BD4E-E866-43AD-8901-EC9CE5F4FB76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3CFC0-B5C7-4E46-838D-3F38D5BC4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AEBE9-46F4-48DF-96B1-3BEC26D5E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1767C-C90D-4BAF-88D9-F040DBB3D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25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233CB-2DAF-45F0-BC16-8CF25F204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pPT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7A4155-433C-418F-8D0C-6F77B22DA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68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creator>유 지현</dc:creator>
  <cp:lastModifiedBy>유 지현</cp:lastModifiedBy>
  <cp:revision>1</cp:revision>
  <dcterms:created xsi:type="dcterms:W3CDTF">2023-03-15T05:36:55Z</dcterms:created>
  <dcterms:modified xsi:type="dcterms:W3CDTF">2023-03-15T05:37:15Z</dcterms:modified>
</cp:coreProperties>
</file>