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6" r:id="rId9"/>
    <p:sldId id="260" r:id="rId10"/>
    <p:sldId id="269" r:id="rId11"/>
    <p:sldId id="261" r:id="rId12"/>
    <p:sldId id="262" r:id="rId13"/>
    <p:sldId id="271" r:id="rId14"/>
    <p:sldId id="277" r:id="rId15"/>
    <p:sldId id="278" r:id="rId16"/>
    <p:sldId id="273" r:id="rId17"/>
    <p:sldId id="276" r:id="rId18"/>
    <p:sldId id="275" r:id="rId19"/>
    <p:sldId id="274" r:id="rId20"/>
    <p:sldId id="272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 ji yeong" initials="sjy" lastIdx="2" clrIdx="0">
    <p:extLst>
      <p:ext uri="{19B8F6BF-5375-455C-9EA6-DF929625EA0E}">
        <p15:presenceInfo xmlns:p15="http://schemas.microsoft.com/office/powerpoint/2012/main" userId="fd363654c410a7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C3F82-3ED3-4CF6-86E2-2F1569C5039B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B813-A4DB-4E96-BDA2-6290D307B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7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AF79-01A0-4FB9-B6B5-D8C2B6CC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C1B4D-AD1A-4446-BA7A-260A23C8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191DA-1EA7-4A9E-BD42-419412C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44E30-08F0-457C-B119-857CC7F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289B9-4B69-4B99-8B31-E76B3B81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7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B97D-61CB-4208-8F59-F3EC7753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2A9FD-E7B9-478E-93A7-F27C9791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23B50-BF98-418C-8529-400E760D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DB26-9F2E-411F-B301-AA79567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DFE67-EE76-4CFB-9D24-AF6E9EE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25B6A9-B4F0-4734-BE8F-76848620E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9603D-9033-4FD3-8FBD-102CC310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590DF-030C-4DF3-8B10-CEDAFA1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59E00-85D8-4923-96BD-3866592C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59B2A-DF8E-4806-86A9-5BBB3799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6B0D-784D-4C8E-A6A5-882423E2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B1B22-72FA-4642-BAC0-EE30D750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3CE45-B3F1-43AC-8960-33EB35C7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0883-FA0E-4724-A118-C8E57C77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0375D-7198-4CB6-A57A-F52F62A2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546F-3D54-4EC8-B355-1EF0C15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38876-1609-428F-83F6-1D62FF38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B2E27-500E-4F86-AE6A-0A84471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EF520-D079-4202-932C-D3065A65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13A2-793D-4CFC-BBB2-E989DDC3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42D9B-3A9E-49B8-81A3-9809BEE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96EF-EE8A-4390-9BE2-2B7490AB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58B4C-F384-4384-B75D-603D263BF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B4C2A-3B62-4767-AE7D-519029F7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39264-AA37-49F4-AF8F-0F424AB7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D5212-1BE7-4338-A4B4-93E537F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7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C7CB-5D3F-42D3-8DF8-04647D81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F043E-CB23-4525-8D44-444A5769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617F9-9077-4682-B9A1-3C06C1F7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6499D-BE51-493F-B265-36B0C12C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61D490-5D0F-43E1-8206-F8970AEA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D9ACED-A352-48D7-B671-73E343EF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5C1E71-D67E-47F4-A467-6CC36ED3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97609-9F6B-406C-8037-2B45CF5F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4EB-3C70-4194-A1D6-35EC0DEB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DA721-D26D-4DE3-8339-C6082F61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29555C-F45B-4C75-9180-AD91745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F71C7-ED62-4CAB-B4AF-580DC3D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2B875-07F8-4E81-AF2E-C37CF74A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C36F2F-303A-40A9-BB7E-CE335694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CA0B3-9863-44C0-A693-64097CBE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8795-FC0D-4687-9436-A9ACD018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8F8D4-42DC-4DA4-86F9-49E59364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28A29-C55F-4CA2-984F-97441394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1085F-0709-473B-A819-EE1DA01A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B0777-4793-408A-B95B-DD27D35F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FAE68-11EC-43F3-9BC1-18A4AEB1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227E-4E58-417C-9EDA-D16A0D36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A36678-C389-48AD-8149-3373D947B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42B73-322F-4602-B74B-E55E568A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B0A78-6B92-4D68-8473-2A116F58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95845-1AA9-4045-8550-F817B6FC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FD7F9-B12D-4951-8686-E35E158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1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E45FE9-6E45-4E79-B553-FABBD5FF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D87DA-8E77-4CE1-85E6-C6F0A3B8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25F2B-A591-4EEB-A251-BA20A1080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1FBD-3B00-4A98-8379-DB2482A34D4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D13A9-1533-423C-BDCB-EA957087A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6F36B-AC58-4022-942F-EE9B645C3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4EFAB-B9F1-43F3-BA2B-7BF57A5D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4684C7-85B9-4FD0-B393-A6088633D558}"/>
              </a:ext>
            </a:extLst>
          </p:cNvPr>
          <p:cNvSpPr/>
          <p:nvPr/>
        </p:nvSpPr>
        <p:spPr>
          <a:xfrm>
            <a:off x="1962489" y="1942983"/>
            <a:ext cx="8267021" cy="15254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1DFCA-B0A4-4316-8820-E1EB1F02637B}"/>
              </a:ext>
            </a:extLst>
          </p:cNvPr>
          <p:cNvSpPr txBox="1"/>
          <p:nvPr/>
        </p:nvSpPr>
        <p:spPr>
          <a:xfrm>
            <a:off x="2252446" y="2197872"/>
            <a:ext cx="7687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WAP </a:t>
            </a:r>
            <a:r>
              <a:rPr lang="ko-KR" altLang="en-US" sz="6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웹 </a:t>
            </a:r>
            <a:r>
              <a:rPr lang="en-US" altLang="ko-KR" sz="6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</a:t>
            </a:r>
            <a:r>
              <a:rPr lang="ko-KR" altLang="en-US" sz="6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최종발표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321BA-388C-424A-BD26-1CB2C283EF75}"/>
              </a:ext>
            </a:extLst>
          </p:cNvPr>
          <p:cNvSpPr txBox="1"/>
          <p:nvPr/>
        </p:nvSpPr>
        <p:spPr>
          <a:xfrm>
            <a:off x="3729525" y="4182220"/>
            <a:ext cx="6118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이인환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배진현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김현열  서지영</a:t>
            </a:r>
          </a:p>
        </p:txBody>
      </p:sp>
    </p:spTree>
    <p:extLst>
      <p:ext uri="{BB962C8B-B14F-4D97-AF65-F5344CB8AC3E}">
        <p14:creationId xmlns:p14="http://schemas.microsoft.com/office/powerpoint/2010/main" val="420984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F4998D-B67E-4F68-82AD-8DB294710338}"/>
              </a:ext>
            </a:extLst>
          </p:cNvPr>
          <p:cNvSpPr/>
          <p:nvPr/>
        </p:nvSpPr>
        <p:spPr>
          <a:xfrm>
            <a:off x="316029" y="2888863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10947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EF0FD743-FA7F-4852-92B9-AE5515C04C31}"/>
              </a:ext>
            </a:extLst>
          </p:cNvPr>
          <p:cNvSpPr/>
          <p:nvPr/>
        </p:nvSpPr>
        <p:spPr>
          <a:xfrm>
            <a:off x="3528324" y="6097857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작성 </a:t>
            </a:r>
            <a:endParaRPr lang="en-US" altLang="ko-KR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48D9C49-697A-44A8-B1E6-C1A420A949ED}"/>
              </a:ext>
            </a:extLst>
          </p:cNvPr>
          <p:cNvSpPr/>
          <p:nvPr/>
        </p:nvSpPr>
        <p:spPr>
          <a:xfrm>
            <a:off x="3511988" y="591651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4365E6-9ABC-4DE2-B390-F5BDBBD3C663}"/>
              </a:ext>
            </a:extLst>
          </p:cNvPr>
          <p:cNvSpPr/>
          <p:nvPr/>
        </p:nvSpPr>
        <p:spPr>
          <a:xfrm>
            <a:off x="1129319" y="605254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스터디 모집 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087DBB-25B7-45E8-BFDC-A1CBCD92DEB2}"/>
              </a:ext>
            </a:extLst>
          </p:cNvPr>
          <p:cNvSpPr/>
          <p:nvPr/>
        </p:nvSpPr>
        <p:spPr>
          <a:xfrm>
            <a:off x="1119691" y="591651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스터디 모집 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667FA7-64C0-4D08-B08D-A1E5903B3E62}"/>
              </a:ext>
            </a:extLst>
          </p:cNvPr>
          <p:cNvSpPr/>
          <p:nvPr/>
        </p:nvSpPr>
        <p:spPr>
          <a:xfrm>
            <a:off x="5003532" y="1385747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FD5C0C-71D7-4E04-BB0F-586D2B5E0C07}"/>
              </a:ext>
            </a:extLst>
          </p:cNvPr>
          <p:cNvSpPr/>
          <p:nvPr/>
        </p:nvSpPr>
        <p:spPr>
          <a:xfrm>
            <a:off x="640148" y="2860110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포스트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AC29BC-65C6-4769-A983-EF1D835C419A}"/>
              </a:ext>
            </a:extLst>
          </p:cNvPr>
          <p:cNvSpPr/>
          <p:nvPr/>
        </p:nvSpPr>
        <p:spPr>
          <a:xfrm>
            <a:off x="3027526" y="2836320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601D8F-D84B-44F3-902E-D3EE97855B08}"/>
              </a:ext>
            </a:extLst>
          </p:cNvPr>
          <p:cNvSpPr/>
          <p:nvPr/>
        </p:nvSpPr>
        <p:spPr>
          <a:xfrm>
            <a:off x="6392933" y="283977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C2AF5-C1FF-401C-B49F-B92049FB026C}"/>
              </a:ext>
            </a:extLst>
          </p:cNvPr>
          <p:cNvSpPr/>
          <p:nvPr/>
        </p:nvSpPr>
        <p:spPr>
          <a:xfrm>
            <a:off x="8364357" y="283977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92EE3B-6DFA-4C38-A030-36470FFF7C0C}"/>
              </a:ext>
            </a:extLst>
          </p:cNvPr>
          <p:cNvSpPr/>
          <p:nvPr/>
        </p:nvSpPr>
        <p:spPr>
          <a:xfrm>
            <a:off x="1129319" y="4149127"/>
            <a:ext cx="1809550" cy="750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포스트 작성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930E22-3FC4-4F1A-A2F7-FD7ED668D382}"/>
              </a:ext>
            </a:extLst>
          </p:cNvPr>
          <p:cNvSpPr/>
          <p:nvPr/>
        </p:nvSpPr>
        <p:spPr>
          <a:xfrm>
            <a:off x="1129319" y="5715978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포스트 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5BF725-9078-485D-A5A6-687C07D93320}"/>
              </a:ext>
            </a:extLst>
          </p:cNvPr>
          <p:cNvSpPr/>
          <p:nvPr/>
        </p:nvSpPr>
        <p:spPr>
          <a:xfrm>
            <a:off x="10315075" y="283977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정보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E13E6B4-2E6D-4E79-B321-439941DB848F}"/>
              </a:ext>
            </a:extLst>
          </p:cNvPr>
          <p:cNvCxnSpPr>
            <a:stCxn id="11" idx="1"/>
            <a:endCxn id="18" idx="0"/>
          </p:cNvCxnSpPr>
          <p:nvPr/>
        </p:nvCxnSpPr>
        <p:spPr>
          <a:xfrm rot="10800000" flipV="1">
            <a:off x="1544924" y="1761132"/>
            <a:ext cx="3458609" cy="1098978"/>
          </a:xfrm>
          <a:prstGeom prst="bentConnector2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9B0E9AE-EF3F-41C9-9279-FE00157F401E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4570403" y="1498415"/>
            <a:ext cx="699803" cy="1976006"/>
          </a:xfrm>
          <a:prstGeom prst="bentConnector3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F6E4057-7BEA-4E53-A6CC-B61F5AD54318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16200000" flipH="1">
            <a:off x="6251380" y="1793443"/>
            <a:ext cx="703254" cy="1389401"/>
          </a:xfrm>
          <a:prstGeom prst="bentConnector3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7836789-012B-4846-9EBB-C8BF55CB7BF3}"/>
              </a:ext>
            </a:extLst>
          </p:cNvPr>
          <p:cNvCxnSpPr>
            <a:stCxn id="11" idx="3"/>
            <a:endCxn id="22" idx="0"/>
          </p:cNvCxnSpPr>
          <p:nvPr/>
        </p:nvCxnSpPr>
        <p:spPr>
          <a:xfrm>
            <a:off x="6813082" y="1761132"/>
            <a:ext cx="2456050" cy="1078639"/>
          </a:xfrm>
          <a:prstGeom prst="bentConnector2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D52F211-91D7-4ACA-981C-3A165DD2DD1C}"/>
              </a:ext>
            </a:extLst>
          </p:cNvPr>
          <p:cNvCxnSpPr>
            <a:stCxn id="11" idx="3"/>
            <a:endCxn id="27" idx="0"/>
          </p:cNvCxnSpPr>
          <p:nvPr/>
        </p:nvCxnSpPr>
        <p:spPr>
          <a:xfrm>
            <a:off x="6813082" y="1761132"/>
            <a:ext cx="4406768" cy="1078639"/>
          </a:xfrm>
          <a:prstGeom prst="bentConnector2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000169A-7DC3-4E03-BBF9-56DDFD85B7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7070" y="2611657"/>
            <a:ext cx="12700" cy="1971424"/>
          </a:xfrm>
          <a:prstGeom prst="bentConnector3">
            <a:avLst>
              <a:gd name="adj1" fmla="val 5234858"/>
            </a:avLst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C7B4B0C-6012-4CB6-80EA-226867EA4342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1520385" y="3635417"/>
            <a:ext cx="538247" cy="489171"/>
          </a:xfrm>
          <a:prstGeom prst="bentConnector3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BD8814D-0AA7-413A-8EE0-81F3CA79C523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275830" y="3348805"/>
            <a:ext cx="558586" cy="1042058"/>
          </a:xfrm>
          <a:prstGeom prst="bentConnector3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6F8B04-80AB-4FFD-96E3-E3C0FF3B9340}"/>
              </a:ext>
            </a:extLst>
          </p:cNvPr>
          <p:cNvSpPr/>
          <p:nvPr/>
        </p:nvSpPr>
        <p:spPr>
          <a:xfrm>
            <a:off x="3514905" y="5733310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작성 </a:t>
            </a:r>
            <a:endParaRPr lang="en-US" altLang="ko-KR" dirty="0"/>
          </a:p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8F84D3F-8964-48D5-9976-AFEBB45EDA0C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419680" y="3587090"/>
            <a:ext cx="0" cy="2146220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003D25-551A-4E2C-9AA5-AE06C00765CD}"/>
              </a:ext>
            </a:extLst>
          </p:cNvPr>
          <p:cNvSpPr/>
          <p:nvPr/>
        </p:nvSpPr>
        <p:spPr>
          <a:xfrm>
            <a:off x="5003531" y="202251"/>
            <a:ext cx="1809550" cy="750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46EE0D3-4DF1-43BD-A863-E2ED90102706}"/>
              </a:ext>
            </a:extLst>
          </p:cNvPr>
          <p:cNvCxnSpPr>
            <a:stCxn id="82" idx="2"/>
            <a:endCxn id="11" idx="0"/>
          </p:cNvCxnSpPr>
          <p:nvPr/>
        </p:nvCxnSpPr>
        <p:spPr>
          <a:xfrm>
            <a:off x="5908306" y="953021"/>
            <a:ext cx="1" cy="43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A8AB605-E837-469F-825B-AEFF6EB27986}"/>
              </a:ext>
            </a:extLst>
          </p:cNvPr>
          <p:cNvSpPr/>
          <p:nvPr/>
        </p:nvSpPr>
        <p:spPr>
          <a:xfrm>
            <a:off x="8041107" y="856648"/>
            <a:ext cx="611998" cy="2695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877292-16C3-4EE6-B3D4-4FC03EB7C8F8}"/>
              </a:ext>
            </a:extLst>
          </p:cNvPr>
          <p:cNvSpPr txBox="1"/>
          <p:nvPr/>
        </p:nvSpPr>
        <p:spPr>
          <a:xfrm>
            <a:off x="8661136" y="80005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인증이 필요한 페이지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9924C3-BAEC-44C8-9624-4427F795E74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2034094" y="4899897"/>
            <a:ext cx="0" cy="816081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643BE83-8478-4FB3-A95C-D8E95991F55B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V="1">
            <a:off x="-548014" y="4423657"/>
            <a:ext cx="2855868" cy="479544"/>
          </a:xfrm>
          <a:prstGeom prst="bentConnector4">
            <a:avLst>
              <a:gd name="adj1" fmla="val -2103"/>
              <a:gd name="adj2" fmla="val 199313"/>
            </a:avLst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28C87AC-DD10-42C5-B137-464FEDF330F7}"/>
              </a:ext>
            </a:extLst>
          </p:cNvPr>
          <p:cNvCxnSpPr/>
          <p:nvPr/>
        </p:nvCxnSpPr>
        <p:spPr>
          <a:xfrm flipV="1">
            <a:off x="3833769" y="3587090"/>
            <a:ext cx="0" cy="2148075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888863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</a:t>
            </a:r>
          </a:p>
        </p:txBody>
      </p:sp>
    </p:spTree>
    <p:extLst>
      <p:ext uri="{BB962C8B-B14F-4D97-AF65-F5344CB8AC3E}">
        <p14:creationId xmlns:p14="http://schemas.microsoft.com/office/powerpoint/2010/main" val="128768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7F4E8-9285-4029-A12C-28D43343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52" y="2070104"/>
            <a:ext cx="10052496" cy="387769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8197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030DA-D2CD-4ED9-BBF6-0F1B927F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1809750"/>
            <a:ext cx="6863196" cy="44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1E78A-83E3-49DF-9DDC-A4DE1F6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19" y="1533525"/>
            <a:ext cx="4725305" cy="5155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0D0440-6069-4FA5-8B70-6708A705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0" y="1533525"/>
            <a:ext cx="4843227" cy="5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1C0F6-D1E1-4776-88D2-86636455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55" y="1876297"/>
            <a:ext cx="6080090" cy="428905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8709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포스트 작성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8B2C8-17E3-4502-843E-82BF86A8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7" y="1630846"/>
            <a:ext cx="5967726" cy="502906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42330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포스트 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B2FAA-67B0-4247-B35D-4D7E08B5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17" y="1881198"/>
            <a:ext cx="7106701" cy="422598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92837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AED2F2-F8AA-4A81-8FBC-1C261CDE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5" y="1636552"/>
            <a:ext cx="8455039" cy="463867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56943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3CFFB-CE21-4828-9ECE-F9AB508A4996}"/>
              </a:ext>
            </a:extLst>
          </p:cNvPr>
          <p:cNvSpPr txBox="1"/>
          <p:nvPr/>
        </p:nvSpPr>
        <p:spPr>
          <a:xfrm>
            <a:off x="1512854" y="2442927"/>
            <a:ext cx="9166291" cy="13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공부한 것을 기록해서 보관할 수 있게 하는 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사이트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B1EA5-271B-49FB-AF3D-4E62BC76C416}"/>
              </a:ext>
            </a:extLst>
          </p:cNvPr>
          <p:cNvSpPr txBox="1"/>
          <p:nvPr/>
        </p:nvSpPr>
        <p:spPr>
          <a:xfrm>
            <a:off x="850838" y="4720152"/>
            <a:ext cx="1055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 이외에도 목표 기록 등 다방면으로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91726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16029" y="25472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 캡쳐 화면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 정보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9863C-93CC-46A4-B046-2CDA088D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43827"/>
            <a:ext cx="10344150" cy="412832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4276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아쉬운 점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6B5C6-5401-40DF-A8DD-247E8AE6F6FD}"/>
              </a:ext>
            </a:extLst>
          </p:cNvPr>
          <p:cNvSpPr txBox="1"/>
          <p:nvPr/>
        </p:nvSpPr>
        <p:spPr>
          <a:xfrm>
            <a:off x="452409" y="1810664"/>
            <a:ext cx="888256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게시글 태그 기능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게시글 마다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해쉬태그를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달아 태그로 검색이 가능하도록 생각했으나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  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구조의 복잡함과 시간 부족으로 인해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미구현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ko-KR" altLang="en-US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ko-KR" altLang="en-US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To Do List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페이지 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백엔드와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연동 실패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모바일 환경 미지원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모바일 접속 테스트할 경우 게시글 및 로그인에서 데이터를 불러오지 못함</a:t>
            </a:r>
          </a:p>
        </p:txBody>
      </p:sp>
    </p:spTree>
    <p:extLst>
      <p:ext uri="{BB962C8B-B14F-4D97-AF65-F5344CB8AC3E}">
        <p14:creationId xmlns:p14="http://schemas.microsoft.com/office/powerpoint/2010/main" val="12954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71A85-2820-46D2-8EB1-B792D79B08E0}"/>
              </a:ext>
            </a:extLst>
          </p:cNvPr>
          <p:cNvSpPr txBox="1"/>
          <p:nvPr/>
        </p:nvSpPr>
        <p:spPr>
          <a:xfrm>
            <a:off x="1582976" y="5003038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React</a:t>
            </a:r>
            <a:endParaRPr lang="ko-KR" altLang="en-US" sz="2800" dirty="0">
              <a:solidFill>
                <a:srgbClr val="00B0F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0162D-8BDF-4ACF-AB68-C7E3A8FDA7DD}"/>
              </a:ext>
            </a:extLst>
          </p:cNvPr>
          <p:cNvSpPr txBox="1"/>
          <p:nvPr/>
        </p:nvSpPr>
        <p:spPr>
          <a:xfrm>
            <a:off x="5248617" y="5003038"/>
            <a:ext cx="169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accent6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django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E2D27-ADCA-42C1-AD64-2AC418484BE0}"/>
              </a:ext>
            </a:extLst>
          </p:cNvPr>
          <p:cNvSpPr txBox="1"/>
          <p:nvPr/>
        </p:nvSpPr>
        <p:spPr>
          <a:xfrm>
            <a:off x="3149600" y="406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C584A-16B2-4789-BEA0-A8632495C9E4}"/>
              </a:ext>
            </a:extLst>
          </p:cNvPr>
          <p:cNvSpPr txBox="1"/>
          <p:nvPr/>
        </p:nvSpPr>
        <p:spPr>
          <a:xfrm>
            <a:off x="9615638" y="5003038"/>
            <a:ext cx="197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SQLite3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32F9B-61C0-41DA-96FA-4BDE1DBAD7FF}"/>
              </a:ext>
            </a:extLst>
          </p:cNvPr>
          <p:cNvSpPr txBox="1"/>
          <p:nvPr/>
        </p:nvSpPr>
        <p:spPr>
          <a:xfrm>
            <a:off x="1168633" y="1519387"/>
            <a:ext cx="1920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FrontEnd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A7B37-4810-429E-88F4-B94FC1837EA7}"/>
              </a:ext>
            </a:extLst>
          </p:cNvPr>
          <p:cNvSpPr txBox="1"/>
          <p:nvPr/>
        </p:nvSpPr>
        <p:spPr>
          <a:xfrm>
            <a:off x="4818859" y="151938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BackEnd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86D74-863E-4B74-A59C-D54A4B35C012}"/>
              </a:ext>
            </a:extLst>
          </p:cNvPr>
          <p:cNvSpPr txBox="1"/>
          <p:nvPr/>
        </p:nvSpPr>
        <p:spPr>
          <a:xfrm>
            <a:off x="9147478" y="1519385"/>
            <a:ext cx="22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DataBase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Picture 2" descr="React – A JavaScript library for building user interfaces">
            <a:extLst>
              <a:ext uri="{FF2B5EF4-FFF2-40B4-BE49-F238E27FC236}">
                <a16:creationId xmlns:a16="http://schemas.microsoft.com/office/drawing/2014/main" id="{7C238FD3-77CD-46CB-8E69-CB721B00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44" y="266922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jango - 실전코딩">
            <a:extLst>
              <a:ext uri="{FF2B5EF4-FFF2-40B4-BE49-F238E27FC236}">
                <a16:creationId xmlns:a16="http://schemas.microsoft.com/office/drawing/2014/main" id="{C3ED2621-B1FB-4C4C-BB8E-D185D680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11" y="3002469"/>
            <a:ext cx="3492915" cy="15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ite - Wikipedia">
            <a:extLst>
              <a:ext uri="{FF2B5EF4-FFF2-40B4-BE49-F238E27FC236}">
                <a16:creationId xmlns:a16="http://schemas.microsoft.com/office/drawing/2014/main" id="{5BF29B04-44DD-498D-8198-B0B2AAAE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00" y="2934268"/>
            <a:ext cx="3639391" cy="17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5F9F23-BF45-48B9-9928-DD77ACEF683D}"/>
              </a:ext>
            </a:extLst>
          </p:cNvPr>
          <p:cNvCxnSpPr/>
          <p:nvPr/>
        </p:nvCxnSpPr>
        <p:spPr>
          <a:xfrm>
            <a:off x="3609474" y="1487103"/>
            <a:ext cx="0" cy="4803006"/>
          </a:xfrm>
          <a:prstGeom prst="line">
            <a:avLst/>
          </a:prstGeom>
          <a:ln w="130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3351FB-428C-49CC-821D-9B6F5F5B2562}"/>
              </a:ext>
            </a:extLst>
          </p:cNvPr>
          <p:cNvCxnSpPr/>
          <p:nvPr/>
        </p:nvCxnSpPr>
        <p:spPr>
          <a:xfrm>
            <a:off x="7998594" y="1487044"/>
            <a:ext cx="0" cy="4803006"/>
          </a:xfrm>
          <a:prstGeom prst="line">
            <a:avLst/>
          </a:prstGeom>
          <a:ln w="130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E2D27-ADCA-42C1-AD64-2AC418484BE0}"/>
              </a:ext>
            </a:extLst>
          </p:cNvPr>
          <p:cNvSpPr txBox="1"/>
          <p:nvPr/>
        </p:nvSpPr>
        <p:spPr>
          <a:xfrm>
            <a:off x="3149600" y="406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32F9B-61C0-41DA-96FA-4BDE1DBAD7FF}"/>
              </a:ext>
            </a:extLst>
          </p:cNvPr>
          <p:cNvSpPr txBox="1"/>
          <p:nvPr/>
        </p:nvSpPr>
        <p:spPr>
          <a:xfrm>
            <a:off x="1226702" y="151938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협업 도구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A7B37-4810-429E-88F4-B94FC1837EA7}"/>
              </a:ext>
            </a:extLst>
          </p:cNvPr>
          <p:cNvSpPr txBox="1"/>
          <p:nvPr/>
        </p:nvSpPr>
        <p:spPr>
          <a:xfrm>
            <a:off x="7167424" y="1519387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</a:t>
            </a:r>
          </a:p>
        </p:txBody>
      </p:sp>
      <p:pic>
        <p:nvPicPr>
          <p:cNvPr id="2050" name="Picture 2" descr="단군소프트">
            <a:extLst>
              <a:ext uri="{FF2B5EF4-FFF2-40B4-BE49-F238E27FC236}">
                <a16:creationId xmlns:a16="http://schemas.microsoft.com/office/drawing/2014/main" id="{AF151C57-FD76-48DD-8226-9FCAA0AE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2" y="2183469"/>
            <a:ext cx="3021314" cy="337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.wikimedia.org/wikipedia/commons/thumb/3/...">
            <a:extLst>
              <a:ext uri="{FF2B5EF4-FFF2-40B4-BE49-F238E27FC236}">
                <a16:creationId xmlns:a16="http://schemas.microsoft.com/office/drawing/2014/main" id="{C0D01B1B-4DAB-4CFC-89FA-DB489780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24" y="2985985"/>
            <a:ext cx="1314837" cy="19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4: Getting Started. Quick Start with a Simple Bootstrap 4… | by  Carol Skelly | WDstack | Medium">
            <a:extLst>
              <a:ext uri="{FF2B5EF4-FFF2-40B4-BE49-F238E27FC236}">
                <a16:creationId xmlns:a16="http://schemas.microsoft.com/office/drawing/2014/main" id="{81D3D82E-E455-4AF0-AFA1-7AD95FB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29" y="2939514"/>
            <a:ext cx="2459115" cy="20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ass (스타일시트 언어) - 위키백과, 우리 모두의 백과사전">
            <a:extLst>
              <a:ext uri="{FF2B5EF4-FFF2-40B4-BE49-F238E27FC236}">
                <a16:creationId xmlns:a16="http://schemas.microsoft.com/office/drawing/2014/main" id="{6972C852-9423-4805-95DB-9D73AB03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118" y="304818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37F19-6FC4-4A86-B55A-1AAF5565C4A7}"/>
              </a:ext>
            </a:extLst>
          </p:cNvPr>
          <p:cNvCxnSpPr/>
          <p:nvPr/>
        </p:nvCxnSpPr>
        <p:spPr>
          <a:xfrm>
            <a:off x="3891280" y="1592275"/>
            <a:ext cx="0" cy="4803006"/>
          </a:xfrm>
          <a:prstGeom prst="line">
            <a:avLst/>
          </a:prstGeom>
          <a:ln w="130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A01788-6332-413D-9962-10F67F2EB16B}"/>
              </a:ext>
            </a:extLst>
          </p:cNvPr>
          <p:cNvSpPr txBox="1"/>
          <p:nvPr/>
        </p:nvSpPr>
        <p:spPr>
          <a:xfrm>
            <a:off x="5638800" y="29616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EAE2F-3075-4A44-B13A-6CFDA5CA6D36}"/>
              </a:ext>
            </a:extLst>
          </p:cNvPr>
          <p:cNvSpPr txBox="1"/>
          <p:nvPr/>
        </p:nvSpPr>
        <p:spPr>
          <a:xfrm>
            <a:off x="5638800" y="29616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0FD8A-EB24-4C46-97FC-33BC13814399}"/>
              </a:ext>
            </a:extLst>
          </p:cNvPr>
          <p:cNvSpPr txBox="1"/>
          <p:nvPr/>
        </p:nvSpPr>
        <p:spPr>
          <a:xfrm>
            <a:off x="5219065" y="46442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9868E-AAD5-4EE5-B7B0-19DEF3FD4B5A}"/>
              </a:ext>
            </a:extLst>
          </p:cNvPr>
          <p:cNvSpPr txBox="1"/>
          <p:nvPr/>
        </p:nvSpPr>
        <p:spPr>
          <a:xfrm>
            <a:off x="1334767" y="5374640"/>
            <a:ext cx="133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GitHub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0E0F3-3918-4188-BFD8-4B292D061D04}"/>
              </a:ext>
            </a:extLst>
          </p:cNvPr>
          <p:cNvSpPr txBox="1"/>
          <p:nvPr/>
        </p:nvSpPr>
        <p:spPr>
          <a:xfrm>
            <a:off x="4652695" y="5387632"/>
            <a:ext cx="133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pigma</a:t>
            </a:r>
            <a:endParaRPr lang="ko-KR" altLang="en-US" sz="28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0EEDF-F903-4989-9956-ADE9175B431B}"/>
              </a:ext>
            </a:extLst>
          </p:cNvPr>
          <p:cNvSpPr txBox="1"/>
          <p:nvPr/>
        </p:nvSpPr>
        <p:spPr>
          <a:xfrm>
            <a:off x="5638800" y="29616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83A65-B318-44ED-BEED-83D3D0CC211D}"/>
              </a:ext>
            </a:extLst>
          </p:cNvPr>
          <p:cNvSpPr txBox="1"/>
          <p:nvPr/>
        </p:nvSpPr>
        <p:spPr>
          <a:xfrm>
            <a:off x="7013571" y="5387632"/>
            <a:ext cx="180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Bootstrap</a:t>
            </a:r>
            <a:endParaRPr lang="ko-KR" altLang="en-US" sz="28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AC7A9-F3D2-4126-B2AA-BEB846A1F0D1}"/>
              </a:ext>
            </a:extLst>
          </p:cNvPr>
          <p:cNvSpPr txBox="1"/>
          <p:nvPr/>
        </p:nvSpPr>
        <p:spPr>
          <a:xfrm>
            <a:off x="9670321" y="5387632"/>
            <a:ext cx="1840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Sass/</a:t>
            </a:r>
            <a:r>
              <a:rPr lang="en-US" altLang="ko-KR" sz="2800" dirty="0" err="1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Scss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73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6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FrontEnd</a:t>
            </a:r>
            <a:endParaRPr lang="ko-KR" altLang="en-US" sz="6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A5E645-09AA-4D40-93B4-12C8A34691CA}"/>
              </a:ext>
            </a:extLst>
          </p:cNvPr>
          <p:cNvCxnSpPr>
            <a:cxnSpLocks/>
          </p:cNvCxnSpPr>
          <p:nvPr/>
        </p:nvCxnSpPr>
        <p:spPr>
          <a:xfrm flipV="1">
            <a:off x="2443784" y="2287768"/>
            <a:ext cx="9112508" cy="2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08D839-184B-47B5-9044-100BF4DB97A7}"/>
              </a:ext>
            </a:extLst>
          </p:cNvPr>
          <p:cNvSpPr txBox="1"/>
          <p:nvPr/>
        </p:nvSpPr>
        <p:spPr>
          <a:xfrm>
            <a:off x="203093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10-15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28552-8A21-4A16-9237-8FC6D683D1D8}"/>
              </a:ext>
            </a:extLst>
          </p:cNvPr>
          <p:cNvSpPr txBox="1"/>
          <p:nvPr/>
        </p:nvSpPr>
        <p:spPr>
          <a:xfrm>
            <a:off x="618540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BCBC7-734F-401D-8346-8F997D1E9795}"/>
              </a:ext>
            </a:extLst>
          </p:cNvPr>
          <p:cNvSpPr txBox="1"/>
          <p:nvPr/>
        </p:nvSpPr>
        <p:spPr>
          <a:xfrm>
            <a:off x="11130702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12-29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77F7C2-F3FE-4EDB-81B1-0D4B9443C789}"/>
              </a:ext>
            </a:extLst>
          </p:cNvPr>
          <p:cNvGrpSpPr/>
          <p:nvPr/>
        </p:nvGrpSpPr>
        <p:grpSpPr>
          <a:xfrm>
            <a:off x="269509" y="6296883"/>
            <a:ext cx="11625917" cy="438027"/>
            <a:chOff x="70444" y="6281455"/>
            <a:chExt cx="11625917" cy="43802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216BDD-C280-41CB-A043-95DD10AAA581}"/>
                </a:ext>
              </a:extLst>
            </p:cNvPr>
            <p:cNvCxnSpPr/>
            <p:nvPr/>
          </p:nvCxnSpPr>
          <p:spPr>
            <a:xfrm>
              <a:off x="1277237" y="6466121"/>
              <a:ext cx="825707" cy="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B7F0D-DE03-41BA-95C3-977D8FB1673C}"/>
                </a:ext>
              </a:extLst>
            </p:cNvPr>
            <p:cNvCxnSpPr/>
            <p:nvPr/>
          </p:nvCxnSpPr>
          <p:spPr>
            <a:xfrm>
              <a:off x="3462023" y="6469243"/>
              <a:ext cx="825707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DD5F99-3D67-4B02-B4E8-8BA7C3FC1793}"/>
                </a:ext>
              </a:extLst>
            </p:cNvPr>
            <p:cNvCxnSpPr/>
            <p:nvPr/>
          </p:nvCxnSpPr>
          <p:spPr>
            <a:xfrm>
              <a:off x="5978476" y="6487609"/>
              <a:ext cx="825707" cy="0"/>
            </a:xfrm>
            <a:prstGeom prst="line">
              <a:avLst/>
            </a:prstGeom>
            <a:ln w="1270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09A76A8-CB58-4554-B160-8BEF2CD4573A}"/>
                </a:ext>
              </a:extLst>
            </p:cNvPr>
            <p:cNvCxnSpPr/>
            <p:nvPr/>
          </p:nvCxnSpPr>
          <p:spPr>
            <a:xfrm>
              <a:off x="8457867" y="6485745"/>
              <a:ext cx="825707" cy="0"/>
            </a:xfrm>
            <a:prstGeom prst="line">
              <a:avLst/>
            </a:prstGeom>
            <a:ln w="127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E13FEDB-CD87-44A8-9872-E2313176671D}"/>
                </a:ext>
              </a:extLst>
            </p:cNvPr>
            <p:cNvCxnSpPr/>
            <p:nvPr/>
          </p:nvCxnSpPr>
          <p:spPr>
            <a:xfrm>
              <a:off x="10870654" y="6487609"/>
              <a:ext cx="825707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901561-EF0B-40B8-BBC7-C2B6B6F7E632}"/>
                </a:ext>
              </a:extLst>
            </p:cNvPr>
            <p:cNvSpPr txBox="1"/>
            <p:nvPr/>
          </p:nvSpPr>
          <p:spPr>
            <a:xfrm>
              <a:off x="70444" y="6281923"/>
              <a:ext cx="1370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공동작업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908BA2-6F99-404D-A84F-4A8C2B048B1D}"/>
                </a:ext>
              </a:extLst>
            </p:cNvPr>
            <p:cNvSpPr txBox="1"/>
            <p:nvPr/>
          </p:nvSpPr>
          <p:spPr>
            <a:xfrm>
              <a:off x="2469332" y="6281455"/>
              <a:ext cx="992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이인환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89B742-6A92-483C-9169-9F915FF57182}"/>
                </a:ext>
              </a:extLst>
            </p:cNvPr>
            <p:cNvSpPr txBox="1"/>
            <p:nvPr/>
          </p:nvSpPr>
          <p:spPr>
            <a:xfrm>
              <a:off x="4928537" y="6281923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배진현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AC4C4D-30DC-4324-897D-D83AC86014CC}"/>
                </a:ext>
              </a:extLst>
            </p:cNvPr>
            <p:cNvSpPr txBox="1"/>
            <p:nvPr/>
          </p:nvSpPr>
          <p:spPr>
            <a:xfrm>
              <a:off x="7383110" y="629835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김현열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65247-E128-44DE-81BB-F05D891151FA}"/>
                </a:ext>
              </a:extLst>
            </p:cNvPr>
            <p:cNvSpPr txBox="1"/>
            <p:nvPr/>
          </p:nvSpPr>
          <p:spPr>
            <a:xfrm>
              <a:off x="9837683" y="631937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서지영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591EF8-4ECC-4D2F-ABA9-7CACC65B95C5}"/>
              </a:ext>
            </a:extLst>
          </p:cNvPr>
          <p:cNvSpPr txBox="1"/>
          <p:nvPr/>
        </p:nvSpPr>
        <p:spPr>
          <a:xfrm>
            <a:off x="2877626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8345D-2CDE-479D-80D6-739AB7FC1815}"/>
              </a:ext>
            </a:extLst>
          </p:cNvPr>
          <p:cNvSpPr txBox="1"/>
          <p:nvPr/>
        </p:nvSpPr>
        <p:spPr>
          <a:xfrm>
            <a:off x="372447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10-29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9422AA-89DB-4D58-A1D4-4C1B8494E057}"/>
              </a:ext>
            </a:extLst>
          </p:cNvPr>
          <p:cNvSpPr txBox="1"/>
          <p:nvPr/>
        </p:nvSpPr>
        <p:spPr>
          <a:xfrm>
            <a:off x="4583506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11-06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75EA6-04F7-4D65-9AA6-3279FD179BF3}"/>
              </a:ext>
            </a:extLst>
          </p:cNvPr>
          <p:cNvSpPr txBox="1"/>
          <p:nvPr/>
        </p:nvSpPr>
        <p:spPr>
          <a:xfrm>
            <a:off x="539993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11-13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8A112-D9EC-405A-83E9-F5ECDCCD9ECD}"/>
              </a:ext>
            </a:extLst>
          </p:cNvPr>
          <p:cNvSpPr txBox="1"/>
          <p:nvPr/>
        </p:nvSpPr>
        <p:spPr>
          <a:xfrm>
            <a:off x="7012633" y="173587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8B9FE-92DA-4662-953B-585B21861687}"/>
              </a:ext>
            </a:extLst>
          </p:cNvPr>
          <p:cNvSpPr txBox="1"/>
          <p:nvPr/>
        </p:nvSpPr>
        <p:spPr>
          <a:xfrm>
            <a:off x="7854007" y="17385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12-04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97AE69-4CE8-4627-8624-8C1CC73ED3FA}"/>
              </a:ext>
            </a:extLst>
          </p:cNvPr>
          <p:cNvSpPr txBox="1"/>
          <p:nvPr/>
        </p:nvSpPr>
        <p:spPr>
          <a:xfrm>
            <a:off x="8706173" y="173289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64B67A-2EBE-469A-AB8D-2694313853A5}"/>
              </a:ext>
            </a:extLst>
          </p:cNvPr>
          <p:cNvSpPr txBox="1"/>
          <p:nvPr/>
        </p:nvSpPr>
        <p:spPr>
          <a:xfrm>
            <a:off x="9447611" y="172597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12-18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9126B-0179-4B3E-9CA7-BF58944F7712}"/>
              </a:ext>
            </a:extLst>
          </p:cNvPr>
          <p:cNvSpPr txBox="1"/>
          <p:nvPr/>
        </p:nvSpPr>
        <p:spPr>
          <a:xfrm>
            <a:off x="10308075" y="17564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12-25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DDC7CE-8380-4EF2-BC93-46819362BDB4}"/>
              </a:ext>
            </a:extLst>
          </p:cNvPr>
          <p:cNvCxnSpPr>
            <a:cxnSpLocks/>
          </p:cNvCxnSpPr>
          <p:nvPr/>
        </p:nvCxnSpPr>
        <p:spPr>
          <a:xfrm>
            <a:off x="244378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254AEF4-B8D5-4AA5-BBA4-7387EFC2CEBB}"/>
              </a:ext>
            </a:extLst>
          </p:cNvPr>
          <p:cNvCxnSpPr>
            <a:cxnSpLocks/>
          </p:cNvCxnSpPr>
          <p:nvPr/>
        </p:nvCxnSpPr>
        <p:spPr>
          <a:xfrm>
            <a:off x="3277510" y="200920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72831F-CC90-4B4C-8372-3335BD4EBAAB}"/>
              </a:ext>
            </a:extLst>
          </p:cNvPr>
          <p:cNvCxnSpPr>
            <a:cxnSpLocks/>
          </p:cNvCxnSpPr>
          <p:nvPr/>
        </p:nvCxnSpPr>
        <p:spPr>
          <a:xfrm>
            <a:off x="4117367" y="2006890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F0FA20-DBD0-43C9-B281-46FAFB34775D}"/>
              </a:ext>
            </a:extLst>
          </p:cNvPr>
          <p:cNvCxnSpPr>
            <a:cxnSpLocks/>
          </p:cNvCxnSpPr>
          <p:nvPr/>
        </p:nvCxnSpPr>
        <p:spPr>
          <a:xfrm>
            <a:off x="4976402" y="200418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C4978C-8DB6-450F-B6F9-87E417FA4BAE}"/>
              </a:ext>
            </a:extLst>
          </p:cNvPr>
          <p:cNvCxnSpPr>
            <a:cxnSpLocks/>
          </p:cNvCxnSpPr>
          <p:nvPr/>
        </p:nvCxnSpPr>
        <p:spPr>
          <a:xfrm>
            <a:off x="5792835" y="202522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EE3F9D-7358-452E-B68E-FB1348C19D50}"/>
              </a:ext>
            </a:extLst>
          </p:cNvPr>
          <p:cNvCxnSpPr>
            <a:cxnSpLocks/>
          </p:cNvCxnSpPr>
          <p:nvPr/>
        </p:nvCxnSpPr>
        <p:spPr>
          <a:xfrm>
            <a:off x="659039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1661A1-079E-4B87-BCCF-CA7BD61D6D4A}"/>
              </a:ext>
            </a:extLst>
          </p:cNvPr>
          <p:cNvCxnSpPr>
            <a:cxnSpLocks/>
          </p:cNvCxnSpPr>
          <p:nvPr/>
        </p:nvCxnSpPr>
        <p:spPr>
          <a:xfrm>
            <a:off x="7405529" y="204161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E37EC4-D536-424B-8BF3-193293938301}"/>
              </a:ext>
            </a:extLst>
          </p:cNvPr>
          <p:cNvCxnSpPr>
            <a:cxnSpLocks/>
          </p:cNvCxnSpPr>
          <p:nvPr/>
        </p:nvCxnSpPr>
        <p:spPr>
          <a:xfrm>
            <a:off x="8246903" y="2018445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FDF208-2E16-4019-84A7-6B6B599E7B4A}"/>
              </a:ext>
            </a:extLst>
          </p:cNvPr>
          <p:cNvCxnSpPr>
            <a:cxnSpLocks/>
          </p:cNvCxnSpPr>
          <p:nvPr/>
        </p:nvCxnSpPr>
        <p:spPr>
          <a:xfrm>
            <a:off x="9099069" y="201844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4F2CFE-C9B6-4A77-852F-6A92AEA1B263}"/>
              </a:ext>
            </a:extLst>
          </p:cNvPr>
          <p:cNvCxnSpPr>
            <a:cxnSpLocks/>
          </p:cNvCxnSpPr>
          <p:nvPr/>
        </p:nvCxnSpPr>
        <p:spPr>
          <a:xfrm>
            <a:off x="9840507" y="2016861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9286CF-64D2-4010-8464-B9999CC5B08A}"/>
              </a:ext>
            </a:extLst>
          </p:cNvPr>
          <p:cNvCxnSpPr>
            <a:cxnSpLocks/>
          </p:cNvCxnSpPr>
          <p:nvPr/>
        </p:nvCxnSpPr>
        <p:spPr>
          <a:xfrm>
            <a:off x="10700971" y="2012742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2B86E69-3FAF-4EE2-9B95-6CECCC2580F0}"/>
              </a:ext>
            </a:extLst>
          </p:cNvPr>
          <p:cNvCxnSpPr>
            <a:cxnSpLocks/>
          </p:cNvCxnSpPr>
          <p:nvPr/>
        </p:nvCxnSpPr>
        <p:spPr>
          <a:xfrm>
            <a:off x="11523598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76571CC-EA7E-42FC-A2C7-BF10EBE9BFD9}"/>
              </a:ext>
            </a:extLst>
          </p:cNvPr>
          <p:cNvGrpSpPr/>
          <p:nvPr/>
        </p:nvGrpSpPr>
        <p:grpSpPr>
          <a:xfrm>
            <a:off x="199955" y="3440539"/>
            <a:ext cx="9509266" cy="369332"/>
            <a:chOff x="254844" y="2825224"/>
            <a:chExt cx="9509266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B339F2-58D6-4123-B71C-9CB914FC7B23}"/>
                </a:ext>
              </a:extLst>
            </p:cNvPr>
            <p:cNvSpPr txBox="1"/>
            <p:nvPr/>
          </p:nvSpPr>
          <p:spPr>
            <a:xfrm>
              <a:off x="254844" y="2825224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 페이지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0C77F1C-D38A-499F-B6E5-F925C583623E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87" y="3060900"/>
              <a:ext cx="2597723" cy="0"/>
            </a:xfrm>
            <a:prstGeom prst="line">
              <a:avLst/>
            </a:prstGeom>
            <a:ln w="1270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9255E1B-170A-4512-A34C-A0FD44663EF2}"/>
              </a:ext>
            </a:extLst>
          </p:cNvPr>
          <p:cNvGrpSpPr/>
          <p:nvPr/>
        </p:nvGrpSpPr>
        <p:grpSpPr>
          <a:xfrm>
            <a:off x="212298" y="3000744"/>
            <a:ext cx="4845826" cy="369332"/>
            <a:chOff x="637371" y="2338427"/>
            <a:chExt cx="4845826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22995A-BCC6-4A6D-8C51-70F22C1E006C}"/>
                </a:ext>
              </a:extLst>
            </p:cNvPr>
            <p:cNvSpPr txBox="1"/>
            <p:nvPr/>
          </p:nvSpPr>
          <p:spPr>
            <a:xfrm>
              <a:off x="637371" y="2338427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메인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마이 페이지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C10B65B-4C1A-4CFC-8971-451D3C4B171F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1" y="2435200"/>
              <a:ext cx="1824856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AD00CA5-8BC9-48C6-BA55-F64C746B0DE4}"/>
              </a:ext>
            </a:extLst>
          </p:cNvPr>
          <p:cNvGrpSpPr/>
          <p:nvPr/>
        </p:nvGrpSpPr>
        <p:grpSpPr>
          <a:xfrm>
            <a:off x="199926" y="4347629"/>
            <a:ext cx="10819153" cy="369332"/>
            <a:chOff x="311549" y="4262076"/>
            <a:chExt cx="10819153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488325-BADF-493C-8B28-617AB55AC292}"/>
                </a:ext>
              </a:extLst>
            </p:cNvPr>
            <p:cNvSpPr txBox="1"/>
            <p:nvPr/>
          </p:nvSpPr>
          <p:spPr>
            <a:xfrm>
              <a:off x="311549" y="426207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 페이지</a:t>
              </a: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DDD9E98-2D83-4747-AF14-7EF54FDAE4D2}"/>
                </a:ext>
              </a:extLst>
            </p:cNvPr>
            <p:cNvCxnSpPr>
              <a:cxnSpLocks/>
            </p:cNvCxnSpPr>
            <p:nvPr/>
          </p:nvCxnSpPr>
          <p:spPr>
            <a:xfrm>
              <a:off x="7385572" y="4464161"/>
              <a:ext cx="3745130" cy="0"/>
            </a:xfrm>
            <a:prstGeom prst="line">
              <a:avLst/>
            </a:prstGeom>
            <a:ln w="1270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677634A-BFEC-488B-984F-7BFAF409E6A8}"/>
              </a:ext>
            </a:extLst>
          </p:cNvPr>
          <p:cNvGrpSpPr/>
          <p:nvPr/>
        </p:nvGrpSpPr>
        <p:grpSpPr>
          <a:xfrm>
            <a:off x="159802" y="5325376"/>
            <a:ext cx="11266066" cy="369332"/>
            <a:chOff x="240655" y="4713957"/>
            <a:chExt cx="1126606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CAEC9-206E-43B6-9E7D-1BFE2F57E2CC}"/>
                </a:ext>
              </a:extLst>
            </p:cNvPr>
            <p:cNvSpPr txBox="1"/>
            <p:nvPr/>
          </p:nvSpPr>
          <p:spPr>
            <a:xfrm>
              <a:off x="240655" y="471395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작성 페이지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F41AC3B-465C-41AB-B4C6-D4B13188CF02}"/>
                </a:ext>
              </a:extLst>
            </p:cNvPr>
            <p:cNvCxnSpPr/>
            <p:nvPr/>
          </p:nvCxnSpPr>
          <p:spPr>
            <a:xfrm>
              <a:off x="10681014" y="4890501"/>
              <a:ext cx="825707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D219791-CE49-48B0-A62F-614F72C08591}"/>
              </a:ext>
            </a:extLst>
          </p:cNvPr>
          <p:cNvGrpSpPr/>
          <p:nvPr/>
        </p:nvGrpSpPr>
        <p:grpSpPr>
          <a:xfrm>
            <a:off x="186954" y="4847540"/>
            <a:ext cx="10825486" cy="369332"/>
            <a:chOff x="244233" y="5271125"/>
            <a:chExt cx="10825486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E7E2FA-787A-4EDC-8EBB-513F62318E47}"/>
                </a:ext>
              </a:extLst>
            </p:cNvPr>
            <p:cNvSpPr txBox="1"/>
            <p:nvPr/>
          </p:nvSpPr>
          <p:spPr>
            <a:xfrm>
              <a:off x="244233" y="5271125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디자인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/UI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7043B64-D667-4525-B7B2-943C87C7CEEB}"/>
                </a:ext>
              </a:extLst>
            </p:cNvPr>
            <p:cNvCxnSpPr>
              <a:cxnSpLocks/>
            </p:cNvCxnSpPr>
            <p:nvPr/>
          </p:nvCxnSpPr>
          <p:spPr>
            <a:xfrm>
              <a:off x="9469228" y="5487321"/>
              <a:ext cx="1600491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E66FA1FB-7C58-4F54-B948-91378F8459F1}"/>
              </a:ext>
            </a:extLst>
          </p:cNvPr>
          <p:cNvSpPr txBox="1"/>
          <p:nvPr/>
        </p:nvSpPr>
        <p:spPr>
          <a:xfrm>
            <a:off x="197493" y="3876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 페이지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23469CC-DF95-4E5D-B079-DF1A7F038488}"/>
              </a:ext>
            </a:extLst>
          </p:cNvPr>
          <p:cNvCxnSpPr>
            <a:cxnSpLocks/>
          </p:cNvCxnSpPr>
          <p:nvPr/>
        </p:nvCxnSpPr>
        <p:spPr>
          <a:xfrm>
            <a:off x="7111498" y="4060689"/>
            <a:ext cx="2565260" cy="0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6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BackEnd</a:t>
            </a:r>
            <a:endParaRPr lang="ko-KR" altLang="en-US" sz="6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A5E645-09AA-4D40-93B4-12C8A34691CA}"/>
              </a:ext>
            </a:extLst>
          </p:cNvPr>
          <p:cNvCxnSpPr>
            <a:cxnSpLocks/>
          </p:cNvCxnSpPr>
          <p:nvPr/>
        </p:nvCxnSpPr>
        <p:spPr>
          <a:xfrm flipV="1">
            <a:off x="2443784" y="2287768"/>
            <a:ext cx="9112508" cy="2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08D839-184B-47B5-9044-100BF4DB97A7}"/>
              </a:ext>
            </a:extLst>
          </p:cNvPr>
          <p:cNvSpPr txBox="1"/>
          <p:nvPr/>
        </p:nvSpPr>
        <p:spPr>
          <a:xfrm>
            <a:off x="203093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10-15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28552-8A21-4A16-9237-8FC6D683D1D8}"/>
              </a:ext>
            </a:extLst>
          </p:cNvPr>
          <p:cNvSpPr txBox="1"/>
          <p:nvPr/>
        </p:nvSpPr>
        <p:spPr>
          <a:xfrm>
            <a:off x="618540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BCBC7-734F-401D-8346-8F997D1E9795}"/>
              </a:ext>
            </a:extLst>
          </p:cNvPr>
          <p:cNvSpPr txBox="1"/>
          <p:nvPr/>
        </p:nvSpPr>
        <p:spPr>
          <a:xfrm>
            <a:off x="11130702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12-29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77F7C2-F3FE-4EDB-81B1-0D4B9443C789}"/>
              </a:ext>
            </a:extLst>
          </p:cNvPr>
          <p:cNvGrpSpPr/>
          <p:nvPr/>
        </p:nvGrpSpPr>
        <p:grpSpPr>
          <a:xfrm>
            <a:off x="269509" y="6296883"/>
            <a:ext cx="11625917" cy="438027"/>
            <a:chOff x="70444" y="6281455"/>
            <a:chExt cx="11625917" cy="43802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216BDD-C280-41CB-A043-95DD10AAA581}"/>
                </a:ext>
              </a:extLst>
            </p:cNvPr>
            <p:cNvCxnSpPr/>
            <p:nvPr/>
          </p:nvCxnSpPr>
          <p:spPr>
            <a:xfrm>
              <a:off x="1277237" y="6466121"/>
              <a:ext cx="825707" cy="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B7F0D-DE03-41BA-95C3-977D8FB1673C}"/>
                </a:ext>
              </a:extLst>
            </p:cNvPr>
            <p:cNvCxnSpPr/>
            <p:nvPr/>
          </p:nvCxnSpPr>
          <p:spPr>
            <a:xfrm>
              <a:off x="3462023" y="6469243"/>
              <a:ext cx="825707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DD5F99-3D67-4B02-B4E8-8BA7C3FC1793}"/>
                </a:ext>
              </a:extLst>
            </p:cNvPr>
            <p:cNvCxnSpPr/>
            <p:nvPr/>
          </p:nvCxnSpPr>
          <p:spPr>
            <a:xfrm>
              <a:off x="5978476" y="6487609"/>
              <a:ext cx="825707" cy="0"/>
            </a:xfrm>
            <a:prstGeom prst="line">
              <a:avLst/>
            </a:prstGeom>
            <a:ln w="1270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09A76A8-CB58-4554-B160-8BEF2CD4573A}"/>
                </a:ext>
              </a:extLst>
            </p:cNvPr>
            <p:cNvCxnSpPr/>
            <p:nvPr/>
          </p:nvCxnSpPr>
          <p:spPr>
            <a:xfrm>
              <a:off x="8457867" y="6485745"/>
              <a:ext cx="825707" cy="0"/>
            </a:xfrm>
            <a:prstGeom prst="line">
              <a:avLst/>
            </a:prstGeom>
            <a:ln w="127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E13FEDB-CD87-44A8-9872-E2313176671D}"/>
                </a:ext>
              </a:extLst>
            </p:cNvPr>
            <p:cNvCxnSpPr/>
            <p:nvPr/>
          </p:nvCxnSpPr>
          <p:spPr>
            <a:xfrm>
              <a:off x="10870654" y="6487609"/>
              <a:ext cx="825707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901561-EF0B-40B8-BBC7-C2B6B6F7E632}"/>
                </a:ext>
              </a:extLst>
            </p:cNvPr>
            <p:cNvSpPr txBox="1"/>
            <p:nvPr/>
          </p:nvSpPr>
          <p:spPr>
            <a:xfrm>
              <a:off x="70444" y="6281923"/>
              <a:ext cx="1370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공동작업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908BA2-6F99-404D-A84F-4A8C2B048B1D}"/>
                </a:ext>
              </a:extLst>
            </p:cNvPr>
            <p:cNvSpPr txBox="1"/>
            <p:nvPr/>
          </p:nvSpPr>
          <p:spPr>
            <a:xfrm>
              <a:off x="2469332" y="6281455"/>
              <a:ext cx="992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이인환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89B742-6A92-483C-9169-9F915FF57182}"/>
                </a:ext>
              </a:extLst>
            </p:cNvPr>
            <p:cNvSpPr txBox="1"/>
            <p:nvPr/>
          </p:nvSpPr>
          <p:spPr>
            <a:xfrm>
              <a:off x="4928537" y="6281923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배진현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AC4C4D-30DC-4324-897D-D83AC86014CC}"/>
                </a:ext>
              </a:extLst>
            </p:cNvPr>
            <p:cNvSpPr txBox="1"/>
            <p:nvPr/>
          </p:nvSpPr>
          <p:spPr>
            <a:xfrm>
              <a:off x="7383110" y="629835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김현열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65247-E128-44DE-81BB-F05D891151FA}"/>
                </a:ext>
              </a:extLst>
            </p:cNvPr>
            <p:cNvSpPr txBox="1"/>
            <p:nvPr/>
          </p:nvSpPr>
          <p:spPr>
            <a:xfrm>
              <a:off x="9837683" y="631937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서지영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591EF8-4ECC-4D2F-ABA9-7CACC65B95C5}"/>
              </a:ext>
            </a:extLst>
          </p:cNvPr>
          <p:cNvSpPr txBox="1"/>
          <p:nvPr/>
        </p:nvSpPr>
        <p:spPr>
          <a:xfrm>
            <a:off x="2877626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8345D-2CDE-479D-80D6-739AB7FC1815}"/>
              </a:ext>
            </a:extLst>
          </p:cNvPr>
          <p:cNvSpPr txBox="1"/>
          <p:nvPr/>
        </p:nvSpPr>
        <p:spPr>
          <a:xfrm>
            <a:off x="372447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10-29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9422AA-89DB-4D58-A1D4-4C1B8494E057}"/>
              </a:ext>
            </a:extLst>
          </p:cNvPr>
          <p:cNvSpPr txBox="1"/>
          <p:nvPr/>
        </p:nvSpPr>
        <p:spPr>
          <a:xfrm>
            <a:off x="4583506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11-06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75EA6-04F7-4D65-9AA6-3279FD179BF3}"/>
              </a:ext>
            </a:extLst>
          </p:cNvPr>
          <p:cNvSpPr txBox="1"/>
          <p:nvPr/>
        </p:nvSpPr>
        <p:spPr>
          <a:xfrm>
            <a:off x="539993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11-13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8A112-D9EC-405A-83E9-F5ECDCCD9ECD}"/>
              </a:ext>
            </a:extLst>
          </p:cNvPr>
          <p:cNvSpPr txBox="1"/>
          <p:nvPr/>
        </p:nvSpPr>
        <p:spPr>
          <a:xfrm>
            <a:off x="7012633" y="173587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8B9FE-92DA-4662-953B-585B21861687}"/>
              </a:ext>
            </a:extLst>
          </p:cNvPr>
          <p:cNvSpPr txBox="1"/>
          <p:nvPr/>
        </p:nvSpPr>
        <p:spPr>
          <a:xfrm>
            <a:off x="7854007" y="17385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12-04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97AE69-4CE8-4627-8624-8C1CC73ED3FA}"/>
              </a:ext>
            </a:extLst>
          </p:cNvPr>
          <p:cNvSpPr txBox="1"/>
          <p:nvPr/>
        </p:nvSpPr>
        <p:spPr>
          <a:xfrm>
            <a:off x="8706173" y="173289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64B67A-2EBE-469A-AB8D-2694313853A5}"/>
              </a:ext>
            </a:extLst>
          </p:cNvPr>
          <p:cNvSpPr txBox="1"/>
          <p:nvPr/>
        </p:nvSpPr>
        <p:spPr>
          <a:xfrm>
            <a:off x="9447611" y="172597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12-18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9126B-0179-4B3E-9CA7-BF58944F7712}"/>
              </a:ext>
            </a:extLst>
          </p:cNvPr>
          <p:cNvSpPr txBox="1"/>
          <p:nvPr/>
        </p:nvSpPr>
        <p:spPr>
          <a:xfrm>
            <a:off x="10308075" y="17564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12-25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DDC7CE-8380-4EF2-BC93-46819362BDB4}"/>
              </a:ext>
            </a:extLst>
          </p:cNvPr>
          <p:cNvCxnSpPr>
            <a:cxnSpLocks/>
          </p:cNvCxnSpPr>
          <p:nvPr/>
        </p:nvCxnSpPr>
        <p:spPr>
          <a:xfrm>
            <a:off x="244378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254AEF4-B8D5-4AA5-BBA4-7387EFC2CEBB}"/>
              </a:ext>
            </a:extLst>
          </p:cNvPr>
          <p:cNvCxnSpPr>
            <a:cxnSpLocks/>
          </p:cNvCxnSpPr>
          <p:nvPr/>
        </p:nvCxnSpPr>
        <p:spPr>
          <a:xfrm>
            <a:off x="3277510" y="200920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72831F-CC90-4B4C-8372-3335BD4EBAAB}"/>
              </a:ext>
            </a:extLst>
          </p:cNvPr>
          <p:cNvCxnSpPr>
            <a:cxnSpLocks/>
          </p:cNvCxnSpPr>
          <p:nvPr/>
        </p:nvCxnSpPr>
        <p:spPr>
          <a:xfrm>
            <a:off x="4117367" y="2006890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F0FA20-DBD0-43C9-B281-46FAFB34775D}"/>
              </a:ext>
            </a:extLst>
          </p:cNvPr>
          <p:cNvCxnSpPr>
            <a:cxnSpLocks/>
          </p:cNvCxnSpPr>
          <p:nvPr/>
        </p:nvCxnSpPr>
        <p:spPr>
          <a:xfrm>
            <a:off x="4976402" y="200418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C4978C-8DB6-450F-B6F9-87E417FA4BAE}"/>
              </a:ext>
            </a:extLst>
          </p:cNvPr>
          <p:cNvCxnSpPr>
            <a:cxnSpLocks/>
          </p:cNvCxnSpPr>
          <p:nvPr/>
        </p:nvCxnSpPr>
        <p:spPr>
          <a:xfrm>
            <a:off x="5792835" y="202522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EE3F9D-7358-452E-B68E-FB1348C19D50}"/>
              </a:ext>
            </a:extLst>
          </p:cNvPr>
          <p:cNvCxnSpPr>
            <a:cxnSpLocks/>
          </p:cNvCxnSpPr>
          <p:nvPr/>
        </p:nvCxnSpPr>
        <p:spPr>
          <a:xfrm>
            <a:off x="659039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1661A1-079E-4B87-BCCF-CA7BD61D6D4A}"/>
              </a:ext>
            </a:extLst>
          </p:cNvPr>
          <p:cNvCxnSpPr>
            <a:cxnSpLocks/>
          </p:cNvCxnSpPr>
          <p:nvPr/>
        </p:nvCxnSpPr>
        <p:spPr>
          <a:xfrm>
            <a:off x="7405529" y="204161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E37EC4-D536-424B-8BF3-193293938301}"/>
              </a:ext>
            </a:extLst>
          </p:cNvPr>
          <p:cNvCxnSpPr>
            <a:cxnSpLocks/>
          </p:cNvCxnSpPr>
          <p:nvPr/>
        </p:nvCxnSpPr>
        <p:spPr>
          <a:xfrm>
            <a:off x="8246903" y="2018445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FDF208-2E16-4019-84A7-6B6B599E7B4A}"/>
              </a:ext>
            </a:extLst>
          </p:cNvPr>
          <p:cNvCxnSpPr>
            <a:cxnSpLocks/>
          </p:cNvCxnSpPr>
          <p:nvPr/>
        </p:nvCxnSpPr>
        <p:spPr>
          <a:xfrm>
            <a:off x="9099069" y="201844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4F2CFE-C9B6-4A77-852F-6A92AEA1B263}"/>
              </a:ext>
            </a:extLst>
          </p:cNvPr>
          <p:cNvCxnSpPr>
            <a:cxnSpLocks/>
          </p:cNvCxnSpPr>
          <p:nvPr/>
        </p:nvCxnSpPr>
        <p:spPr>
          <a:xfrm>
            <a:off x="9840507" y="2016861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9286CF-64D2-4010-8464-B9999CC5B08A}"/>
              </a:ext>
            </a:extLst>
          </p:cNvPr>
          <p:cNvCxnSpPr>
            <a:cxnSpLocks/>
          </p:cNvCxnSpPr>
          <p:nvPr/>
        </p:nvCxnSpPr>
        <p:spPr>
          <a:xfrm>
            <a:off x="10700971" y="2012742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2B86E69-3FAF-4EE2-9B95-6CECCC2580F0}"/>
              </a:ext>
            </a:extLst>
          </p:cNvPr>
          <p:cNvCxnSpPr>
            <a:cxnSpLocks/>
          </p:cNvCxnSpPr>
          <p:nvPr/>
        </p:nvCxnSpPr>
        <p:spPr>
          <a:xfrm>
            <a:off x="11523598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E95ECF8-F796-4B37-927B-38EDBA372E0D}"/>
              </a:ext>
            </a:extLst>
          </p:cNvPr>
          <p:cNvGrpSpPr/>
          <p:nvPr/>
        </p:nvGrpSpPr>
        <p:grpSpPr>
          <a:xfrm>
            <a:off x="337230" y="2508704"/>
            <a:ext cx="9426880" cy="646331"/>
            <a:chOff x="211586" y="5651254"/>
            <a:chExt cx="9426880" cy="64633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413530-9E51-49D2-8640-00312967AFC3}"/>
                </a:ext>
              </a:extLst>
            </p:cNvPr>
            <p:cNvSpPr txBox="1"/>
            <p:nvPr/>
          </p:nvSpPr>
          <p:spPr>
            <a:xfrm>
              <a:off x="211586" y="5651254"/>
              <a:ext cx="16311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유저 모델 생성 및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API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  <a:endParaRPr lang="ko-KR" altLang="en-US" dirty="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3D5B23C-70CC-4745-AAD2-8A239F0E289F}"/>
                </a:ext>
              </a:extLst>
            </p:cNvPr>
            <p:cNvCxnSpPr>
              <a:cxnSpLocks/>
            </p:cNvCxnSpPr>
            <p:nvPr/>
          </p:nvCxnSpPr>
          <p:spPr>
            <a:xfrm>
              <a:off x="8240653" y="6012441"/>
              <a:ext cx="1397813" cy="0"/>
            </a:xfrm>
            <a:prstGeom prst="line">
              <a:avLst/>
            </a:prstGeom>
            <a:ln w="127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89DD161-2644-4F62-AA1D-5F3CF90E919C}"/>
              </a:ext>
            </a:extLst>
          </p:cNvPr>
          <p:cNvGrpSpPr/>
          <p:nvPr/>
        </p:nvGrpSpPr>
        <p:grpSpPr>
          <a:xfrm>
            <a:off x="324915" y="4156169"/>
            <a:ext cx="10112385" cy="369332"/>
            <a:chOff x="279870" y="2792579"/>
            <a:chExt cx="10112385" cy="36933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BF4DB5E-EEEA-4DA5-B6AC-F373AF6BC9E6}"/>
                </a:ext>
              </a:extLst>
            </p:cNvPr>
            <p:cNvSpPr txBox="1"/>
            <p:nvPr/>
          </p:nvSpPr>
          <p:spPr>
            <a:xfrm>
              <a:off x="279870" y="2792579"/>
              <a:ext cx="1435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유저 정보</a:t>
              </a:r>
              <a:endParaRPr lang="ko-KR" altLang="en-US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7BDC62F-3C39-4B00-A50C-43FF4E66AF77}"/>
                </a:ext>
              </a:extLst>
            </p:cNvPr>
            <p:cNvCxnSpPr>
              <a:cxnSpLocks/>
            </p:cNvCxnSpPr>
            <p:nvPr/>
          </p:nvCxnSpPr>
          <p:spPr>
            <a:xfrm>
              <a:off x="8502966" y="2977245"/>
              <a:ext cx="1889289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8628F0-C0CA-491E-B575-F4567811D85B}"/>
              </a:ext>
            </a:extLst>
          </p:cNvPr>
          <p:cNvGrpSpPr/>
          <p:nvPr/>
        </p:nvGrpSpPr>
        <p:grpSpPr>
          <a:xfrm>
            <a:off x="313539" y="4691518"/>
            <a:ext cx="9666643" cy="369332"/>
            <a:chOff x="258133" y="4071041"/>
            <a:chExt cx="9666643" cy="3693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191A8BE-E2DE-4CC1-85D6-7B3CD5F59441}"/>
                </a:ext>
              </a:extLst>
            </p:cNvPr>
            <p:cNvSpPr txBox="1"/>
            <p:nvPr/>
          </p:nvSpPr>
          <p:spPr>
            <a:xfrm>
              <a:off x="258133" y="4071041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게시물 목록 구현</a:t>
              </a: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AE48E73-00AC-49C3-9032-ADFCA9F02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85" y="4255707"/>
              <a:ext cx="556591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36DEF51-6937-4B2C-9129-4A4F79EDAFA7}"/>
              </a:ext>
            </a:extLst>
          </p:cNvPr>
          <p:cNvGrpSpPr/>
          <p:nvPr/>
        </p:nvGrpSpPr>
        <p:grpSpPr>
          <a:xfrm>
            <a:off x="324915" y="3191282"/>
            <a:ext cx="9570998" cy="369332"/>
            <a:chOff x="269509" y="3212836"/>
            <a:chExt cx="9570998" cy="36933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FB3F15E-BD03-4E95-8EBD-988A55A4EEA0}"/>
                </a:ext>
              </a:extLst>
            </p:cNvPr>
            <p:cNvSpPr txBox="1"/>
            <p:nvPr/>
          </p:nvSpPr>
          <p:spPr>
            <a:xfrm>
              <a:off x="269509" y="321283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69C7641-6929-4B8A-976B-C9D5950E51B0}"/>
                </a:ext>
              </a:extLst>
            </p:cNvPr>
            <p:cNvCxnSpPr>
              <a:cxnSpLocks/>
            </p:cNvCxnSpPr>
            <p:nvPr/>
          </p:nvCxnSpPr>
          <p:spPr>
            <a:xfrm>
              <a:off x="8502966" y="3397502"/>
              <a:ext cx="1337541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08A3EAD-CF62-47DA-9ED3-5B2E6CC8E9FA}"/>
              </a:ext>
            </a:extLst>
          </p:cNvPr>
          <p:cNvGrpSpPr/>
          <p:nvPr/>
        </p:nvGrpSpPr>
        <p:grpSpPr>
          <a:xfrm>
            <a:off x="355815" y="3674536"/>
            <a:ext cx="9624367" cy="369332"/>
            <a:chOff x="269509" y="3657348"/>
            <a:chExt cx="9624367" cy="36933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643381B-027F-4CD9-9445-B5CF9CDB8C04}"/>
                </a:ext>
              </a:extLst>
            </p:cNvPr>
            <p:cNvSpPr txBox="1"/>
            <p:nvPr/>
          </p:nvSpPr>
          <p:spPr>
            <a:xfrm>
              <a:off x="269509" y="3657348"/>
              <a:ext cx="1435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543433B-1999-427C-B5CE-3F0B573D5E2C}"/>
                </a:ext>
              </a:extLst>
            </p:cNvPr>
            <p:cNvCxnSpPr>
              <a:cxnSpLocks/>
            </p:cNvCxnSpPr>
            <p:nvPr/>
          </p:nvCxnSpPr>
          <p:spPr>
            <a:xfrm>
              <a:off x="8490668" y="3842014"/>
              <a:ext cx="140320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A0314C8-5459-4CD7-8CEE-72A322E4B402}"/>
              </a:ext>
            </a:extLst>
          </p:cNvPr>
          <p:cNvGrpSpPr/>
          <p:nvPr/>
        </p:nvGrpSpPr>
        <p:grpSpPr>
          <a:xfrm>
            <a:off x="313539" y="5217225"/>
            <a:ext cx="11242753" cy="369332"/>
            <a:chOff x="239819" y="5048788"/>
            <a:chExt cx="11242753" cy="3693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3188EB9-C1FA-4F36-A110-D7675345FA58}"/>
                </a:ext>
              </a:extLst>
            </p:cNvPr>
            <p:cNvSpPr txBox="1"/>
            <p:nvPr/>
          </p:nvSpPr>
          <p:spPr>
            <a:xfrm>
              <a:off x="239819" y="504878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작성 구현</a:t>
              </a: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3308879-507B-4598-8A6E-FCCAF41C0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404" y="5290278"/>
              <a:ext cx="1249168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C80A9ED-4626-4BE8-BC1F-D45CE10ACD66}"/>
              </a:ext>
            </a:extLst>
          </p:cNvPr>
          <p:cNvSpPr/>
          <p:nvPr/>
        </p:nvSpPr>
        <p:spPr>
          <a:xfrm>
            <a:off x="346510" y="132510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 </a:t>
            </a:r>
            <a:r>
              <a:rPr lang="en-US" altLang="ko-KR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A5E645-09AA-4D40-93B4-12C8A34691CA}"/>
              </a:ext>
            </a:extLst>
          </p:cNvPr>
          <p:cNvCxnSpPr>
            <a:cxnSpLocks/>
          </p:cNvCxnSpPr>
          <p:nvPr/>
        </p:nvCxnSpPr>
        <p:spPr>
          <a:xfrm flipV="1">
            <a:off x="2443784" y="2287768"/>
            <a:ext cx="9112508" cy="2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08D839-184B-47B5-9044-100BF4DB97A7}"/>
              </a:ext>
            </a:extLst>
          </p:cNvPr>
          <p:cNvSpPr txBox="1"/>
          <p:nvPr/>
        </p:nvSpPr>
        <p:spPr>
          <a:xfrm>
            <a:off x="203093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10-15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28552-8A21-4A16-9237-8FC6D683D1D8}"/>
              </a:ext>
            </a:extLst>
          </p:cNvPr>
          <p:cNvSpPr txBox="1"/>
          <p:nvPr/>
        </p:nvSpPr>
        <p:spPr>
          <a:xfrm>
            <a:off x="618540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BCBC7-734F-401D-8346-8F997D1E9795}"/>
              </a:ext>
            </a:extLst>
          </p:cNvPr>
          <p:cNvSpPr txBox="1"/>
          <p:nvPr/>
        </p:nvSpPr>
        <p:spPr>
          <a:xfrm>
            <a:off x="11130702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12-29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77F7C2-F3FE-4EDB-81B1-0D4B9443C789}"/>
              </a:ext>
            </a:extLst>
          </p:cNvPr>
          <p:cNvGrpSpPr/>
          <p:nvPr/>
        </p:nvGrpSpPr>
        <p:grpSpPr>
          <a:xfrm>
            <a:off x="269509" y="4647767"/>
            <a:ext cx="11132830" cy="2087143"/>
            <a:chOff x="70444" y="4632339"/>
            <a:chExt cx="11132830" cy="208714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3216BDD-C280-41CB-A043-95DD10AAA581}"/>
                </a:ext>
              </a:extLst>
            </p:cNvPr>
            <p:cNvCxnSpPr/>
            <p:nvPr/>
          </p:nvCxnSpPr>
          <p:spPr>
            <a:xfrm>
              <a:off x="1277237" y="6466121"/>
              <a:ext cx="825707" cy="0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1B7F0D-DE03-41BA-95C3-977D8FB1673C}"/>
                </a:ext>
              </a:extLst>
            </p:cNvPr>
            <p:cNvCxnSpPr/>
            <p:nvPr/>
          </p:nvCxnSpPr>
          <p:spPr>
            <a:xfrm>
              <a:off x="3462023" y="6469243"/>
              <a:ext cx="825707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DD5F99-3D67-4B02-B4E8-8BA7C3FC1793}"/>
                </a:ext>
              </a:extLst>
            </p:cNvPr>
            <p:cNvCxnSpPr/>
            <p:nvPr/>
          </p:nvCxnSpPr>
          <p:spPr>
            <a:xfrm>
              <a:off x="5978476" y="6487609"/>
              <a:ext cx="825707" cy="0"/>
            </a:xfrm>
            <a:prstGeom prst="line">
              <a:avLst/>
            </a:prstGeom>
            <a:ln w="1270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09A76A8-CB58-4554-B160-8BEF2CD4573A}"/>
                </a:ext>
              </a:extLst>
            </p:cNvPr>
            <p:cNvCxnSpPr/>
            <p:nvPr/>
          </p:nvCxnSpPr>
          <p:spPr>
            <a:xfrm>
              <a:off x="8457867" y="6485745"/>
              <a:ext cx="825707" cy="0"/>
            </a:xfrm>
            <a:prstGeom prst="line">
              <a:avLst/>
            </a:prstGeom>
            <a:ln w="1270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E13FEDB-CD87-44A8-9872-E2313176671D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803" y="4632339"/>
              <a:ext cx="308471" cy="0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901561-EF0B-40B8-BBC7-C2B6B6F7E632}"/>
                </a:ext>
              </a:extLst>
            </p:cNvPr>
            <p:cNvSpPr txBox="1"/>
            <p:nvPr/>
          </p:nvSpPr>
          <p:spPr>
            <a:xfrm>
              <a:off x="70444" y="6281923"/>
              <a:ext cx="1370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공동작업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908BA2-6F99-404D-A84F-4A8C2B048B1D}"/>
                </a:ext>
              </a:extLst>
            </p:cNvPr>
            <p:cNvSpPr txBox="1"/>
            <p:nvPr/>
          </p:nvSpPr>
          <p:spPr>
            <a:xfrm>
              <a:off x="2469332" y="6281455"/>
              <a:ext cx="992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이인환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89B742-6A92-483C-9169-9F915FF57182}"/>
                </a:ext>
              </a:extLst>
            </p:cNvPr>
            <p:cNvSpPr txBox="1"/>
            <p:nvPr/>
          </p:nvSpPr>
          <p:spPr>
            <a:xfrm>
              <a:off x="4928537" y="6281923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배진현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AC4C4D-30DC-4324-897D-D83AC86014CC}"/>
                </a:ext>
              </a:extLst>
            </p:cNvPr>
            <p:cNvSpPr txBox="1"/>
            <p:nvPr/>
          </p:nvSpPr>
          <p:spPr>
            <a:xfrm>
              <a:off x="7383110" y="629835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김현열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65247-E128-44DE-81BB-F05D891151FA}"/>
                </a:ext>
              </a:extLst>
            </p:cNvPr>
            <p:cNvSpPr txBox="1"/>
            <p:nvPr/>
          </p:nvSpPr>
          <p:spPr>
            <a:xfrm>
              <a:off x="9837683" y="6319372"/>
              <a:ext cx="1079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서지영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591EF8-4ECC-4D2F-ABA9-7CACC65B95C5}"/>
              </a:ext>
            </a:extLst>
          </p:cNvPr>
          <p:cNvSpPr txBox="1"/>
          <p:nvPr/>
        </p:nvSpPr>
        <p:spPr>
          <a:xfrm>
            <a:off x="2877626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8345D-2CDE-479D-80D6-739AB7FC1815}"/>
              </a:ext>
            </a:extLst>
          </p:cNvPr>
          <p:cNvSpPr txBox="1"/>
          <p:nvPr/>
        </p:nvSpPr>
        <p:spPr>
          <a:xfrm>
            <a:off x="3724471" y="174217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10-29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9422AA-89DB-4D58-A1D4-4C1B8494E057}"/>
              </a:ext>
            </a:extLst>
          </p:cNvPr>
          <p:cNvSpPr txBox="1"/>
          <p:nvPr/>
        </p:nvSpPr>
        <p:spPr>
          <a:xfrm>
            <a:off x="4583506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11-06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D75EA6-04F7-4D65-9AA6-3279FD179BF3}"/>
              </a:ext>
            </a:extLst>
          </p:cNvPr>
          <p:cNvSpPr txBox="1"/>
          <p:nvPr/>
        </p:nvSpPr>
        <p:spPr>
          <a:xfrm>
            <a:off x="5399939" y="173757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11-13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8A112-D9EC-405A-83E9-F5ECDCCD9ECD}"/>
              </a:ext>
            </a:extLst>
          </p:cNvPr>
          <p:cNvSpPr txBox="1"/>
          <p:nvPr/>
        </p:nvSpPr>
        <p:spPr>
          <a:xfrm>
            <a:off x="7012633" y="173587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11-27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8B9FE-92DA-4662-953B-585B21861687}"/>
              </a:ext>
            </a:extLst>
          </p:cNvPr>
          <p:cNvSpPr txBox="1"/>
          <p:nvPr/>
        </p:nvSpPr>
        <p:spPr>
          <a:xfrm>
            <a:off x="7854007" y="17385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12-04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97AE69-4CE8-4627-8624-8C1CC73ED3FA}"/>
              </a:ext>
            </a:extLst>
          </p:cNvPr>
          <p:cNvSpPr txBox="1"/>
          <p:nvPr/>
        </p:nvSpPr>
        <p:spPr>
          <a:xfrm>
            <a:off x="8706173" y="173289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64B67A-2EBE-469A-AB8D-2694313853A5}"/>
              </a:ext>
            </a:extLst>
          </p:cNvPr>
          <p:cNvSpPr txBox="1"/>
          <p:nvPr/>
        </p:nvSpPr>
        <p:spPr>
          <a:xfrm>
            <a:off x="9447611" y="172597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12-18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9126B-0179-4B3E-9CA7-BF58944F7712}"/>
              </a:ext>
            </a:extLst>
          </p:cNvPr>
          <p:cNvSpPr txBox="1"/>
          <p:nvPr/>
        </p:nvSpPr>
        <p:spPr>
          <a:xfrm>
            <a:off x="10308075" y="175649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12-25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DDC7CE-8380-4EF2-BC93-46819362BDB4}"/>
              </a:ext>
            </a:extLst>
          </p:cNvPr>
          <p:cNvCxnSpPr>
            <a:cxnSpLocks/>
          </p:cNvCxnSpPr>
          <p:nvPr/>
        </p:nvCxnSpPr>
        <p:spPr>
          <a:xfrm>
            <a:off x="244378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254AEF4-B8D5-4AA5-BBA4-7387EFC2CEBB}"/>
              </a:ext>
            </a:extLst>
          </p:cNvPr>
          <p:cNvCxnSpPr>
            <a:cxnSpLocks/>
          </p:cNvCxnSpPr>
          <p:nvPr/>
        </p:nvCxnSpPr>
        <p:spPr>
          <a:xfrm>
            <a:off x="3277510" y="200920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72831F-CC90-4B4C-8372-3335BD4EBAAB}"/>
              </a:ext>
            </a:extLst>
          </p:cNvPr>
          <p:cNvCxnSpPr>
            <a:cxnSpLocks/>
          </p:cNvCxnSpPr>
          <p:nvPr/>
        </p:nvCxnSpPr>
        <p:spPr>
          <a:xfrm>
            <a:off x="4117367" y="2006890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F0FA20-DBD0-43C9-B281-46FAFB34775D}"/>
              </a:ext>
            </a:extLst>
          </p:cNvPr>
          <p:cNvCxnSpPr>
            <a:cxnSpLocks/>
          </p:cNvCxnSpPr>
          <p:nvPr/>
        </p:nvCxnSpPr>
        <p:spPr>
          <a:xfrm>
            <a:off x="4976402" y="200418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C4978C-8DB6-450F-B6F9-87E417FA4BAE}"/>
              </a:ext>
            </a:extLst>
          </p:cNvPr>
          <p:cNvCxnSpPr>
            <a:cxnSpLocks/>
          </p:cNvCxnSpPr>
          <p:nvPr/>
        </p:nvCxnSpPr>
        <p:spPr>
          <a:xfrm>
            <a:off x="5792835" y="202522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1EE3F9D-7358-452E-B68E-FB1348C19D50}"/>
              </a:ext>
            </a:extLst>
          </p:cNvPr>
          <p:cNvCxnSpPr>
            <a:cxnSpLocks/>
          </p:cNvCxnSpPr>
          <p:nvPr/>
        </p:nvCxnSpPr>
        <p:spPr>
          <a:xfrm>
            <a:off x="6590394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1661A1-079E-4B87-BCCF-CA7BD61D6D4A}"/>
              </a:ext>
            </a:extLst>
          </p:cNvPr>
          <p:cNvCxnSpPr>
            <a:cxnSpLocks/>
          </p:cNvCxnSpPr>
          <p:nvPr/>
        </p:nvCxnSpPr>
        <p:spPr>
          <a:xfrm>
            <a:off x="7405529" y="2041617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E37EC4-D536-424B-8BF3-193293938301}"/>
              </a:ext>
            </a:extLst>
          </p:cNvPr>
          <p:cNvCxnSpPr>
            <a:cxnSpLocks/>
          </p:cNvCxnSpPr>
          <p:nvPr/>
        </p:nvCxnSpPr>
        <p:spPr>
          <a:xfrm>
            <a:off x="8246903" y="2018445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FDF208-2E16-4019-84A7-6B6B599E7B4A}"/>
              </a:ext>
            </a:extLst>
          </p:cNvPr>
          <p:cNvCxnSpPr>
            <a:cxnSpLocks/>
          </p:cNvCxnSpPr>
          <p:nvPr/>
        </p:nvCxnSpPr>
        <p:spPr>
          <a:xfrm>
            <a:off x="9099069" y="2018444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4F2CFE-C9B6-4A77-852F-6A92AEA1B263}"/>
              </a:ext>
            </a:extLst>
          </p:cNvPr>
          <p:cNvCxnSpPr>
            <a:cxnSpLocks/>
          </p:cNvCxnSpPr>
          <p:nvPr/>
        </p:nvCxnSpPr>
        <p:spPr>
          <a:xfrm>
            <a:off x="9840507" y="2016861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9286CF-64D2-4010-8464-B9999CC5B08A}"/>
              </a:ext>
            </a:extLst>
          </p:cNvPr>
          <p:cNvCxnSpPr>
            <a:cxnSpLocks/>
          </p:cNvCxnSpPr>
          <p:nvPr/>
        </p:nvCxnSpPr>
        <p:spPr>
          <a:xfrm>
            <a:off x="10700971" y="2012742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2B86E69-3FAF-4EE2-9B95-6CECCC2580F0}"/>
              </a:ext>
            </a:extLst>
          </p:cNvPr>
          <p:cNvCxnSpPr>
            <a:cxnSpLocks/>
          </p:cNvCxnSpPr>
          <p:nvPr/>
        </p:nvCxnSpPr>
        <p:spPr>
          <a:xfrm>
            <a:off x="11523598" y="2023436"/>
            <a:ext cx="0" cy="26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36DEF51-6937-4B2C-9129-4A4F79EDAFA7}"/>
              </a:ext>
            </a:extLst>
          </p:cNvPr>
          <p:cNvGrpSpPr/>
          <p:nvPr/>
        </p:nvGrpSpPr>
        <p:grpSpPr>
          <a:xfrm>
            <a:off x="355815" y="3192506"/>
            <a:ext cx="9570998" cy="369332"/>
            <a:chOff x="269509" y="3212836"/>
            <a:chExt cx="9570998" cy="36933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FB3F15E-BD03-4E95-8EBD-988A55A4EEA0}"/>
                </a:ext>
              </a:extLst>
            </p:cNvPr>
            <p:cNvSpPr txBox="1"/>
            <p:nvPr/>
          </p:nvSpPr>
          <p:spPr>
            <a:xfrm>
              <a:off x="269509" y="321283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69C7641-6929-4B8A-976B-C9D5950E51B0}"/>
                </a:ext>
              </a:extLst>
            </p:cNvPr>
            <p:cNvCxnSpPr>
              <a:cxnSpLocks/>
            </p:cNvCxnSpPr>
            <p:nvPr/>
          </p:nvCxnSpPr>
          <p:spPr>
            <a:xfrm>
              <a:off x="8502966" y="3397502"/>
              <a:ext cx="1337541" cy="0"/>
            </a:xfrm>
            <a:prstGeom prst="line">
              <a:avLst/>
            </a:prstGeom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643381B-027F-4CD9-9445-B5CF9CDB8C04}"/>
              </a:ext>
            </a:extLst>
          </p:cNvPr>
          <p:cNvSpPr txBox="1"/>
          <p:nvPr/>
        </p:nvSpPr>
        <p:spPr>
          <a:xfrm>
            <a:off x="346510" y="4463101"/>
            <a:ext cx="1435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ppt/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35EFB2E-DD90-4763-81BC-A58F541B1C1E}"/>
              </a:ext>
            </a:extLst>
          </p:cNvPr>
          <p:cNvCxnSpPr/>
          <p:nvPr/>
        </p:nvCxnSpPr>
        <p:spPr>
          <a:xfrm>
            <a:off x="11069719" y="6503037"/>
            <a:ext cx="825707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3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9B56EE-7695-4586-B5E1-42063EE99D25}"/>
              </a:ext>
            </a:extLst>
          </p:cNvPr>
          <p:cNvSpPr/>
          <p:nvPr/>
        </p:nvSpPr>
        <p:spPr>
          <a:xfrm>
            <a:off x="316029" y="2888863"/>
            <a:ext cx="11559942" cy="1080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구조도</a:t>
            </a:r>
          </a:p>
        </p:txBody>
      </p:sp>
    </p:spTree>
    <p:extLst>
      <p:ext uri="{BB962C8B-B14F-4D97-AF65-F5344CB8AC3E}">
        <p14:creationId xmlns:p14="http://schemas.microsoft.com/office/powerpoint/2010/main" val="25262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C3FB0-CEA9-4BA5-AF0C-F68DC78F8A53}"/>
              </a:ext>
            </a:extLst>
          </p:cNvPr>
          <p:cNvSpPr/>
          <p:nvPr/>
        </p:nvSpPr>
        <p:spPr>
          <a:xfrm>
            <a:off x="880843" y="494951"/>
            <a:ext cx="1107347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CF236D-4B28-449E-8E4C-CB8DCB547EAE}"/>
              </a:ext>
            </a:extLst>
          </p:cNvPr>
          <p:cNvSpPr/>
          <p:nvPr/>
        </p:nvSpPr>
        <p:spPr>
          <a:xfrm>
            <a:off x="880843" y="1770077"/>
            <a:ext cx="1107347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E4D33A-DACF-4654-B2C7-18B03E3308F9}"/>
              </a:ext>
            </a:extLst>
          </p:cNvPr>
          <p:cNvSpPr/>
          <p:nvPr/>
        </p:nvSpPr>
        <p:spPr>
          <a:xfrm>
            <a:off x="3004655" y="1776720"/>
            <a:ext cx="1107347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582F75-2609-48B2-8F3F-AEC7F6591AA9}"/>
              </a:ext>
            </a:extLst>
          </p:cNvPr>
          <p:cNvSpPr/>
          <p:nvPr/>
        </p:nvSpPr>
        <p:spPr>
          <a:xfrm>
            <a:off x="5332599" y="1786857"/>
            <a:ext cx="1235979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Post/Read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2681BC-16B9-404F-A6C3-BB0AD3E408A8}"/>
              </a:ext>
            </a:extLst>
          </p:cNvPr>
          <p:cNvSpPr/>
          <p:nvPr/>
        </p:nvSpPr>
        <p:spPr>
          <a:xfrm>
            <a:off x="7733250" y="494951"/>
            <a:ext cx="1235979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validate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8E762C-84E5-40B9-A2DB-E6BA84BC3068}"/>
              </a:ext>
            </a:extLst>
          </p:cNvPr>
          <p:cNvSpPr/>
          <p:nvPr/>
        </p:nvSpPr>
        <p:spPr>
          <a:xfrm>
            <a:off x="9707472" y="1166070"/>
            <a:ext cx="1368805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Post/Write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0B77D5-F2BB-49DA-B864-E209002B6AC1}"/>
              </a:ext>
            </a:extLst>
          </p:cNvPr>
          <p:cNvCxnSpPr/>
          <p:nvPr/>
        </p:nvCxnSpPr>
        <p:spPr>
          <a:xfrm>
            <a:off x="0" y="2902591"/>
            <a:ext cx="1219200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F8C04C-C72F-4E91-BF1B-4666E72997F0}"/>
              </a:ext>
            </a:extLst>
          </p:cNvPr>
          <p:cNvSpPr/>
          <p:nvPr/>
        </p:nvSpPr>
        <p:spPr>
          <a:xfrm>
            <a:off x="720752" y="4043494"/>
            <a:ext cx="1427527" cy="67111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유저 중복성 체크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FD2740-8262-4CC9-8EBD-BA64D1C1C303}"/>
              </a:ext>
            </a:extLst>
          </p:cNvPr>
          <p:cNvSpPr/>
          <p:nvPr/>
        </p:nvSpPr>
        <p:spPr>
          <a:xfrm>
            <a:off x="2346822" y="4051887"/>
            <a:ext cx="2046217" cy="66972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데이터 </a:t>
            </a:r>
            <a:endParaRPr lang="en-US" altLang="ko-KR" dirty="0"/>
          </a:p>
          <a:p>
            <a:pPr algn="ctr"/>
            <a:r>
              <a:rPr lang="ko-KR" altLang="en-US" dirty="0"/>
              <a:t>체크 및 토큰 반환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94ABBB-A550-4D8A-9C26-E6755A69F1A3}"/>
              </a:ext>
            </a:extLst>
          </p:cNvPr>
          <p:cNvSpPr/>
          <p:nvPr/>
        </p:nvSpPr>
        <p:spPr>
          <a:xfrm>
            <a:off x="4659366" y="4035107"/>
            <a:ext cx="2467066" cy="1013665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 요청 데이터 확인 및 게시글 목록 반환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0AE242-3D65-4CFB-AC50-9F99E62BA9F2}"/>
              </a:ext>
            </a:extLst>
          </p:cNvPr>
          <p:cNvSpPr/>
          <p:nvPr/>
        </p:nvSpPr>
        <p:spPr>
          <a:xfrm>
            <a:off x="7433342" y="4035107"/>
            <a:ext cx="1967220" cy="66972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토큰 유효성 검사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C7E23F-1A69-4ABB-B996-102000587ADA}"/>
              </a:ext>
            </a:extLst>
          </p:cNvPr>
          <p:cNvSpPr/>
          <p:nvPr/>
        </p:nvSpPr>
        <p:spPr>
          <a:xfrm>
            <a:off x="9707472" y="4035107"/>
            <a:ext cx="1967220" cy="66972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입력 요청 데이터 확인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DC16D5-3054-4685-AD2B-BDC2D232285D}"/>
              </a:ext>
            </a:extLst>
          </p:cNvPr>
          <p:cNvSpPr/>
          <p:nvPr/>
        </p:nvSpPr>
        <p:spPr>
          <a:xfrm>
            <a:off x="669720" y="6028189"/>
            <a:ext cx="3723319" cy="66972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Data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D5D3D-78FD-4D9F-B896-3E796FF7B6E2}"/>
              </a:ext>
            </a:extLst>
          </p:cNvPr>
          <p:cNvSpPr/>
          <p:nvPr/>
        </p:nvSpPr>
        <p:spPr>
          <a:xfrm>
            <a:off x="4696442" y="6028189"/>
            <a:ext cx="6825837" cy="66972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Data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FBFEF51-1FFA-42FC-BE11-3EB9A2E53B3C}"/>
              </a:ext>
            </a:extLst>
          </p:cNvPr>
          <p:cNvCxnSpPr/>
          <p:nvPr/>
        </p:nvCxnSpPr>
        <p:spPr>
          <a:xfrm>
            <a:off x="-65714" y="5454242"/>
            <a:ext cx="12192000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8EB30F-0170-4CC7-8F27-4086E2649256}"/>
              </a:ext>
            </a:extLst>
          </p:cNvPr>
          <p:cNvCxnSpPr>
            <a:stCxn id="11" idx="3"/>
            <a:endCxn id="53" idx="1"/>
          </p:cNvCxnSpPr>
          <p:nvPr/>
        </p:nvCxnSpPr>
        <p:spPr>
          <a:xfrm>
            <a:off x="1988190" y="830511"/>
            <a:ext cx="574506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D726E7-5EF3-4334-92D0-B814A0A875A7}"/>
              </a:ext>
            </a:extLst>
          </p:cNvPr>
          <p:cNvCxnSpPr>
            <a:cxnSpLocks/>
          </p:cNvCxnSpPr>
          <p:nvPr/>
        </p:nvCxnSpPr>
        <p:spPr>
          <a:xfrm>
            <a:off x="3558329" y="813729"/>
            <a:ext cx="1" cy="9395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581735-C47A-45EC-A3CF-E1FA3E589289}"/>
              </a:ext>
            </a:extLst>
          </p:cNvPr>
          <p:cNvCxnSpPr>
            <a:endCxn id="52" idx="0"/>
          </p:cNvCxnSpPr>
          <p:nvPr/>
        </p:nvCxnSpPr>
        <p:spPr>
          <a:xfrm>
            <a:off x="5950588" y="847291"/>
            <a:ext cx="1" cy="9395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C8CA71-8E7B-47B4-82DC-F7A9850BC5CB}"/>
              </a:ext>
            </a:extLst>
          </p:cNvPr>
          <p:cNvCxnSpPr>
            <a:stCxn id="11" idx="2"/>
            <a:endCxn id="50" idx="0"/>
          </p:cNvCxnSpPr>
          <p:nvPr/>
        </p:nvCxnSpPr>
        <p:spPr>
          <a:xfrm>
            <a:off x="1434517" y="1166070"/>
            <a:ext cx="0" cy="6040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F334030-462A-4D14-8A26-AFDD0DDD017C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8969229" y="830511"/>
            <a:ext cx="1422646" cy="33555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AE6AE1-E89D-46D8-969A-3567CEE77333}"/>
              </a:ext>
            </a:extLst>
          </p:cNvPr>
          <p:cNvCxnSpPr/>
          <p:nvPr/>
        </p:nvCxnSpPr>
        <p:spPr>
          <a:xfrm>
            <a:off x="8003097" y="1166070"/>
            <a:ext cx="0" cy="28690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927F6E9-0449-46F7-BBF3-5FA7F9A1913B}"/>
              </a:ext>
            </a:extLst>
          </p:cNvPr>
          <p:cNvCxnSpPr/>
          <p:nvPr/>
        </p:nvCxnSpPr>
        <p:spPr>
          <a:xfrm flipV="1">
            <a:off x="8690994" y="1166070"/>
            <a:ext cx="0" cy="28690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DD1AD8E-9C06-49A7-9E62-0BB5D95C7E99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 flipH="1">
            <a:off x="1434516" y="2441196"/>
            <a:ext cx="1" cy="16022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01EBD57-E689-4577-AB04-33A61B7EFEC3}"/>
              </a:ext>
            </a:extLst>
          </p:cNvPr>
          <p:cNvCxnSpPr/>
          <p:nvPr/>
        </p:nvCxnSpPr>
        <p:spPr>
          <a:xfrm flipV="1">
            <a:off x="973123" y="4721607"/>
            <a:ext cx="0" cy="13065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B8374C9-39D1-42BC-967B-C6236CFC7EE1}"/>
              </a:ext>
            </a:extLst>
          </p:cNvPr>
          <p:cNvCxnSpPr/>
          <p:nvPr/>
        </p:nvCxnSpPr>
        <p:spPr>
          <a:xfrm>
            <a:off x="1845578" y="4721607"/>
            <a:ext cx="0" cy="13065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D2834B7-D8BC-4116-8CDA-F6A15C1BB941}"/>
              </a:ext>
            </a:extLst>
          </p:cNvPr>
          <p:cNvCxnSpPr>
            <a:cxnSpLocks/>
          </p:cNvCxnSpPr>
          <p:nvPr/>
        </p:nvCxnSpPr>
        <p:spPr>
          <a:xfrm flipV="1">
            <a:off x="3245840" y="4721607"/>
            <a:ext cx="0" cy="130658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EE1D209-328E-40D9-B97E-5A4A16AC05FB}"/>
              </a:ext>
            </a:extLst>
          </p:cNvPr>
          <p:cNvCxnSpPr/>
          <p:nvPr/>
        </p:nvCxnSpPr>
        <p:spPr>
          <a:xfrm>
            <a:off x="5125673" y="5048772"/>
            <a:ext cx="0" cy="9787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3C9871F-D3EA-4DE5-9547-506444DE79FA}"/>
              </a:ext>
            </a:extLst>
          </p:cNvPr>
          <p:cNvCxnSpPr/>
          <p:nvPr/>
        </p:nvCxnSpPr>
        <p:spPr>
          <a:xfrm flipV="1">
            <a:off x="6660859" y="5048772"/>
            <a:ext cx="0" cy="9794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A72D0A9-CB45-46AA-BEE4-F976C9F9CF19}"/>
              </a:ext>
            </a:extLst>
          </p:cNvPr>
          <p:cNvCxnSpPr>
            <a:stCxn id="64" idx="2"/>
          </p:cNvCxnSpPr>
          <p:nvPr/>
        </p:nvCxnSpPr>
        <p:spPr>
          <a:xfrm>
            <a:off x="10691082" y="4704827"/>
            <a:ext cx="4881" cy="13226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EBE2E54-DA20-4A4B-91B0-35000EEABEB3}"/>
              </a:ext>
            </a:extLst>
          </p:cNvPr>
          <p:cNvCxnSpPr/>
          <p:nvPr/>
        </p:nvCxnSpPr>
        <p:spPr>
          <a:xfrm>
            <a:off x="9962624" y="1837189"/>
            <a:ext cx="0" cy="22146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549A5D1-2161-427E-8467-AF44271236E3}"/>
              </a:ext>
            </a:extLst>
          </p:cNvPr>
          <p:cNvCxnSpPr/>
          <p:nvPr/>
        </p:nvCxnSpPr>
        <p:spPr>
          <a:xfrm flipV="1">
            <a:off x="10866552" y="1845582"/>
            <a:ext cx="0" cy="22063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3669A-9AB9-4AB2-9738-BBF6F3460B0D}"/>
              </a:ext>
            </a:extLst>
          </p:cNvPr>
          <p:cNvSpPr txBox="1"/>
          <p:nvPr/>
        </p:nvSpPr>
        <p:spPr>
          <a:xfrm>
            <a:off x="11230725" y="107093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Front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51C32B-D470-45D4-AA28-95D44794E98A}"/>
              </a:ext>
            </a:extLst>
          </p:cNvPr>
          <p:cNvSpPr txBox="1"/>
          <p:nvPr/>
        </p:nvSpPr>
        <p:spPr>
          <a:xfrm>
            <a:off x="11294781" y="308344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Back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ADA5E3-C298-4EFC-AF34-A58AC48BD649}"/>
              </a:ext>
            </a:extLst>
          </p:cNvPr>
          <p:cNvSpPr txBox="1"/>
          <p:nvPr/>
        </p:nvSpPr>
        <p:spPr>
          <a:xfrm>
            <a:off x="11423715" y="5538130"/>
            <a:ext cx="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59BC43-81AE-42FC-BAD7-FCECF903E3CF}"/>
              </a:ext>
            </a:extLst>
          </p:cNvPr>
          <p:cNvCxnSpPr>
            <a:cxnSpLocks/>
          </p:cNvCxnSpPr>
          <p:nvPr/>
        </p:nvCxnSpPr>
        <p:spPr>
          <a:xfrm>
            <a:off x="3235351" y="2457276"/>
            <a:ext cx="0" cy="159461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89D80A-F28A-4C38-AE4A-D7A1ECD85A71}"/>
              </a:ext>
            </a:extLst>
          </p:cNvPr>
          <p:cNvCxnSpPr>
            <a:cxnSpLocks/>
          </p:cNvCxnSpPr>
          <p:nvPr/>
        </p:nvCxnSpPr>
        <p:spPr>
          <a:xfrm flipV="1">
            <a:off x="3874313" y="2447839"/>
            <a:ext cx="0" cy="16040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D02BF6-67E0-4115-A9C6-717EE7B8634C}"/>
              </a:ext>
            </a:extLst>
          </p:cNvPr>
          <p:cNvCxnSpPr>
            <a:cxnSpLocks/>
          </p:cNvCxnSpPr>
          <p:nvPr/>
        </p:nvCxnSpPr>
        <p:spPr>
          <a:xfrm flipH="1">
            <a:off x="5609437" y="2474057"/>
            <a:ext cx="13985" cy="15694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9E7E42-5888-4709-89C8-0A03EA1E5736}"/>
              </a:ext>
            </a:extLst>
          </p:cNvPr>
          <p:cNvCxnSpPr>
            <a:cxnSpLocks/>
          </p:cNvCxnSpPr>
          <p:nvPr/>
        </p:nvCxnSpPr>
        <p:spPr>
          <a:xfrm flipV="1">
            <a:off x="6311319" y="2474057"/>
            <a:ext cx="0" cy="15946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9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327</Words>
  <Application>Microsoft Office PowerPoint</Application>
  <PresentationFormat>와이드스크린</PresentationFormat>
  <Paragraphs>148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나눔스퀘어_ac</vt:lpstr>
      <vt:lpstr>나눔스퀘어_ac Bold</vt:lpstr>
      <vt:lpstr>나눔스퀘어_ac ExtraBold</vt:lpstr>
      <vt:lpstr>나눔스퀘어_ac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ji yeong</dc:creator>
  <cp:lastModifiedBy>seo ji yeong</cp:lastModifiedBy>
  <cp:revision>60</cp:revision>
  <dcterms:created xsi:type="dcterms:W3CDTF">2020-09-10T09:26:22Z</dcterms:created>
  <dcterms:modified xsi:type="dcterms:W3CDTF">2020-12-29T08:52:40Z</dcterms:modified>
</cp:coreProperties>
</file>