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4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8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7A48-89D4-46B0-9D67-88CD570945B6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439D-4198-4B37-8100-A0011E7E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6344" y="157942"/>
            <a:ext cx="9019309" cy="106388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딕"/>
                <a:ea typeface="궁서" panose="02030600000101010101" pitchFamily="18" charset="-127"/>
              </a:rPr>
              <a:t>AI </a:t>
            </a:r>
            <a:r>
              <a:rPr lang="ko-KR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제어 실습 프로젝트 계획 </a:t>
            </a:r>
            <a:endParaRPr lang="ko-KR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8" y="2296939"/>
            <a:ext cx="9168883" cy="2629623"/>
          </a:xfrm>
        </p:spPr>
        <p:txBody>
          <a:bodyPr>
            <a:normAutofit lnSpcReduction="10000"/>
          </a:bodyPr>
          <a:lstStyle/>
          <a:p>
            <a:r>
              <a:rPr lang="ko-KR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AI 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를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</a:rPr>
              <a:t>이용한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err="1" smtClean="0">
                <a:solidFill>
                  <a:srgbClr val="FFFF00"/>
                </a:solidFill>
              </a:rPr>
              <a:t>과일도감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rgbClr val="92D050"/>
                </a:solidFill>
              </a:rPr>
              <a:t>만들기</a:t>
            </a:r>
            <a:endParaRPr lang="en-US" altLang="ko-KR" sz="3200" b="1" dirty="0" smtClean="0">
              <a:solidFill>
                <a:srgbClr val="92D050"/>
              </a:solidFill>
            </a:endParaRPr>
          </a:p>
          <a:p>
            <a:endParaRPr lang="en-US" altLang="ko-KR" sz="3200" b="1" dirty="0" smtClean="0">
              <a:solidFill>
                <a:srgbClr val="92D05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200" b="1" dirty="0" smtClean="0">
                <a:solidFill>
                  <a:srgbClr val="00B0F0"/>
                </a:solidFill>
              </a:rPr>
              <a:t>프로젝트 설명 </a:t>
            </a:r>
            <a:endParaRPr lang="en-US" altLang="ko-KR" sz="32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endParaRPr lang="en-US" altLang="ko-KR" sz="32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3200" b="1" dirty="0" smtClean="0">
                <a:solidFill>
                  <a:srgbClr val="92D050"/>
                </a:solidFill>
              </a:rPr>
              <a:t>활용한 프로그램 및 준비물</a:t>
            </a:r>
            <a:endParaRPr lang="en-US" altLang="ko-KR" sz="3200" b="1" dirty="0" smtClean="0">
              <a:solidFill>
                <a:srgbClr val="92D050"/>
              </a:solidFill>
            </a:endParaRPr>
          </a:p>
          <a:p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6138" y="5842337"/>
            <a:ext cx="2565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2217110241 </a:t>
            </a:r>
            <a:r>
              <a:rPr lang="ko-KR" altLang="en-US" sz="2000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탁강현</a:t>
            </a:r>
            <a:endParaRPr lang="en-US" altLang="ko-KR" sz="2000" dirty="0" smtClean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2217110182 </a:t>
            </a:r>
            <a:r>
              <a:rPr lang="ko-KR" altLang="en-US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김강현</a:t>
            </a:r>
            <a:endParaRPr lang="en-US" altLang="ko-KR" sz="2000" dirty="0" smtClean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2017110229 </a:t>
            </a:r>
            <a:r>
              <a:rPr lang="ko-KR" altLang="en-US" sz="2000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이현서</a:t>
            </a:r>
            <a:endParaRPr lang="ko-KR" altLang="en-US" sz="20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2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0" y="3140510"/>
            <a:ext cx="4982547" cy="265979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0"/>
            <a:ext cx="7400731" cy="102513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설명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과일도감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0" y="1153357"/>
            <a:ext cx="11905861" cy="157118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캠으로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인공지능에 학습을 </a:t>
            </a:r>
            <a:r>
              <a:rPr lang="ko-KR" altLang="en-US" dirty="0" err="1" smtClean="0"/>
              <a:t>시킨후</a:t>
            </a:r>
            <a:r>
              <a:rPr lang="ko-KR" altLang="en-US" dirty="0" smtClean="0"/>
              <a:t> 어떤 과일인지 판별을 </a:t>
            </a:r>
            <a:r>
              <a:rPr lang="ko-KR" altLang="en-US" dirty="0" err="1" smtClean="0"/>
              <a:t>할수있습니다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들어서 귤 같은 경우 </a:t>
            </a:r>
            <a:r>
              <a:rPr lang="ko-KR" altLang="en-US" dirty="0" err="1" smtClean="0"/>
              <a:t>낑깡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한라봉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레드향</a:t>
            </a:r>
            <a:r>
              <a:rPr lang="ko-KR" altLang="en-US" dirty="0" smtClean="0"/>
              <a:t> 등을 학습시켜 따로 분류도 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9126" y="1449224"/>
            <a:ext cx="25823174" cy="85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59" y="3019211"/>
            <a:ext cx="5241710" cy="26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5265" y="298580"/>
            <a:ext cx="10114383" cy="85572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활용한 프로그램 및 준비물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6253" y="1605287"/>
            <a:ext cx="10792408" cy="407705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altLang="ko-KR" dirty="0" smtClean="0"/>
              <a:t>Teachable Machine </a:t>
            </a:r>
            <a:r>
              <a:rPr lang="ko-KR" altLang="en-US" dirty="0" smtClean="0"/>
              <a:t>프로그램 사용</a:t>
            </a:r>
            <a:endParaRPr lang="en-US" altLang="ko-KR" dirty="0" smtClean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코드반영</a:t>
            </a:r>
            <a:r>
              <a:rPr lang="ko-KR" altLang="en-US" dirty="0" smtClean="0"/>
              <a:t> 사이트  </a:t>
            </a:r>
            <a:endParaRPr lang="en-US" altLang="ko-KR" dirty="0" smtClean="0"/>
          </a:p>
          <a:p>
            <a:pPr algn="l"/>
            <a:endParaRPr lang="en-US" altLang="ko-KR" dirty="0" smtClean="0"/>
          </a:p>
          <a:p>
            <a:pPr marL="342900" indent="-342900" algn="l">
              <a:buFontTx/>
              <a:buChar char="-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언어 사용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 smtClean="0"/>
          </a:p>
          <a:p>
            <a:pPr marL="342900" indent="-342900" algn="l">
              <a:buFontTx/>
              <a:buChar char="-"/>
            </a:pPr>
            <a:r>
              <a:rPr lang="ko-KR" altLang="en-US" dirty="0" smtClean="0"/>
              <a:t>캠 카메라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모형과일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/>
              <a:t> </a:t>
            </a:r>
            <a:r>
              <a:rPr lang="ko-KR" altLang="en-US" dirty="0" err="1" smtClean="0"/>
              <a:t>우노보드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 algn="l">
              <a:buFontTx/>
              <a:buChar char="-"/>
            </a:pPr>
            <a:r>
              <a:rPr lang="en-US" altLang="ko-KR" dirty="0" smtClean="0"/>
              <a:t>AI </a:t>
            </a:r>
            <a:r>
              <a:rPr lang="ko-KR" altLang="en-US" dirty="0" smtClean="0"/>
              <a:t>인공지능과 코딩 학습하기</a:t>
            </a:r>
            <a:endParaRPr lang="en-US" altLang="ko-KR" dirty="0" smtClean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 smtClean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26" y="2210663"/>
            <a:ext cx="4448835" cy="34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HY궁서B</vt:lpstr>
      <vt:lpstr>고딕</vt:lpstr>
      <vt:lpstr>궁서</vt:lpstr>
      <vt:lpstr>맑은 고딕</vt:lpstr>
      <vt:lpstr>Arial</vt:lpstr>
      <vt:lpstr>Office 테마</vt:lpstr>
      <vt:lpstr>AI 제어 실습 프로젝트 계획 </vt:lpstr>
      <vt:lpstr>1. 프로젝트 설명 ( 과일도감 )</vt:lpstr>
      <vt:lpstr>2. 활용한 프로그램 및 준비물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제어 실습 프로젝트 계획</dc:title>
  <dc:creator>Windows 사용자</dc:creator>
  <cp:lastModifiedBy>Windows 사용자</cp:lastModifiedBy>
  <cp:revision>7</cp:revision>
  <dcterms:created xsi:type="dcterms:W3CDTF">2022-10-31T06:49:57Z</dcterms:created>
  <dcterms:modified xsi:type="dcterms:W3CDTF">2022-10-31T07:36:35Z</dcterms:modified>
</cp:coreProperties>
</file>