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Medium" panose="000006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1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6810e46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6810e46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6810e46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6810e46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5d32b42a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5d32b42a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b6810e4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b6810e4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5d32b42a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5d32b42a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8b6810e46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8b6810e46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8b6810e46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8b6810e46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 rot="948817">
            <a:off x="-4597937" y="2049564"/>
            <a:ext cx="7490916" cy="4079606"/>
            <a:chOff x="841175" y="1036025"/>
            <a:chExt cx="5753500" cy="3133100"/>
          </a:xfrm>
        </p:grpSpPr>
        <p:sp>
          <p:nvSpPr>
            <p:cNvPr id="67" name="Google Shape;67;p11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01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807500" y="3316250"/>
            <a:ext cx="55290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>
            <a:off x="5852317" y="1316647"/>
            <a:ext cx="4119681" cy="2463735"/>
          </a:xfrm>
          <a:custGeom>
            <a:avLst/>
            <a:gdLst/>
            <a:ahLst/>
            <a:cxnLst/>
            <a:rect l="l" t="t" r="r" b="b"/>
            <a:pathLst>
              <a:path w="54396" h="32531" extrusionOk="0">
                <a:moveTo>
                  <a:pt x="524" y="0"/>
                </a:moveTo>
                <a:cubicBezTo>
                  <a:pt x="1" y="3164"/>
                  <a:pt x="981" y="6876"/>
                  <a:pt x="3114" y="9263"/>
                </a:cubicBezTo>
                <a:cubicBezTo>
                  <a:pt x="5181" y="11579"/>
                  <a:pt x="8228" y="12980"/>
                  <a:pt x="9904" y="15606"/>
                </a:cubicBezTo>
                <a:cubicBezTo>
                  <a:pt x="12001" y="18886"/>
                  <a:pt x="11463" y="23315"/>
                  <a:pt x="13453" y="26656"/>
                </a:cubicBezTo>
                <a:cubicBezTo>
                  <a:pt x="14845" y="28987"/>
                  <a:pt x="17313" y="30496"/>
                  <a:pt x="19877" y="31389"/>
                </a:cubicBezTo>
                <a:cubicBezTo>
                  <a:pt x="22030" y="32145"/>
                  <a:pt x="24310" y="32530"/>
                  <a:pt x="26591" y="32530"/>
                </a:cubicBezTo>
                <a:cubicBezTo>
                  <a:pt x="27727" y="32530"/>
                  <a:pt x="28863" y="32435"/>
                  <a:pt x="29983" y="32242"/>
                </a:cubicBezTo>
                <a:cubicBezTo>
                  <a:pt x="31360" y="32009"/>
                  <a:pt x="32756" y="31608"/>
                  <a:pt x="33833" y="30719"/>
                </a:cubicBezTo>
                <a:cubicBezTo>
                  <a:pt x="35443" y="29378"/>
                  <a:pt x="36032" y="27174"/>
                  <a:pt x="36296" y="25102"/>
                </a:cubicBezTo>
                <a:cubicBezTo>
                  <a:pt x="36555" y="23020"/>
                  <a:pt x="36585" y="20862"/>
                  <a:pt x="37423" y="18942"/>
                </a:cubicBezTo>
                <a:cubicBezTo>
                  <a:pt x="38541" y="16383"/>
                  <a:pt x="40968" y="14605"/>
                  <a:pt x="43543" y="13529"/>
                </a:cubicBezTo>
                <a:cubicBezTo>
                  <a:pt x="45213" y="12828"/>
                  <a:pt x="46986" y="12371"/>
                  <a:pt x="48555" y="11472"/>
                </a:cubicBezTo>
                <a:cubicBezTo>
                  <a:pt x="52399" y="9258"/>
                  <a:pt x="54395" y="4261"/>
                  <a:pt x="531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4353834" cy="679175"/>
          </a:xfrm>
          <a:custGeom>
            <a:avLst/>
            <a:gdLst/>
            <a:ahLst/>
            <a:cxnLst/>
            <a:rect l="l" t="t" r="r" b="b"/>
            <a:pathLst>
              <a:path w="41136" h="6417" extrusionOk="0">
                <a:moveTo>
                  <a:pt x="1" y="0"/>
                </a:moveTo>
                <a:cubicBezTo>
                  <a:pt x="976" y="1843"/>
                  <a:pt x="2408" y="3443"/>
                  <a:pt x="4165" y="4560"/>
                </a:cubicBezTo>
                <a:cubicBezTo>
                  <a:pt x="6086" y="5777"/>
                  <a:pt x="8361" y="6417"/>
                  <a:pt x="10634" y="6417"/>
                </a:cubicBezTo>
                <a:cubicBezTo>
                  <a:pt x="11719" y="6417"/>
                  <a:pt x="12804" y="6271"/>
                  <a:pt x="13849" y="5972"/>
                </a:cubicBezTo>
                <a:cubicBezTo>
                  <a:pt x="16069" y="5348"/>
                  <a:pt x="18105" y="4068"/>
                  <a:pt x="20401" y="3738"/>
                </a:cubicBezTo>
                <a:cubicBezTo>
                  <a:pt x="20838" y="3675"/>
                  <a:pt x="21274" y="3647"/>
                  <a:pt x="21710" y="3647"/>
                </a:cubicBezTo>
                <a:cubicBezTo>
                  <a:pt x="24674" y="3647"/>
                  <a:pt x="27608" y="4932"/>
                  <a:pt x="30618" y="5109"/>
                </a:cubicBezTo>
                <a:cubicBezTo>
                  <a:pt x="30832" y="5122"/>
                  <a:pt x="31045" y="5128"/>
                  <a:pt x="31258" y="5128"/>
                </a:cubicBezTo>
                <a:cubicBezTo>
                  <a:pt x="35103" y="5128"/>
                  <a:pt x="38826" y="3070"/>
                  <a:pt x="41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573975" y="3889475"/>
            <a:ext cx="1143000" cy="114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94" name="Google Shape;94;p1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98" name="Google Shape;98;p1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 flipH="1">
            <a:off x="-639331" y="-14428"/>
            <a:ext cx="5609625" cy="5233000"/>
          </a:xfrm>
          <a:custGeom>
            <a:avLst/>
            <a:gdLst/>
            <a:ahLst/>
            <a:cxnLst/>
            <a:rect l="l" t="t" r="r" b="b"/>
            <a:pathLst>
              <a:path w="224385" h="209320" extrusionOk="0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 flipH="1">
            <a:off x="448747" y="-8003"/>
            <a:ext cx="4517425" cy="3497775"/>
          </a:xfrm>
          <a:custGeom>
            <a:avLst/>
            <a:gdLst/>
            <a:ahLst/>
            <a:cxnLst/>
            <a:rect l="l" t="t" r="r" b="b"/>
            <a:pathLst>
              <a:path w="180697" h="139911" extrusionOk="0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-602281" y="-14425"/>
            <a:ext cx="2729500" cy="2519100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19275" y="3521700"/>
            <a:ext cx="36549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6"/>
          <p:cNvSpPr/>
          <p:nvPr/>
        </p:nvSpPr>
        <p:spPr>
          <a:xfrm rot="519298">
            <a:off x="5303945" y="2112100"/>
            <a:ext cx="4806720" cy="4225984"/>
          </a:xfrm>
          <a:custGeom>
            <a:avLst/>
            <a:gdLst/>
            <a:ahLst/>
            <a:cxnLst/>
            <a:rect l="l" t="t" r="r" b="b"/>
            <a:pathLst>
              <a:path w="151325" h="138720" extrusionOk="0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912763" y="-294525"/>
            <a:ext cx="3589075" cy="3021975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065913" y="156475"/>
            <a:ext cx="487575" cy="1500325"/>
          </a:xfrm>
          <a:custGeom>
            <a:avLst/>
            <a:gdLst/>
            <a:ahLst/>
            <a:cxnLst/>
            <a:rect l="l" t="t" r="r" b="b"/>
            <a:pathLst>
              <a:path w="19503" h="60013" extrusionOk="0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84038" y="-54650"/>
            <a:ext cx="1152225" cy="1532475"/>
          </a:xfrm>
          <a:custGeom>
            <a:avLst/>
            <a:gdLst/>
            <a:ahLst/>
            <a:cxnLst/>
            <a:rect l="l" t="t" r="r" b="b"/>
            <a:pathLst>
              <a:path w="46089" h="61299" extrusionOk="0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598963" y="-50650"/>
            <a:ext cx="386325" cy="1382900"/>
          </a:xfrm>
          <a:custGeom>
            <a:avLst/>
            <a:gdLst/>
            <a:ahLst/>
            <a:cxnLst/>
            <a:rect l="l" t="t" r="r" b="b"/>
            <a:pathLst>
              <a:path w="15453" h="55316" extrusionOk="0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707813" y="566425"/>
            <a:ext cx="343050" cy="275900"/>
          </a:xfrm>
          <a:custGeom>
            <a:avLst/>
            <a:gdLst/>
            <a:ahLst/>
            <a:cxnLst/>
            <a:rect l="l" t="t" r="r" b="b"/>
            <a:pathLst>
              <a:path w="13722" h="11036" extrusionOk="0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378088" y="-108975"/>
            <a:ext cx="1044700" cy="1217575"/>
          </a:xfrm>
          <a:custGeom>
            <a:avLst/>
            <a:gdLst/>
            <a:ahLst/>
            <a:cxnLst/>
            <a:rect l="l" t="t" r="r" b="b"/>
            <a:pathLst>
              <a:path w="41788" h="48703" extrusionOk="0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170663" y="-300875"/>
            <a:ext cx="1180325" cy="921400"/>
          </a:xfrm>
          <a:custGeom>
            <a:avLst/>
            <a:gdLst/>
            <a:ahLst/>
            <a:cxnLst/>
            <a:rect l="l" t="t" r="r" b="b"/>
            <a:pathLst>
              <a:path w="47213" h="36856" extrusionOk="0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329013" y="-246175"/>
            <a:ext cx="989400" cy="764525"/>
          </a:xfrm>
          <a:custGeom>
            <a:avLst/>
            <a:gdLst/>
            <a:ahLst/>
            <a:cxnLst/>
            <a:rect l="l" t="t" r="r" b="b"/>
            <a:pathLst>
              <a:path w="39576" h="30581" extrusionOk="0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833842" y="1608670"/>
            <a:ext cx="1749700" cy="1623825"/>
          </a:xfrm>
          <a:custGeom>
            <a:avLst/>
            <a:gdLst/>
            <a:ahLst/>
            <a:cxnLst/>
            <a:rect l="l" t="t" r="r" b="b"/>
            <a:pathLst>
              <a:path w="69988" h="64953" extrusionOk="0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855020" y="1616001"/>
            <a:ext cx="5433960" cy="236869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134" name="Google Shape;134;p17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138" name="Google Shape;138;p17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 rot="10800000" flipH="1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141" name="Google Shape;141;p17"/>
            <p:cNvSpPr/>
            <p:nvPr/>
          </p:nvSpPr>
          <p:spPr>
            <a:xfrm>
              <a:off x="7809863" y="-1852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065913" y="156475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8284038" y="-54650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8598963" y="-5065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981538" y="-190700"/>
              <a:ext cx="1509950" cy="1449625"/>
            </a:xfrm>
            <a:custGeom>
              <a:avLst/>
              <a:gdLst/>
              <a:ahLst/>
              <a:cxnLst/>
              <a:rect l="l" t="t" r="r" b="b"/>
              <a:pathLst>
                <a:path w="60398" h="57985" extrusionOk="0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7378088" y="-108975"/>
              <a:ext cx="1044700" cy="1217575"/>
            </a:xfrm>
            <a:custGeom>
              <a:avLst/>
              <a:gdLst/>
              <a:ahLst/>
              <a:cxnLst/>
              <a:rect l="l" t="t" r="r" b="b"/>
              <a:pathLst>
                <a:path w="41788" h="48703" extrusionOk="0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170663" y="-300875"/>
              <a:ext cx="1180325" cy="921400"/>
            </a:xfrm>
            <a:custGeom>
              <a:avLst/>
              <a:gdLst/>
              <a:ahLst/>
              <a:cxnLst/>
              <a:rect l="l" t="t" r="r" b="b"/>
              <a:pathLst>
                <a:path w="47213" h="36856" extrusionOk="0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29013" y="-246175"/>
              <a:ext cx="989400" cy="764525"/>
            </a:xfrm>
            <a:custGeom>
              <a:avLst/>
              <a:gdLst/>
              <a:ahLst/>
              <a:cxnLst/>
              <a:rect l="l" t="t" r="r" b="b"/>
              <a:pathLst>
                <a:path w="39576" h="30581" extrusionOk="0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 rot="10800000">
            <a:off x="5114776" y="-394445"/>
            <a:ext cx="5118875" cy="373892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2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4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/>
          <p:nvPr/>
        </p:nvSpPr>
        <p:spPr>
          <a:xfrm rot="-7126212">
            <a:off x="-3438667" y="2453900"/>
            <a:ext cx="5119108" cy="373909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 rot="-5400000">
            <a:off x="-1863306" y="2265115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/>
          <p:nvPr/>
        </p:nvSpPr>
        <p:spPr>
          <a:xfrm rot="-1213025">
            <a:off x="7174966" y="433548"/>
            <a:ext cx="5459327" cy="5145149"/>
          </a:xfrm>
          <a:custGeom>
            <a:avLst/>
            <a:gdLst/>
            <a:ahLst/>
            <a:cxnLst/>
            <a:rect l="l" t="t" r="r" b="b"/>
            <a:pathLst>
              <a:path w="176320" h="166173" extrusionOk="0">
                <a:moveTo>
                  <a:pt x="111116" y="1"/>
                </a:moveTo>
                <a:cubicBezTo>
                  <a:pt x="108722" y="1"/>
                  <a:pt x="106376" y="333"/>
                  <a:pt x="104144" y="1200"/>
                </a:cubicBezTo>
                <a:cubicBezTo>
                  <a:pt x="97500" y="3795"/>
                  <a:pt x="99358" y="8213"/>
                  <a:pt x="92238" y="13987"/>
                </a:cubicBezTo>
                <a:cubicBezTo>
                  <a:pt x="82748" y="21690"/>
                  <a:pt x="73414" y="18750"/>
                  <a:pt x="69806" y="24429"/>
                </a:cubicBezTo>
                <a:cubicBezTo>
                  <a:pt x="65222" y="31620"/>
                  <a:pt x="78653" y="38835"/>
                  <a:pt x="74378" y="45991"/>
                </a:cubicBezTo>
                <a:cubicBezTo>
                  <a:pt x="70128" y="53135"/>
                  <a:pt x="54709" y="49456"/>
                  <a:pt x="48411" y="57028"/>
                </a:cubicBezTo>
                <a:cubicBezTo>
                  <a:pt x="42243" y="64422"/>
                  <a:pt x="54150" y="71316"/>
                  <a:pt x="51518" y="83412"/>
                </a:cubicBezTo>
                <a:cubicBezTo>
                  <a:pt x="48589" y="96807"/>
                  <a:pt x="32052" y="97009"/>
                  <a:pt x="18348" y="114214"/>
                </a:cubicBezTo>
                <a:cubicBezTo>
                  <a:pt x="15597" y="117678"/>
                  <a:pt x="0" y="137264"/>
                  <a:pt x="9204" y="151194"/>
                </a:cubicBezTo>
                <a:cubicBezTo>
                  <a:pt x="18800" y="165708"/>
                  <a:pt x="49947" y="165970"/>
                  <a:pt x="73235" y="166161"/>
                </a:cubicBezTo>
                <a:cubicBezTo>
                  <a:pt x="73902" y="166161"/>
                  <a:pt x="74950" y="166172"/>
                  <a:pt x="76319" y="166172"/>
                </a:cubicBezTo>
                <a:cubicBezTo>
                  <a:pt x="81320" y="166161"/>
                  <a:pt x="126325" y="165732"/>
                  <a:pt x="128659" y="154647"/>
                </a:cubicBezTo>
                <a:cubicBezTo>
                  <a:pt x="129885" y="148849"/>
                  <a:pt x="118372" y="145265"/>
                  <a:pt x="119658" y="137919"/>
                </a:cubicBezTo>
                <a:cubicBezTo>
                  <a:pt x="120706" y="131918"/>
                  <a:pt x="128790" y="131942"/>
                  <a:pt x="134279" y="122905"/>
                </a:cubicBezTo>
                <a:cubicBezTo>
                  <a:pt x="138624" y="115785"/>
                  <a:pt x="134826" y="113737"/>
                  <a:pt x="138422" y="107177"/>
                </a:cubicBezTo>
                <a:cubicBezTo>
                  <a:pt x="145328" y="94568"/>
                  <a:pt x="162116" y="97081"/>
                  <a:pt x="166437" y="84293"/>
                </a:cubicBezTo>
                <a:cubicBezTo>
                  <a:pt x="167069" y="82412"/>
                  <a:pt x="167378" y="80971"/>
                  <a:pt x="167307" y="79245"/>
                </a:cubicBezTo>
                <a:cubicBezTo>
                  <a:pt x="166926" y="71065"/>
                  <a:pt x="157567" y="66160"/>
                  <a:pt x="157853" y="52599"/>
                </a:cubicBezTo>
                <a:cubicBezTo>
                  <a:pt x="158246" y="33942"/>
                  <a:pt x="176320" y="24762"/>
                  <a:pt x="169866" y="17380"/>
                </a:cubicBezTo>
                <a:cubicBezTo>
                  <a:pt x="166152" y="13142"/>
                  <a:pt x="160330" y="16344"/>
                  <a:pt x="143566" y="9903"/>
                </a:cubicBezTo>
                <a:cubicBezTo>
                  <a:pt x="134314" y="6343"/>
                  <a:pt x="132505" y="4010"/>
                  <a:pt x="123551" y="1926"/>
                </a:cubicBezTo>
                <a:cubicBezTo>
                  <a:pt x="119493" y="985"/>
                  <a:pt x="115234" y="1"/>
                  <a:pt x="111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4421795" y="15026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2"/>
          </p:nvPr>
        </p:nvSpPr>
        <p:spPr>
          <a:xfrm>
            <a:off x="4421795" y="259355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3"/>
          </p:nvPr>
        </p:nvSpPr>
        <p:spPr>
          <a:xfrm>
            <a:off x="4421795" y="36845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4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5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6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/>
          <p:nvPr/>
        </p:nvSpPr>
        <p:spPr>
          <a:xfrm rot="10800000" flipH="1">
            <a:off x="-2536724" y="3650250"/>
            <a:ext cx="6718109" cy="2956828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"/>
          </p:nvPr>
        </p:nvSpPr>
        <p:spPr>
          <a:xfrm>
            <a:off x="612900" y="1169725"/>
            <a:ext cx="39330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2"/>
          </p:nvPr>
        </p:nvSpPr>
        <p:spPr>
          <a:xfrm>
            <a:off x="4589425" y="1169725"/>
            <a:ext cx="38397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9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586825" y="0"/>
            <a:ext cx="6039251" cy="1257950"/>
          </a:xfrm>
          <a:custGeom>
            <a:avLst/>
            <a:gdLst/>
            <a:ahLst/>
            <a:cxnLst/>
            <a:rect l="l" t="t" r="r" b="b"/>
            <a:pathLst>
              <a:path w="67625" h="14086" extrusionOk="0">
                <a:moveTo>
                  <a:pt x="0" y="0"/>
                </a:moveTo>
                <a:cubicBezTo>
                  <a:pt x="402" y="4113"/>
                  <a:pt x="2448" y="8075"/>
                  <a:pt x="5668" y="10680"/>
                </a:cubicBezTo>
                <a:cubicBezTo>
                  <a:pt x="8424" y="12907"/>
                  <a:pt x="11971" y="14085"/>
                  <a:pt x="15507" y="14085"/>
                </a:cubicBezTo>
                <a:cubicBezTo>
                  <a:pt x="17301" y="14085"/>
                  <a:pt x="19092" y="13782"/>
                  <a:pt x="20776" y="13158"/>
                </a:cubicBezTo>
                <a:cubicBezTo>
                  <a:pt x="24326" y="11848"/>
                  <a:pt x="27347" y="9253"/>
                  <a:pt x="31004" y="8278"/>
                </a:cubicBezTo>
                <a:cubicBezTo>
                  <a:pt x="32201" y="7958"/>
                  <a:pt x="33406" y="7822"/>
                  <a:pt x="34617" y="7822"/>
                </a:cubicBezTo>
                <a:cubicBezTo>
                  <a:pt x="41471" y="7822"/>
                  <a:pt x="48519" y="12169"/>
                  <a:pt x="55292" y="12169"/>
                </a:cubicBezTo>
                <a:cubicBezTo>
                  <a:pt x="56756" y="12169"/>
                  <a:pt x="58207" y="11966"/>
                  <a:pt x="59641" y="11472"/>
                </a:cubicBezTo>
                <a:cubicBezTo>
                  <a:pt x="64328" y="9852"/>
                  <a:pt x="67624" y="4931"/>
                  <a:pt x="67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-152400" y="0"/>
            <a:ext cx="2499379" cy="4426045"/>
          </a:xfrm>
          <a:custGeom>
            <a:avLst/>
            <a:gdLst/>
            <a:ahLst/>
            <a:cxnLst/>
            <a:rect l="l" t="t" r="r" b="b"/>
            <a:pathLst>
              <a:path w="27987" h="49561" extrusionOk="0">
                <a:moveTo>
                  <a:pt x="0" y="0"/>
                </a:moveTo>
                <a:lnTo>
                  <a:pt x="0" y="47737"/>
                </a:lnTo>
                <a:cubicBezTo>
                  <a:pt x="1387" y="48842"/>
                  <a:pt x="3097" y="49560"/>
                  <a:pt x="4802" y="49560"/>
                </a:cubicBezTo>
                <a:cubicBezTo>
                  <a:pt x="5401" y="49560"/>
                  <a:pt x="5998" y="49472"/>
                  <a:pt x="6582" y="49280"/>
                </a:cubicBezTo>
                <a:cubicBezTo>
                  <a:pt x="10792" y="47899"/>
                  <a:pt x="11863" y="42419"/>
                  <a:pt x="11416" y="38011"/>
                </a:cubicBezTo>
                <a:cubicBezTo>
                  <a:pt x="10964" y="33609"/>
                  <a:pt x="9791" y="28815"/>
                  <a:pt x="12031" y="24996"/>
                </a:cubicBezTo>
                <a:cubicBezTo>
                  <a:pt x="14468" y="20852"/>
                  <a:pt x="19922" y="19648"/>
                  <a:pt x="23361" y="16286"/>
                </a:cubicBezTo>
                <a:cubicBezTo>
                  <a:pt x="27286" y="12467"/>
                  <a:pt x="27987" y="6013"/>
                  <a:pt x="25646" y="1066"/>
                </a:cubicBezTo>
                <a:cubicBezTo>
                  <a:pt x="25473" y="696"/>
                  <a:pt x="25285" y="340"/>
                  <a:pt x="25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7185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4629151" y="-8276"/>
            <a:ext cx="4094287" cy="1647149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4207250" y="-8283"/>
            <a:ext cx="4516156" cy="1816868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6178825" y="1739225"/>
            <a:ext cx="22464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6178825" y="2177450"/>
            <a:ext cx="22464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6493575" y="3624475"/>
            <a:ext cx="19317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6493575" y="4005475"/>
            <a:ext cx="19629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184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524035" y="3756232"/>
            <a:ext cx="6908208" cy="1700729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7844296" y="3435620"/>
            <a:ext cx="1149179" cy="1102012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/>
          <p:nvPr/>
        </p:nvSpPr>
        <p:spPr>
          <a:xfrm rot="-5033328">
            <a:off x="5726121" y="-1510411"/>
            <a:ext cx="5233712" cy="4453469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/>
          <p:nvPr/>
        </p:nvSpPr>
        <p:spPr>
          <a:xfrm rot="5875358">
            <a:off x="-2005558" y="1369695"/>
            <a:ext cx="5233775" cy="445352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4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-2042500" y="-2466975"/>
            <a:ext cx="3914100" cy="391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496700" y="884775"/>
            <a:ext cx="4187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95033" y="-205427"/>
            <a:ext cx="1715694" cy="934604"/>
            <a:chOff x="841175" y="1036025"/>
            <a:chExt cx="5753500" cy="3133100"/>
          </a:xfrm>
        </p:grpSpPr>
        <p:sp>
          <p:nvSpPr>
            <p:cNvPr id="202" name="Google Shape;202;p26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718400" y="346028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627884" y="1057869"/>
            <a:ext cx="7901400" cy="3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15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5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5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5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5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5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5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5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7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rot="5766672">
            <a:off x="-2016830" y="1916162"/>
            <a:ext cx="5233712" cy="4453469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1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2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3"/>
          </p:nvPr>
        </p:nvSpPr>
        <p:spPr>
          <a:xfrm>
            <a:off x="1082850" y="3237400"/>
            <a:ext cx="22299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4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5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6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7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8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9"/>
          <p:cNvSpPr/>
          <p:nvPr/>
        </p:nvSpPr>
        <p:spPr>
          <a:xfrm rot="-6776231">
            <a:off x="5379710" y="-1534247"/>
            <a:ext cx="5233928" cy="44536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 rot="10800000" flipH="1">
            <a:off x="-2421723" y="-2457095"/>
            <a:ext cx="8278950" cy="6047100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29" name="Google Shape;229;p31"/>
          <p:cNvSpPr/>
          <p:nvPr/>
        </p:nvSpPr>
        <p:spPr>
          <a:xfrm rot="-10083919" flipH="1">
            <a:off x="-1271890" y="-873657"/>
            <a:ext cx="2729545" cy="2519141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 rot="10800000" flipH="1">
            <a:off x="-313100" y="644219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 rot="-5320285" flipH="1">
            <a:off x="-2213136" y="-1585"/>
            <a:ext cx="4443570" cy="1955535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1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236" name="Google Shape;236;p32"/>
          <p:cNvSpPr/>
          <p:nvPr/>
        </p:nvSpPr>
        <p:spPr>
          <a:xfrm rot="-3755545" flipH="1">
            <a:off x="4997871" y="2946773"/>
            <a:ext cx="6474385" cy="2849132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41" name="Google Shape;241;p33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3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45" name="Google Shape;245;p33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4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250" name="Google Shape;250;p34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1" name="Google Shape;251;p34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1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2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ubTitle" idx="3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4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636236">
            <a:off x="-1392045" y="-1087245"/>
            <a:ext cx="4443276" cy="378087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 flipH="1">
            <a:off x="5218575" y="1123250"/>
            <a:ext cx="32763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 flipH="1">
            <a:off x="5218575" y="3544025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7255073" y="0"/>
            <a:ext cx="1888952" cy="1278717"/>
          </a:xfrm>
          <a:custGeom>
            <a:avLst/>
            <a:gdLst/>
            <a:ahLst/>
            <a:cxnLst/>
            <a:rect l="l" t="t" r="r" b="b"/>
            <a:pathLst>
              <a:path w="10262" h="6947" extrusionOk="0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-5400000" flipH="1">
            <a:off x="2386913" y="2399386"/>
            <a:ext cx="5154649" cy="344725"/>
          </a:xfrm>
          <a:custGeom>
            <a:avLst/>
            <a:gdLst/>
            <a:ahLst/>
            <a:cxnLst/>
            <a:rect l="l" t="t" r="r" b="b"/>
            <a:pathLst>
              <a:path w="285774" h="13789" extrusionOk="0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5325025" y="33827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2869656" y="1001044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API APP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25" y="2682550"/>
            <a:ext cx="6695850" cy="1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5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08" name="Google Shape;708;p45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6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14" name="Google Shape;714;p46"/>
          <p:cNvSpPr txBox="1">
            <a:spLocks noGrp="1"/>
          </p:cNvSpPr>
          <p:nvPr>
            <p:ph type="subTitle" idx="1"/>
          </p:nvPr>
        </p:nvSpPr>
        <p:spPr>
          <a:xfrm>
            <a:off x="401650" y="1179250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AND ACCURATE</a:t>
            </a:r>
            <a:endParaRPr/>
          </a:p>
        </p:txBody>
      </p:sp>
      <p:sp>
        <p:nvSpPr>
          <p:cNvPr id="715" name="Google Shape;715;p46"/>
          <p:cNvSpPr txBox="1">
            <a:spLocks noGrp="1"/>
          </p:cNvSpPr>
          <p:nvPr>
            <p:ph type="subTitle" idx="2"/>
          </p:nvPr>
        </p:nvSpPr>
        <p:spPr>
          <a:xfrm>
            <a:off x="467763" y="3592500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Guaranteed result under 40 seconds if there are no network issue</a:t>
            </a:r>
            <a:endParaRPr dirty="0"/>
          </a:p>
        </p:txBody>
      </p:sp>
      <p:sp>
        <p:nvSpPr>
          <p:cNvPr id="716" name="Google Shape;716;p46"/>
          <p:cNvSpPr txBox="1">
            <a:spLocks noGrp="1"/>
          </p:cNvSpPr>
          <p:nvPr>
            <p:ph type="subTitle" idx="3"/>
          </p:nvPr>
        </p:nvSpPr>
        <p:spPr>
          <a:xfrm>
            <a:off x="3140100" y="12878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</a:t>
            </a:r>
            <a:endParaRPr/>
          </a:p>
        </p:txBody>
      </p:sp>
      <p:sp>
        <p:nvSpPr>
          <p:cNvPr id="717" name="Google Shape;717;p46"/>
          <p:cNvSpPr txBox="1">
            <a:spLocks noGrp="1"/>
          </p:cNvSpPr>
          <p:nvPr>
            <p:ph type="subTitle" idx="4"/>
          </p:nvPr>
        </p:nvSpPr>
        <p:spPr>
          <a:xfrm>
            <a:off x="3193400" y="36452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Come with detailed instructions in a README file</a:t>
            </a:r>
            <a:endParaRPr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ubTitle" idx="5"/>
          </p:nvPr>
        </p:nvSpPr>
        <p:spPr>
          <a:xfrm>
            <a:off x="6189863" y="136927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INSTALL</a:t>
            </a:r>
            <a:endParaRPr/>
          </a:p>
        </p:txBody>
      </p:sp>
      <p:sp>
        <p:nvSpPr>
          <p:cNvPr id="719" name="Google Shape;719;p46"/>
          <p:cNvSpPr txBox="1">
            <a:spLocks noGrp="1"/>
          </p:cNvSpPr>
          <p:nvPr>
            <p:ph type="subTitle" idx="6"/>
          </p:nvPr>
        </p:nvSpPr>
        <p:spPr>
          <a:xfrm>
            <a:off x="6271313" y="3592500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easy steps before starting the application. Detailed in the README file.</a:t>
            </a:r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3931800" y="880700"/>
            <a:ext cx="1280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82B183-6F44-5015-F0CC-2F102289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50" y="2157550"/>
            <a:ext cx="1434950" cy="1434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F7A1810-3C62-B518-EC5B-888A2E8A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13" y="1798288"/>
            <a:ext cx="1693699" cy="16936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D2D924-D73B-FD57-FF02-65DCA80B2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501" y="1898801"/>
            <a:ext cx="1693699" cy="1693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2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title" idx="4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7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subTitle" idx="8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 idx="13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285" name="Google Shape;285;p37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/>
          <p:nvPr/>
        </p:nvSpPr>
        <p:spPr>
          <a:xfrm>
            <a:off x="771705" y="633219"/>
            <a:ext cx="2410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0" y="150607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ABOUT US</a:t>
            </a:r>
            <a:endParaRPr dirty="0"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"/>
          </p:nvPr>
        </p:nvSpPr>
        <p:spPr>
          <a:xfrm>
            <a:off x="541622" y="2628677"/>
            <a:ext cx="3423900" cy="3129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am Jae-Heun LEE an EPF student and a free lance developer.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dedicate myself to provide easy to use application a</a:t>
            </a:r>
            <a:r>
              <a:rPr lang="en-US" dirty="0" err="1"/>
              <a:t>nd</a:t>
            </a:r>
            <a:r>
              <a:rPr lang="en" dirty="0"/>
              <a:t> simplify user experience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3" name="Google Shape;293;p38"/>
          <p:cNvGrpSpPr/>
          <p:nvPr/>
        </p:nvGrpSpPr>
        <p:grpSpPr>
          <a:xfrm>
            <a:off x="5270046" y="1480133"/>
            <a:ext cx="3155451" cy="2919563"/>
            <a:chOff x="1336125" y="611125"/>
            <a:chExt cx="4922700" cy="4554700"/>
          </a:xfrm>
        </p:grpSpPr>
        <p:sp>
          <p:nvSpPr>
            <p:cNvPr id="294" name="Google Shape;294;p38"/>
            <p:cNvSpPr/>
            <p:nvPr/>
          </p:nvSpPr>
          <p:spPr>
            <a:xfrm>
              <a:off x="1336125" y="2448850"/>
              <a:ext cx="4922700" cy="2716975"/>
            </a:xfrm>
            <a:custGeom>
              <a:avLst/>
              <a:gdLst/>
              <a:ahLst/>
              <a:cxnLst/>
              <a:rect l="l" t="t" r="r" b="b"/>
              <a:pathLst>
                <a:path w="196908" h="108679" extrusionOk="0">
                  <a:moveTo>
                    <a:pt x="98437" y="1"/>
                  </a:moveTo>
                  <a:cubicBezTo>
                    <a:pt x="44065" y="1"/>
                    <a:pt x="1" y="24318"/>
                    <a:pt x="1" y="54340"/>
                  </a:cubicBezTo>
                  <a:cubicBezTo>
                    <a:pt x="1" y="84361"/>
                    <a:pt x="44065" y="108679"/>
                    <a:pt x="98437" y="108679"/>
                  </a:cubicBezTo>
                  <a:cubicBezTo>
                    <a:pt x="152810" y="108679"/>
                    <a:pt x="196908" y="84361"/>
                    <a:pt x="196908" y="54340"/>
                  </a:cubicBezTo>
                  <a:cubicBezTo>
                    <a:pt x="196908" y="24318"/>
                    <a:pt x="152810" y="1"/>
                    <a:pt x="98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4199825" y="3841525"/>
              <a:ext cx="1509450" cy="871475"/>
            </a:xfrm>
            <a:custGeom>
              <a:avLst/>
              <a:gdLst/>
              <a:ahLst/>
              <a:cxnLst/>
              <a:rect l="l" t="t" r="r" b="b"/>
              <a:pathLst>
                <a:path w="60378" h="34859" extrusionOk="0">
                  <a:moveTo>
                    <a:pt x="30189" y="1"/>
                  </a:moveTo>
                  <a:cubicBezTo>
                    <a:pt x="13511" y="1"/>
                    <a:pt x="1" y="7806"/>
                    <a:pt x="1" y="17446"/>
                  </a:cubicBezTo>
                  <a:cubicBezTo>
                    <a:pt x="1" y="27053"/>
                    <a:pt x="13511" y="34859"/>
                    <a:pt x="30189" y="34859"/>
                  </a:cubicBezTo>
                  <a:cubicBezTo>
                    <a:pt x="46868" y="34859"/>
                    <a:pt x="60377" y="27053"/>
                    <a:pt x="60377" y="17446"/>
                  </a:cubicBezTo>
                  <a:cubicBezTo>
                    <a:pt x="60377" y="7806"/>
                    <a:pt x="46868" y="1"/>
                    <a:pt x="30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802300" y="3841525"/>
              <a:ext cx="1509425" cy="871475"/>
            </a:xfrm>
            <a:custGeom>
              <a:avLst/>
              <a:gdLst/>
              <a:ahLst/>
              <a:cxnLst/>
              <a:rect l="l" t="t" r="r" b="b"/>
              <a:pathLst>
                <a:path w="60377" h="34859" extrusionOk="0">
                  <a:moveTo>
                    <a:pt x="30188" y="1"/>
                  </a:moveTo>
                  <a:cubicBezTo>
                    <a:pt x="13510" y="1"/>
                    <a:pt x="0" y="7806"/>
                    <a:pt x="0" y="17446"/>
                  </a:cubicBezTo>
                  <a:cubicBezTo>
                    <a:pt x="0" y="27053"/>
                    <a:pt x="13510" y="34859"/>
                    <a:pt x="30188" y="34859"/>
                  </a:cubicBezTo>
                  <a:cubicBezTo>
                    <a:pt x="46867" y="34859"/>
                    <a:pt x="60377" y="27053"/>
                    <a:pt x="60377" y="17446"/>
                  </a:cubicBezTo>
                  <a:cubicBezTo>
                    <a:pt x="60377" y="7806"/>
                    <a:pt x="46867" y="1"/>
                    <a:pt x="30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118350" y="2604175"/>
              <a:ext cx="3387450" cy="1955175"/>
            </a:xfrm>
            <a:custGeom>
              <a:avLst/>
              <a:gdLst/>
              <a:ahLst/>
              <a:cxnLst/>
              <a:rect l="l" t="t" r="r" b="b"/>
              <a:pathLst>
                <a:path w="135498" h="78207" extrusionOk="0">
                  <a:moveTo>
                    <a:pt x="71452" y="1"/>
                  </a:moveTo>
                  <a:cubicBezTo>
                    <a:pt x="71151" y="1"/>
                    <a:pt x="70851" y="76"/>
                    <a:pt x="70584" y="226"/>
                  </a:cubicBezTo>
                  <a:lnTo>
                    <a:pt x="401" y="40755"/>
                  </a:lnTo>
                  <a:cubicBezTo>
                    <a:pt x="101" y="40822"/>
                    <a:pt x="1" y="41155"/>
                    <a:pt x="67" y="41422"/>
                  </a:cubicBezTo>
                  <a:cubicBezTo>
                    <a:pt x="101" y="41589"/>
                    <a:pt x="234" y="41722"/>
                    <a:pt x="401" y="41756"/>
                  </a:cubicBezTo>
                  <a:lnTo>
                    <a:pt x="63112" y="77982"/>
                  </a:lnTo>
                  <a:cubicBezTo>
                    <a:pt x="63379" y="78132"/>
                    <a:pt x="63679" y="78207"/>
                    <a:pt x="63984" y="78207"/>
                  </a:cubicBezTo>
                  <a:cubicBezTo>
                    <a:pt x="64288" y="78207"/>
                    <a:pt x="64597" y="78132"/>
                    <a:pt x="64880" y="77982"/>
                  </a:cubicBezTo>
                  <a:lnTo>
                    <a:pt x="135097" y="37453"/>
                  </a:lnTo>
                  <a:cubicBezTo>
                    <a:pt x="135364" y="37386"/>
                    <a:pt x="135497" y="37052"/>
                    <a:pt x="135431" y="36785"/>
                  </a:cubicBezTo>
                  <a:cubicBezTo>
                    <a:pt x="135364" y="36619"/>
                    <a:pt x="135264" y="36485"/>
                    <a:pt x="135097" y="36452"/>
                  </a:cubicBezTo>
                  <a:lnTo>
                    <a:pt x="72319" y="226"/>
                  </a:lnTo>
                  <a:cubicBezTo>
                    <a:pt x="72052" y="76"/>
                    <a:pt x="71752" y="1"/>
                    <a:pt x="71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4759400" y="2168575"/>
              <a:ext cx="25875" cy="833200"/>
            </a:xfrm>
            <a:custGeom>
              <a:avLst/>
              <a:gdLst/>
              <a:ahLst/>
              <a:cxnLst/>
              <a:rect l="l" t="t" r="r" b="b"/>
              <a:pathLst>
                <a:path w="1035" h="33328" extrusionOk="0">
                  <a:moveTo>
                    <a:pt x="476" y="0"/>
                  </a:moveTo>
                  <a:cubicBezTo>
                    <a:pt x="230" y="0"/>
                    <a:pt x="1" y="193"/>
                    <a:pt x="1" y="471"/>
                  </a:cubicBezTo>
                  <a:lnTo>
                    <a:pt x="1" y="538"/>
                  </a:lnTo>
                  <a:lnTo>
                    <a:pt x="1" y="32827"/>
                  </a:lnTo>
                  <a:cubicBezTo>
                    <a:pt x="1" y="33128"/>
                    <a:pt x="201" y="33328"/>
                    <a:pt x="501" y="33328"/>
                  </a:cubicBezTo>
                  <a:cubicBezTo>
                    <a:pt x="801" y="33328"/>
                    <a:pt x="1001" y="33128"/>
                    <a:pt x="1001" y="32827"/>
                  </a:cubicBezTo>
                  <a:lnTo>
                    <a:pt x="1001" y="538"/>
                  </a:lnTo>
                  <a:cubicBezTo>
                    <a:pt x="1035" y="271"/>
                    <a:pt x="835" y="4"/>
                    <a:pt x="534" y="4"/>
                  </a:cubicBezTo>
                  <a:cubicBezTo>
                    <a:pt x="515" y="2"/>
                    <a:pt x="495" y="0"/>
                    <a:pt x="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4258200" y="2056175"/>
              <a:ext cx="275225" cy="652900"/>
            </a:xfrm>
            <a:custGeom>
              <a:avLst/>
              <a:gdLst/>
              <a:ahLst/>
              <a:cxnLst/>
              <a:rect l="l" t="t" r="r" b="b"/>
              <a:pathLst>
                <a:path w="11009" h="26116" extrusionOk="0">
                  <a:moveTo>
                    <a:pt x="10477" y="0"/>
                  </a:moveTo>
                  <a:cubicBezTo>
                    <a:pt x="10261" y="0"/>
                    <a:pt x="10055" y="144"/>
                    <a:pt x="9975" y="330"/>
                  </a:cubicBezTo>
                  <a:lnTo>
                    <a:pt x="68" y="25382"/>
                  </a:lnTo>
                  <a:cubicBezTo>
                    <a:pt x="1" y="25648"/>
                    <a:pt x="134" y="25949"/>
                    <a:pt x="368" y="26049"/>
                  </a:cubicBezTo>
                  <a:cubicBezTo>
                    <a:pt x="435" y="26115"/>
                    <a:pt x="501" y="26115"/>
                    <a:pt x="568" y="26115"/>
                  </a:cubicBezTo>
                  <a:cubicBezTo>
                    <a:pt x="802" y="26115"/>
                    <a:pt x="935" y="25982"/>
                    <a:pt x="1035" y="25782"/>
                  </a:cubicBezTo>
                  <a:lnTo>
                    <a:pt x="10909" y="697"/>
                  </a:lnTo>
                  <a:cubicBezTo>
                    <a:pt x="11009" y="464"/>
                    <a:pt x="10875" y="164"/>
                    <a:pt x="10642" y="30"/>
                  </a:cubicBezTo>
                  <a:cubicBezTo>
                    <a:pt x="10588" y="10"/>
                    <a:pt x="10532" y="0"/>
                    <a:pt x="104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4288225" y="2111125"/>
              <a:ext cx="966550" cy="522900"/>
            </a:xfrm>
            <a:custGeom>
              <a:avLst/>
              <a:gdLst/>
              <a:ahLst/>
              <a:cxnLst/>
              <a:rect l="l" t="t" r="r" b="b"/>
              <a:pathLst>
                <a:path w="38662" h="20916" extrusionOk="0">
                  <a:moveTo>
                    <a:pt x="19315" y="0"/>
                  </a:moveTo>
                  <a:cubicBezTo>
                    <a:pt x="19181" y="0"/>
                    <a:pt x="19048" y="67"/>
                    <a:pt x="18948" y="167"/>
                  </a:cubicBezTo>
                  <a:lnTo>
                    <a:pt x="168" y="20081"/>
                  </a:lnTo>
                  <a:cubicBezTo>
                    <a:pt x="1" y="20281"/>
                    <a:pt x="1" y="20615"/>
                    <a:pt x="201" y="20782"/>
                  </a:cubicBezTo>
                  <a:cubicBezTo>
                    <a:pt x="334" y="20815"/>
                    <a:pt x="468" y="20849"/>
                    <a:pt x="535" y="20915"/>
                  </a:cubicBezTo>
                  <a:cubicBezTo>
                    <a:pt x="668" y="20915"/>
                    <a:pt x="835" y="20849"/>
                    <a:pt x="901" y="20748"/>
                  </a:cubicBezTo>
                  <a:lnTo>
                    <a:pt x="19348" y="1268"/>
                  </a:lnTo>
                  <a:lnTo>
                    <a:pt x="37728" y="20648"/>
                  </a:lnTo>
                  <a:cubicBezTo>
                    <a:pt x="37815" y="20753"/>
                    <a:pt x="37948" y="20803"/>
                    <a:pt x="38088" y="20803"/>
                  </a:cubicBezTo>
                  <a:cubicBezTo>
                    <a:pt x="38216" y="20803"/>
                    <a:pt x="38350" y="20761"/>
                    <a:pt x="38462" y="20682"/>
                  </a:cubicBezTo>
                  <a:cubicBezTo>
                    <a:pt x="38662" y="20482"/>
                    <a:pt x="38662" y="20181"/>
                    <a:pt x="38462" y="19981"/>
                  </a:cubicBezTo>
                  <a:lnTo>
                    <a:pt x="19682" y="167"/>
                  </a:lnTo>
                  <a:cubicBezTo>
                    <a:pt x="19615" y="100"/>
                    <a:pt x="19481" y="0"/>
                    <a:pt x="19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5009575" y="2056475"/>
              <a:ext cx="275225" cy="652600"/>
            </a:xfrm>
            <a:custGeom>
              <a:avLst/>
              <a:gdLst/>
              <a:ahLst/>
              <a:cxnLst/>
              <a:rect l="l" t="t" r="r" b="b"/>
              <a:pathLst>
                <a:path w="11009" h="26104" extrusionOk="0">
                  <a:moveTo>
                    <a:pt x="523" y="1"/>
                  </a:moveTo>
                  <a:cubicBezTo>
                    <a:pt x="472" y="1"/>
                    <a:pt x="420" y="6"/>
                    <a:pt x="368" y="18"/>
                  </a:cubicBezTo>
                  <a:cubicBezTo>
                    <a:pt x="67" y="118"/>
                    <a:pt x="1" y="418"/>
                    <a:pt x="101" y="685"/>
                  </a:cubicBezTo>
                  <a:lnTo>
                    <a:pt x="9975" y="25770"/>
                  </a:lnTo>
                  <a:cubicBezTo>
                    <a:pt x="10041" y="25970"/>
                    <a:pt x="10275" y="26103"/>
                    <a:pt x="10475" y="26103"/>
                  </a:cubicBezTo>
                  <a:cubicBezTo>
                    <a:pt x="10542" y="26103"/>
                    <a:pt x="10608" y="26103"/>
                    <a:pt x="10642" y="26037"/>
                  </a:cubicBezTo>
                  <a:cubicBezTo>
                    <a:pt x="10875" y="25970"/>
                    <a:pt x="11009" y="25670"/>
                    <a:pt x="10942" y="25370"/>
                  </a:cubicBezTo>
                  <a:lnTo>
                    <a:pt x="1035" y="318"/>
                  </a:lnTo>
                  <a:cubicBezTo>
                    <a:pt x="980" y="125"/>
                    <a:pt x="765" y="1"/>
                    <a:pt x="5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4257375" y="2613975"/>
              <a:ext cx="59225" cy="96975"/>
            </a:xfrm>
            <a:custGeom>
              <a:avLst/>
              <a:gdLst/>
              <a:ahLst/>
              <a:cxnLst/>
              <a:rect l="l" t="t" r="r" b="b"/>
              <a:pathLst>
                <a:path w="2369" h="3879" extrusionOk="0">
                  <a:moveTo>
                    <a:pt x="1268" y="1"/>
                  </a:moveTo>
                  <a:lnTo>
                    <a:pt x="1" y="3470"/>
                  </a:lnTo>
                  <a:lnTo>
                    <a:pt x="1" y="3537"/>
                  </a:lnTo>
                  <a:lnTo>
                    <a:pt x="1" y="3570"/>
                  </a:lnTo>
                  <a:cubicBezTo>
                    <a:pt x="34" y="3670"/>
                    <a:pt x="101" y="3737"/>
                    <a:pt x="201" y="3803"/>
                  </a:cubicBezTo>
                  <a:cubicBezTo>
                    <a:pt x="318" y="3853"/>
                    <a:pt x="451" y="3878"/>
                    <a:pt x="584" y="3878"/>
                  </a:cubicBezTo>
                  <a:cubicBezTo>
                    <a:pt x="718" y="3878"/>
                    <a:pt x="851" y="3853"/>
                    <a:pt x="968" y="3803"/>
                  </a:cubicBezTo>
                  <a:cubicBezTo>
                    <a:pt x="1068" y="3737"/>
                    <a:pt x="1101" y="3703"/>
                    <a:pt x="1135" y="3637"/>
                  </a:cubicBezTo>
                  <a:lnTo>
                    <a:pt x="1135" y="3570"/>
                  </a:lnTo>
                  <a:lnTo>
                    <a:pt x="2369" y="33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5226400" y="2613975"/>
              <a:ext cx="59225" cy="96975"/>
            </a:xfrm>
            <a:custGeom>
              <a:avLst/>
              <a:gdLst/>
              <a:ahLst/>
              <a:cxnLst/>
              <a:rect l="l" t="t" r="r" b="b"/>
              <a:pathLst>
                <a:path w="2369" h="3879" extrusionOk="0">
                  <a:moveTo>
                    <a:pt x="1101" y="1"/>
                  </a:moveTo>
                  <a:lnTo>
                    <a:pt x="1" y="334"/>
                  </a:lnTo>
                  <a:lnTo>
                    <a:pt x="1201" y="3570"/>
                  </a:lnTo>
                  <a:lnTo>
                    <a:pt x="1201" y="3637"/>
                  </a:lnTo>
                  <a:cubicBezTo>
                    <a:pt x="1268" y="3703"/>
                    <a:pt x="1302" y="3737"/>
                    <a:pt x="1368" y="3803"/>
                  </a:cubicBezTo>
                  <a:cubicBezTo>
                    <a:pt x="1502" y="3853"/>
                    <a:pt x="1643" y="3878"/>
                    <a:pt x="1781" y="3878"/>
                  </a:cubicBezTo>
                  <a:cubicBezTo>
                    <a:pt x="1919" y="3878"/>
                    <a:pt x="2052" y="3853"/>
                    <a:pt x="2169" y="3803"/>
                  </a:cubicBezTo>
                  <a:cubicBezTo>
                    <a:pt x="2269" y="3737"/>
                    <a:pt x="2336" y="3670"/>
                    <a:pt x="2369" y="3570"/>
                  </a:cubicBezTo>
                  <a:lnTo>
                    <a:pt x="2369" y="3537"/>
                  </a:lnTo>
                  <a:lnTo>
                    <a:pt x="2369" y="3470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4757725" y="2923575"/>
              <a:ext cx="28400" cy="83200"/>
            </a:xfrm>
            <a:custGeom>
              <a:avLst/>
              <a:gdLst/>
              <a:ahLst/>
              <a:cxnLst/>
              <a:rect l="l" t="t" r="r" b="b"/>
              <a:pathLst>
                <a:path w="1136" h="3328" extrusionOk="0">
                  <a:moveTo>
                    <a:pt x="568" y="1"/>
                  </a:moveTo>
                  <a:cubicBezTo>
                    <a:pt x="376" y="1"/>
                    <a:pt x="184" y="42"/>
                    <a:pt x="1" y="126"/>
                  </a:cubicBezTo>
                  <a:lnTo>
                    <a:pt x="1" y="2994"/>
                  </a:lnTo>
                  <a:cubicBezTo>
                    <a:pt x="1" y="3061"/>
                    <a:pt x="68" y="3195"/>
                    <a:pt x="168" y="3228"/>
                  </a:cubicBezTo>
                  <a:cubicBezTo>
                    <a:pt x="284" y="3295"/>
                    <a:pt x="426" y="3328"/>
                    <a:pt x="572" y="3328"/>
                  </a:cubicBezTo>
                  <a:cubicBezTo>
                    <a:pt x="718" y="3328"/>
                    <a:pt x="868" y="3295"/>
                    <a:pt x="1002" y="3228"/>
                  </a:cubicBezTo>
                  <a:cubicBezTo>
                    <a:pt x="1068" y="3195"/>
                    <a:pt x="1135" y="3128"/>
                    <a:pt x="1135" y="2994"/>
                  </a:cubicBezTo>
                  <a:lnTo>
                    <a:pt x="1135" y="126"/>
                  </a:lnTo>
                  <a:cubicBezTo>
                    <a:pt x="952" y="42"/>
                    <a:pt x="76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4211500" y="1081600"/>
              <a:ext cx="1140850" cy="1233750"/>
            </a:xfrm>
            <a:custGeom>
              <a:avLst/>
              <a:gdLst/>
              <a:ahLst/>
              <a:cxnLst/>
              <a:rect l="l" t="t" r="r" b="b"/>
              <a:pathLst>
                <a:path w="45634" h="49350" extrusionOk="0">
                  <a:moveTo>
                    <a:pt x="31690" y="1"/>
                  </a:moveTo>
                  <a:cubicBezTo>
                    <a:pt x="31032" y="1"/>
                    <a:pt x="30420" y="148"/>
                    <a:pt x="29856" y="486"/>
                  </a:cubicBezTo>
                  <a:cubicBezTo>
                    <a:pt x="29589" y="619"/>
                    <a:pt x="28588" y="1153"/>
                    <a:pt x="28321" y="1319"/>
                  </a:cubicBezTo>
                  <a:cubicBezTo>
                    <a:pt x="27220" y="1987"/>
                    <a:pt x="26253" y="3388"/>
                    <a:pt x="25452" y="5889"/>
                  </a:cubicBezTo>
                  <a:cubicBezTo>
                    <a:pt x="23184" y="13128"/>
                    <a:pt x="22183" y="21734"/>
                    <a:pt x="18848" y="23735"/>
                  </a:cubicBezTo>
                  <a:cubicBezTo>
                    <a:pt x="18781" y="23735"/>
                    <a:pt x="18781" y="23769"/>
                    <a:pt x="18781" y="23769"/>
                  </a:cubicBezTo>
                  <a:cubicBezTo>
                    <a:pt x="14478" y="26137"/>
                    <a:pt x="5538" y="31141"/>
                    <a:pt x="2436" y="33142"/>
                  </a:cubicBezTo>
                  <a:cubicBezTo>
                    <a:pt x="768" y="34243"/>
                    <a:pt x="1" y="35177"/>
                    <a:pt x="1" y="36078"/>
                  </a:cubicBezTo>
                  <a:cubicBezTo>
                    <a:pt x="1" y="36345"/>
                    <a:pt x="1" y="37512"/>
                    <a:pt x="34" y="37779"/>
                  </a:cubicBezTo>
                  <a:cubicBezTo>
                    <a:pt x="34" y="38479"/>
                    <a:pt x="501" y="39147"/>
                    <a:pt x="1402" y="39814"/>
                  </a:cubicBezTo>
                  <a:cubicBezTo>
                    <a:pt x="4504" y="41949"/>
                    <a:pt x="7673" y="43850"/>
                    <a:pt x="11009" y="45518"/>
                  </a:cubicBezTo>
                  <a:cubicBezTo>
                    <a:pt x="13777" y="46902"/>
                    <a:pt x="17314" y="49350"/>
                    <a:pt x="21497" y="49350"/>
                  </a:cubicBezTo>
                  <a:cubicBezTo>
                    <a:pt x="22758" y="49350"/>
                    <a:pt x="24077" y="49127"/>
                    <a:pt x="25452" y="48587"/>
                  </a:cubicBezTo>
                  <a:cubicBezTo>
                    <a:pt x="28755" y="47286"/>
                    <a:pt x="36560" y="43516"/>
                    <a:pt x="40030" y="40848"/>
                  </a:cubicBezTo>
                  <a:cubicBezTo>
                    <a:pt x="42064" y="39313"/>
                    <a:pt x="43432" y="39313"/>
                    <a:pt x="44566" y="30007"/>
                  </a:cubicBezTo>
                  <a:cubicBezTo>
                    <a:pt x="45300" y="24469"/>
                    <a:pt x="45634" y="17131"/>
                    <a:pt x="45300" y="13295"/>
                  </a:cubicBezTo>
                  <a:cubicBezTo>
                    <a:pt x="44766" y="6990"/>
                    <a:pt x="42098" y="4622"/>
                    <a:pt x="38729" y="2787"/>
                  </a:cubicBezTo>
                  <a:cubicBezTo>
                    <a:pt x="35987" y="1291"/>
                    <a:pt x="33636" y="1"/>
                    <a:pt x="316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4211500" y="1081600"/>
              <a:ext cx="1140850" cy="1233750"/>
            </a:xfrm>
            <a:custGeom>
              <a:avLst/>
              <a:gdLst/>
              <a:ahLst/>
              <a:cxnLst/>
              <a:rect l="l" t="t" r="r" b="b"/>
              <a:pathLst>
                <a:path w="45634" h="49350" extrusionOk="0">
                  <a:moveTo>
                    <a:pt x="31690" y="1"/>
                  </a:moveTo>
                  <a:cubicBezTo>
                    <a:pt x="31032" y="1"/>
                    <a:pt x="30420" y="148"/>
                    <a:pt x="29856" y="486"/>
                  </a:cubicBezTo>
                  <a:cubicBezTo>
                    <a:pt x="29589" y="619"/>
                    <a:pt x="28588" y="1153"/>
                    <a:pt x="28321" y="1319"/>
                  </a:cubicBezTo>
                  <a:cubicBezTo>
                    <a:pt x="27220" y="1987"/>
                    <a:pt x="26253" y="3388"/>
                    <a:pt x="25452" y="5889"/>
                  </a:cubicBezTo>
                  <a:cubicBezTo>
                    <a:pt x="23184" y="13128"/>
                    <a:pt x="22183" y="21734"/>
                    <a:pt x="18848" y="23735"/>
                  </a:cubicBezTo>
                  <a:cubicBezTo>
                    <a:pt x="18781" y="23735"/>
                    <a:pt x="18781" y="23769"/>
                    <a:pt x="18781" y="23769"/>
                  </a:cubicBezTo>
                  <a:cubicBezTo>
                    <a:pt x="14478" y="26137"/>
                    <a:pt x="5538" y="31141"/>
                    <a:pt x="2436" y="33142"/>
                  </a:cubicBezTo>
                  <a:cubicBezTo>
                    <a:pt x="768" y="34243"/>
                    <a:pt x="1" y="35177"/>
                    <a:pt x="1" y="36078"/>
                  </a:cubicBezTo>
                  <a:cubicBezTo>
                    <a:pt x="1" y="36345"/>
                    <a:pt x="1" y="37512"/>
                    <a:pt x="34" y="37779"/>
                  </a:cubicBezTo>
                  <a:cubicBezTo>
                    <a:pt x="34" y="38479"/>
                    <a:pt x="501" y="39147"/>
                    <a:pt x="1402" y="39814"/>
                  </a:cubicBezTo>
                  <a:cubicBezTo>
                    <a:pt x="4504" y="41949"/>
                    <a:pt x="7673" y="43850"/>
                    <a:pt x="11009" y="45518"/>
                  </a:cubicBezTo>
                  <a:cubicBezTo>
                    <a:pt x="13777" y="46902"/>
                    <a:pt x="17314" y="49350"/>
                    <a:pt x="21497" y="49350"/>
                  </a:cubicBezTo>
                  <a:cubicBezTo>
                    <a:pt x="22758" y="49350"/>
                    <a:pt x="24077" y="49127"/>
                    <a:pt x="25452" y="48587"/>
                  </a:cubicBezTo>
                  <a:cubicBezTo>
                    <a:pt x="28755" y="47286"/>
                    <a:pt x="36560" y="43516"/>
                    <a:pt x="40030" y="40848"/>
                  </a:cubicBezTo>
                  <a:cubicBezTo>
                    <a:pt x="42064" y="39313"/>
                    <a:pt x="43432" y="39313"/>
                    <a:pt x="44566" y="30007"/>
                  </a:cubicBezTo>
                  <a:cubicBezTo>
                    <a:pt x="45300" y="24469"/>
                    <a:pt x="45634" y="17131"/>
                    <a:pt x="45300" y="13295"/>
                  </a:cubicBezTo>
                  <a:cubicBezTo>
                    <a:pt x="44766" y="6990"/>
                    <a:pt x="42098" y="4622"/>
                    <a:pt x="38729" y="2787"/>
                  </a:cubicBezTo>
                  <a:cubicBezTo>
                    <a:pt x="35987" y="1291"/>
                    <a:pt x="33636" y="1"/>
                    <a:pt x="316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4193175" y="1642450"/>
              <a:ext cx="1077450" cy="629175"/>
            </a:xfrm>
            <a:custGeom>
              <a:avLst/>
              <a:gdLst/>
              <a:ahLst/>
              <a:cxnLst/>
              <a:rect l="l" t="t" r="r" b="b"/>
              <a:pathLst>
                <a:path w="43098" h="25167" extrusionOk="0">
                  <a:moveTo>
                    <a:pt x="21916" y="1"/>
                  </a:moveTo>
                  <a:cubicBezTo>
                    <a:pt x="21916" y="1"/>
                    <a:pt x="7305" y="8006"/>
                    <a:pt x="3169" y="10675"/>
                  </a:cubicBezTo>
                  <a:cubicBezTo>
                    <a:pt x="234" y="12576"/>
                    <a:pt x="0" y="14144"/>
                    <a:pt x="2102" y="15645"/>
                  </a:cubicBezTo>
                  <a:cubicBezTo>
                    <a:pt x="5170" y="17747"/>
                    <a:pt x="8339" y="19681"/>
                    <a:pt x="11675" y="21349"/>
                  </a:cubicBezTo>
                  <a:cubicBezTo>
                    <a:pt x="14460" y="22729"/>
                    <a:pt x="17970" y="25166"/>
                    <a:pt x="22144" y="25166"/>
                  </a:cubicBezTo>
                  <a:cubicBezTo>
                    <a:pt x="23419" y="25166"/>
                    <a:pt x="24755" y="24939"/>
                    <a:pt x="26152" y="24385"/>
                  </a:cubicBezTo>
                  <a:cubicBezTo>
                    <a:pt x="30288" y="22750"/>
                    <a:pt x="41263" y="17079"/>
                    <a:pt x="42164" y="14811"/>
                  </a:cubicBezTo>
                  <a:cubicBezTo>
                    <a:pt x="43098" y="12510"/>
                    <a:pt x="21916" y="1"/>
                    <a:pt x="21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4193175" y="1642450"/>
              <a:ext cx="1077450" cy="629175"/>
            </a:xfrm>
            <a:custGeom>
              <a:avLst/>
              <a:gdLst/>
              <a:ahLst/>
              <a:cxnLst/>
              <a:rect l="l" t="t" r="r" b="b"/>
              <a:pathLst>
                <a:path w="43098" h="25167" extrusionOk="0">
                  <a:moveTo>
                    <a:pt x="21916" y="1"/>
                  </a:moveTo>
                  <a:cubicBezTo>
                    <a:pt x="21916" y="1"/>
                    <a:pt x="7305" y="8006"/>
                    <a:pt x="3169" y="10675"/>
                  </a:cubicBezTo>
                  <a:cubicBezTo>
                    <a:pt x="234" y="12576"/>
                    <a:pt x="0" y="14144"/>
                    <a:pt x="2102" y="15645"/>
                  </a:cubicBezTo>
                  <a:cubicBezTo>
                    <a:pt x="5170" y="17747"/>
                    <a:pt x="8339" y="19681"/>
                    <a:pt x="11675" y="21349"/>
                  </a:cubicBezTo>
                  <a:cubicBezTo>
                    <a:pt x="14460" y="22729"/>
                    <a:pt x="17970" y="25166"/>
                    <a:pt x="22144" y="25166"/>
                  </a:cubicBezTo>
                  <a:cubicBezTo>
                    <a:pt x="23419" y="25166"/>
                    <a:pt x="24755" y="24939"/>
                    <a:pt x="26152" y="24385"/>
                  </a:cubicBezTo>
                  <a:cubicBezTo>
                    <a:pt x="30288" y="22750"/>
                    <a:pt x="41263" y="17079"/>
                    <a:pt x="42164" y="14811"/>
                  </a:cubicBezTo>
                  <a:cubicBezTo>
                    <a:pt x="43098" y="12510"/>
                    <a:pt x="21916" y="1"/>
                    <a:pt x="21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4922025" y="1081600"/>
              <a:ext cx="391125" cy="228975"/>
            </a:xfrm>
            <a:custGeom>
              <a:avLst/>
              <a:gdLst/>
              <a:ahLst/>
              <a:cxnLst/>
              <a:rect l="l" t="t" r="r" b="b"/>
              <a:pathLst>
                <a:path w="15645" h="9159" extrusionOk="0">
                  <a:moveTo>
                    <a:pt x="3183" y="1"/>
                  </a:moveTo>
                  <a:cubicBezTo>
                    <a:pt x="2524" y="1"/>
                    <a:pt x="1908" y="148"/>
                    <a:pt x="1335" y="486"/>
                  </a:cubicBezTo>
                  <a:lnTo>
                    <a:pt x="0" y="1253"/>
                  </a:lnTo>
                  <a:cubicBezTo>
                    <a:pt x="523" y="975"/>
                    <a:pt x="1087" y="852"/>
                    <a:pt x="1692" y="852"/>
                  </a:cubicBezTo>
                  <a:cubicBezTo>
                    <a:pt x="3632" y="852"/>
                    <a:pt x="5985" y="2120"/>
                    <a:pt x="8706" y="3621"/>
                  </a:cubicBezTo>
                  <a:cubicBezTo>
                    <a:pt x="11008" y="4889"/>
                    <a:pt x="12976" y="6390"/>
                    <a:pt x="14144" y="9158"/>
                  </a:cubicBezTo>
                  <a:lnTo>
                    <a:pt x="15645" y="8291"/>
                  </a:lnTo>
                  <a:cubicBezTo>
                    <a:pt x="14444" y="5489"/>
                    <a:pt x="12509" y="4055"/>
                    <a:pt x="10208" y="2787"/>
                  </a:cubicBezTo>
                  <a:cubicBezTo>
                    <a:pt x="7466" y="1291"/>
                    <a:pt x="5133" y="1"/>
                    <a:pt x="3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4922025" y="1081600"/>
              <a:ext cx="391125" cy="228975"/>
            </a:xfrm>
            <a:custGeom>
              <a:avLst/>
              <a:gdLst/>
              <a:ahLst/>
              <a:cxnLst/>
              <a:rect l="l" t="t" r="r" b="b"/>
              <a:pathLst>
                <a:path w="15645" h="9159" extrusionOk="0">
                  <a:moveTo>
                    <a:pt x="3183" y="1"/>
                  </a:moveTo>
                  <a:cubicBezTo>
                    <a:pt x="2524" y="1"/>
                    <a:pt x="1908" y="148"/>
                    <a:pt x="1335" y="486"/>
                  </a:cubicBezTo>
                  <a:lnTo>
                    <a:pt x="0" y="1253"/>
                  </a:lnTo>
                  <a:cubicBezTo>
                    <a:pt x="523" y="975"/>
                    <a:pt x="1087" y="852"/>
                    <a:pt x="1692" y="852"/>
                  </a:cubicBezTo>
                  <a:cubicBezTo>
                    <a:pt x="3632" y="852"/>
                    <a:pt x="5985" y="2120"/>
                    <a:pt x="8706" y="3621"/>
                  </a:cubicBezTo>
                  <a:cubicBezTo>
                    <a:pt x="11008" y="4889"/>
                    <a:pt x="12976" y="6390"/>
                    <a:pt x="14144" y="9158"/>
                  </a:cubicBezTo>
                  <a:lnTo>
                    <a:pt x="15645" y="8291"/>
                  </a:lnTo>
                  <a:cubicBezTo>
                    <a:pt x="14444" y="5489"/>
                    <a:pt x="12509" y="4055"/>
                    <a:pt x="10208" y="2787"/>
                  </a:cubicBezTo>
                  <a:cubicBezTo>
                    <a:pt x="7466" y="1291"/>
                    <a:pt x="5133" y="1"/>
                    <a:pt x="3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4656000" y="1102575"/>
              <a:ext cx="659650" cy="930100"/>
            </a:xfrm>
            <a:custGeom>
              <a:avLst/>
              <a:gdLst/>
              <a:ahLst/>
              <a:cxnLst/>
              <a:rect l="l" t="t" r="r" b="b"/>
              <a:pathLst>
                <a:path w="26386" h="37204" extrusionOk="0">
                  <a:moveTo>
                    <a:pt x="12333" y="1"/>
                  </a:moveTo>
                  <a:cubicBezTo>
                    <a:pt x="10373" y="1"/>
                    <a:pt x="8812" y="1313"/>
                    <a:pt x="7639" y="5050"/>
                  </a:cubicBezTo>
                  <a:cubicBezTo>
                    <a:pt x="5337" y="12289"/>
                    <a:pt x="4337" y="20895"/>
                    <a:pt x="1001" y="22930"/>
                  </a:cubicBezTo>
                  <a:cubicBezTo>
                    <a:pt x="1001" y="22930"/>
                    <a:pt x="0" y="22997"/>
                    <a:pt x="8240" y="29234"/>
                  </a:cubicBezTo>
                  <a:cubicBezTo>
                    <a:pt x="10841" y="31236"/>
                    <a:pt x="14010" y="32804"/>
                    <a:pt x="16112" y="34071"/>
                  </a:cubicBezTo>
                  <a:cubicBezTo>
                    <a:pt x="19664" y="36197"/>
                    <a:pt x="22022" y="37204"/>
                    <a:pt x="22808" y="37204"/>
                  </a:cubicBezTo>
                  <a:cubicBezTo>
                    <a:pt x="22922" y="37204"/>
                    <a:pt x="23003" y="37182"/>
                    <a:pt x="23050" y="37140"/>
                  </a:cubicBezTo>
                  <a:cubicBezTo>
                    <a:pt x="25218" y="35339"/>
                    <a:pt x="26386" y="19627"/>
                    <a:pt x="25852" y="13290"/>
                  </a:cubicBezTo>
                  <a:cubicBezTo>
                    <a:pt x="25318" y="6952"/>
                    <a:pt x="22750" y="4650"/>
                    <a:pt x="19347" y="2782"/>
                  </a:cubicBezTo>
                  <a:cubicBezTo>
                    <a:pt x="16609" y="1288"/>
                    <a:pt x="14275" y="1"/>
                    <a:pt x="1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4445850" y="2794100"/>
              <a:ext cx="98425" cy="168500"/>
            </a:xfrm>
            <a:custGeom>
              <a:avLst/>
              <a:gdLst/>
              <a:ahLst/>
              <a:cxnLst/>
              <a:rect l="l" t="t" r="r" b="b"/>
              <a:pathLst>
                <a:path w="3937" h="6740" extrusionOk="0">
                  <a:moveTo>
                    <a:pt x="0" y="1"/>
                  </a:moveTo>
                  <a:lnTo>
                    <a:pt x="0" y="6739"/>
                  </a:lnTo>
                  <a:lnTo>
                    <a:pt x="3936" y="6739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4169825" y="2663175"/>
              <a:ext cx="102600" cy="181825"/>
            </a:xfrm>
            <a:custGeom>
              <a:avLst/>
              <a:gdLst/>
              <a:ahLst/>
              <a:cxnLst/>
              <a:rect l="l" t="t" r="r" b="b"/>
              <a:pathLst>
                <a:path w="4104" h="7273" extrusionOk="0">
                  <a:moveTo>
                    <a:pt x="3903" y="1"/>
                  </a:moveTo>
                  <a:lnTo>
                    <a:pt x="0" y="168"/>
                  </a:lnTo>
                  <a:lnTo>
                    <a:pt x="167" y="7273"/>
                  </a:lnTo>
                  <a:lnTo>
                    <a:pt x="4103" y="717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3899625" y="2809850"/>
              <a:ext cx="409475" cy="200975"/>
            </a:xfrm>
            <a:custGeom>
              <a:avLst/>
              <a:gdLst/>
              <a:ahLst/>
              <a:cxnLst/>
              <a:rect l="l" t="t" r="r" b="b"/>
              <a:pathLst>
                <a:path w="16379" h="8039" extrusionOk="0">
                  <a:moveTo>
                    <a:pt x="14906" y="0"/>
                  </a:moveTo>
                  <a:cubicBezTo>
                    <a:pt x="14896" y="0"/>
                    <a:pt x="14887" y="2"/>
                    <a:pt x="14878" y="5"/>
                  </a:cubicBezTo>
                  <a:lnTo>
                    <a:pt x="14878" y="338"/>
                  </a:lnTo>
                  <a:cubicBezTo>
                    <a:pt x="14570" y="799"/>
                    <a:pt x="13424" y="1087"/>
                    <a:pt x="12382" y="1087"/>
                  </a:cubicBezTo>
                  <a:cubicBezTo>
                    <a:pt x="11841" y="1087"/>
                    <a:pt x="11328" y="1010"/>
                    <a:pt x="10975" y="839"/>
                  </a:cubicBezTo>
                  <a:lnTo>
                    <a:pt x="10908" y="205"/>
                  </a:lnTo>
                  <a:cubicBezTo>
                    <a:pt x="10708" y="205"/>
                    <a:pt x="10541" y="505"/>
                    <a:pt x="10074" y="1005"/>
                  </a:cubicBezTo>
                  <a:cubicBezTo>
                    <a:pt x="9541" y="1572"/>
                    <a:pt x="8340" y="2206"/>
                    <a:pt x="7472" y="2640"/>
                  </a:cubicBezTo>
                  <a:cubicBezTo>
                    <a:pt x="6005" y="3374"/>
                    <a:pt x="2135" y="4374"/>
                    <a:pt x="834" y="4975"/>
                  </a:cubicBezTo>
                  <a:cubicBezTo>
                    <a:pt x="0" y="5342"/>
                    <a:pt x="201" y="6576"/>
                    <a:pt x="1368" y="7310"/>
                  </a:cubicBezTo>
                  <a:cubicBezTo>
                    <a:pt x="1950" y="7682"/>
                    <a:pt x="3474" y="8038"/>
                    <a:pt x="5157" y="8038"/>
                  </a:cubicBezTo>
                  <a:cubicBezTo>
                    <a:pt x="5887" y="8038"/>
                    <a:pt x="6646" y="7972"/>
                    <a:pt x="7372" y="7810"/>
                  </a:cubicBezTo>
                  <a:cubicBezTo>
                    <a:pt x="8707" y="7510"/>
                    <a:pt x="10708" y="6576"/>
                    <a:pt x="11709" y="6409"/>
                  </a:cubicBezTo>
                  <a:cubicBezTo>
                    <a:pt x="12810" y="6242"/>
                    <a:pt x="14778" y="6042"/>
                    <a:pt x="15578" y="5509"/>
                  </a:cubicBezTo>
                  <a:cubicBezTo>
                    <a:pt x="16379" y="4975"/>
                    <a:pt x="16079" y="3741"/>
                    <a:pt x="15845" y="2740"/>
                  </a:cubicBezTo>
                  <a:cubicBezTo>
                    <a:pt x="15586" y="1670"/>
                    <a:pt x="15232" y="0"/>
                    <a:pt x="14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4172325" y="2909925"/>
              <a:ext cx="410300" cy="200975"/>
            </a:xfrm>
            <a:custGeom>
              <a:avLst/>
              <a:gdLst/>
              <a:ahLst/>
              <a:cxnLst/>
              <a:rect l="l" t="t" r="r" b="b"/>
              <a:pathLst>
                <a:path w="16412" h="8039" extrusionOk="0">
                  <a:moveTo>
                    <a:pt x="14939" y="0"/>
                  </a:moveTo>
                  <a:cubicBezTo>
                    <a:pt x="14929" y="0"/>
                    <a:pt x="14920" y="2"/>
                    <a:pt x="14911" y="5"/>
                  </a:cubicBezTo>
                  <a:lnTo>
                    <a:pt x="14911" y="338"/>
                  </a:lnTo>
                  <a:cubicBezTo>
                    <a:pt x="14603" y="799"/>
                    <a:pt x="13443" y="1087"/>
                    <a:pt x="12391" y="1087"/>
                  </a:cubicBezTo>
                  <a:cubicBezTo>
                    <a:pt x="11845" y="1087"/>
                    <a:pt x="11328" y="1009"/>
                    <a:pt x="10975" y="838"/>
                  </a:cubicBezTo>
                  <a:lnTo>
                    <a:pt x="10941" y="205"/>
                  </a:lnTo>
                  <a:cubicBezTo>
                    <a:pt x="10741" y="205"/>
                    <a:pt x="10574" y="505"/>
                    <a:pt x="10107" y="1005"/>
                  </a:cubicBezTo>
                  <a:cubicBezTo>
                    <a:pt x="9574" y="1572"/>
                    <a:pt x="8339" y="2206"/>
                    <a:pt x="7472" y="2673"/>
                  </a:cubicBezTo>
                  <a:cubicBezTo>
                    <a:pt x="6004" y="3407"/>
                    <a:pt x="2135" y="4374"/>
                    <a:pt x="834" y="4975"/>
                  </a:cubicBezTo>
                  <a:cubicBezTo>
                    <a:pt x="0" y="5342"/>
                    <a:pt x="234" y="6576"/>
                    <a:pt x="1401" y="7310"/>
                  </a:cubicBezTo>
                  <a:cubicBezTo>
                    <a:pt x="1983" y="7682"/>
                    <a:pt x="3491" y="8038"/>
                    <a:pt x="5176" y="8038"/>
                  </a:cubicBezTo>
                  <a:cubicBezTo>
                    <a:pt x="5906" y="8038"/>
                    <a:pt x="6669" y="7971"/>
                    <a:pt x="7405" y="7810"/>
                  </a:cubicBezTo>
                  <a:cubicBezTo>
                    <a:pt x="8740" y="7510"/>
                    <a:pt x="10741" y="6576"/>
                    <a:pt x="11742" y="6409"/>
                  </a:cubicBezTo>
                  <a:cubicBezTo>
                    <a:pt x="12809" y="6242"/>
                    <a:pt x="14811" y="6042"/>
                    <a:pt x="15611" y="5508"/>
                  </a:cubicBezTo>
                  <a:cubicBezTo>
                    <a:pt x="16412" y="4975"/>
                    <a:pt x="16112" y="3741"/>
                    <a:pt x="15845" y="2740"/>
                  </a:cubicBezTo>
                  <a:cubicBezTo>
                    <a:pt x="15618" y="1670"/>
                    <a:pt x="15265" y="0"/>
                    <a:pt x="14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4155650" y="1780050"/>
              <a:ext cx="939850" cy="1116850"/>
            </a:xfrm>
            <a:custGeom>
              <a:avLst/>
              <a:gdLst/>
              <a:ahLst/>
              <a:cxnLst/>
              <a:rect l="l" t="t" r="r" b="b"/>
              <a:pathLst>
                <a:path w="37594" h="44674" extrusionOk="0">
                  <a:moveTo>
                    <a:pt x="20248" y="0"/>
                  </a:moveTo>
                  <a:cubicBezTo>
                    <a:pt x="20248" y="0"/>
                    <a:pt x="17246" y="1468"/>
                    <a:pt x="15011" y="2736"/>
                  </a:cubicBezTo>
                  <a:cubicBezTo>
                    <a:pt x="4570" y="8874"/>
                    <a:pt x="0" y="12076"/>
                    <a:pt x="0" y="14911"/>
                  </a:cubicBezTo>
                  <a:cubicBezTo>
                    <a:pt x="0" y="16813"/>
                    <a:pt x="300" y="39028"/>
                    <a:pt x="300" y="39028"/>
                  </a:cubicBezTo>
                  <a:cubicBezTo>
                    <a:pt x="736" y="39373"/>
                    <a:pt x="1303" y="39493"/>
                    <a:pt x="1883" y="39493"/>
                  </a:cubicBezTo>
                  <a:cubicBezTo>
                    <a:pt x="3212" y="39493"/>
                    <a:pt x="4603" y="38862"/>
                    <a:pt x="4603" y="38862"/>
                  </a:cubicBezTo>
                  <a:cubicBezTo>
                    <a:pt x="4603" y="38862"/>
                    <a:pt x="6838" y="29755"/>
                    <a:pt x="7739" y="24251"/>
                  </a:cubicBezTo>
                  <a:cubicBezTo>
                    <a:pt x="8106" y="21916"/>
                    <a:pt x="8339" y="18180"/>
                    <a:pt x="8339" y="18180"/>
                  </a:cubicBezTo>
                  <a:lnTo>
                    <a:pt x="18876" y="11483"/>
                  </a:lnTo>
                  <a:lnTo>
                    <a:pt x="18876" y="11483"/>
                  </a:lnTo>
                  <a:cubicBezTo>
                    <a:pt x="17506" y="12701"/>
                    <a:pt x="11412" y="18159"/>
                    <a:pt x="11175" y="19047"/>
                  </a:cubicBezTo>
                  <a:cubicBezTo>
                    <a:pt x="10841" y="20482"/>
                    <a:pt x="11275" y="22550"/>
                    <a:pt x="11175" y="30322"/>
                  </a:cubicBezTo>
                  <a:cubicBezTo>
                    <a:pt x="11141" y="35159"/>
                    <a:pt x="11175" y="43932"/>
                    <a:pt x="11175" y="43932"/>
                  </a:cubicBezTo>
                  <a:cubicBezTo>
                    <a:pt x="11608" y="44488"/>
                    <a:pt x="12253" y="44673"/>
                    <a:pt x="12920" y="44673"/>
                  </a:cubicBezTo>
                  <a:cubicBezTo>
                    <a:pt x="14255" y="44673"/>
                    <a:pt x="15678" y="43932"/>
                    <a:pt x="15678" y="43932"/>
                  </a:cubicBezTo>
                  <a:cubicBezTo>
                    <a:pt x="15678" y="43932"/>
                    <a:pt x="18747" y="32023"/>
                    <a:pt x="18680" y="28187"/>
                  </a:cubicBezTo>
                  <a:cubicBezTo>
                    <a:pt x="18647" y="23851"/>
                    <a:pt x="18346" y="22316"/>
                    <a:pt x="18346" y="22316"/>
                  </a:cubicBezTo>
                  <a:cubicBezTo>
                    <a:pt x="18346" y="22316"/>
                    <a:pt x="25251" y="18747"/>
                    <a:pt x="29154" y="16712"/>
                  </a:cubicBezTo>
                  <a:cubicBezTo>
                    <a:pt x="37026" y="12676"/>
                    <a:pt x="37594" y="11209"/>
                    <a:pt x="37360" y="6472"/>
                  </a:cubicBezTo>
                  <a:lnTo>
                    <a:pt x="20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4365800" y="1916825"/>
              <a:ext cx="321900" cy="317750"/>
            </a:xfrm>
            <a:custGeom>
              <a:avLst/>
              <a:gdLst/>
              <a:ahLst/>
              <a:cxnLst/>
              <a:rect l="l" t="t" r="r" b="b"/>
              <a:pathLst>
                <a:path w="12876" h="12710" extrusionOk="0">
                  <a:moveTo>
                    <a:pt x="9340" y="0"/>
                  </a:moveTo>
                  <a:lnTo>
                    <a:pt x="9340" y="0"/>
                  </a:lnTo>
                  <a:cubicBezTo>
                    <a:pt x="9440" y="1268"/>
                    <a:pt x="9840" y="2535"/>
                    <a:pt x="10508" y="3669"/>
                  </a:cubicBezTo>
                  <a:cubicBezTo>
                    <a:pt x="11241" y="4837"/>
                    <a:pt x="0" y="12709"/>
                    <a:pt x="0" y="12709"/>
                  </a:cubicBezTo>
                  <a:lnTo>
                    <a:pt x="12876" y="4503"/>
                  </a:lnTo>
                  <a:cubicBezTo>
                    <a:pt x="12876" y="4503"/>
                    <a:pt x="11008" y="3569"/>
                    <a:pt x="934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466710" y="1162945"/>
              <a:ext cx="275240" cy="530734"/>
            </a:xfrm>
            <a:custGeom>
              <a:avLst/>
              <a:gdLst/>
              <a:ahLst/>
              <a:cxnLst/>
              <a:rect l="l" t="t" r="r" b="b"/>
              <a:pathLst>
                <a:path w="10576" h="21149" extrusionOk="0">
                  <a:moveTo>
                    <a:pt x="10575" y="0"/>
                  </a:moveTo>
                  <a:lnTo>
                    <a:pt x="10575" y="0"/>
                  </a:lnTo>
                  <a:cubicBezTo>
                    <a:pt x="6706" y="134"/>
                    <a:pt x="5872" y="2002"/>
                    <a:pt x="4804" y="4303"/>
                  </a:cubicBezTo>
                  <a:cubicBezTo>
                    <a:pt x="3770" y="6538"/>
                    <a:pt x="1" y="16012"/>
                    <a:pt x="1" y="16012"/>
                  </a:cubicBezTo>
                  <a:lnTo>
                    <a:pt x="3070" y="21149"/>
                  </a:lnTo>
                  <a:cubicBezTo>
                    <a:pt x="4171" y="20181"/>
                    <a:pt x="7306" y="12476"/>
                    <a:pt x="7706" y="11875"/>
                  </a:cubicBezTo>
                  <a:cubicBezTo>
                    <a:pt x="8740" y="10308"/>
                    <a:pt x="10575" y="0"/>
                    <a:pt x="10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493375" y="1157475"/>
              <a:ext cx="336925" cy="424125"/>
            </a:xfrm>
            <a:custGeom>
              <a:avLst/>
              <a:gdLst/>
              <a:ahLst/>
              <a:cxnLst/>
              <a:rect l="l" t="t" r="r" b="b"/>
              <a:pathLst>
                <a:path w="13477" h="16965" extrusionOk="0">
                  <a:moveTo>
                    <a:pt x="9823" y="0"/>
                  </a:moveTo>
                  <a:cubicBezTo>
                    <a:pt x="7300" y="0"/>
                    <a:pt x="5737" y="993"/>
                    <a:pt x="4737" y="2621"/>
                  </a:cubicBezTo>
                  <a:cubicBezTo>
                    <a:pt x="3136" y="5189"/>
                    <a:pt x="1" y="13629"/>
                    <a:pt x="1" y="13629"/>
                  </a:cubicBezTo>
                  <a:cubicBezTo>
                    <a:pt x="1" y="13629"/>
                    <a:pt x="1935" y="16564"/>
                    <a:pt x="5505" y="16964"/>
                  </a:cubicBezTo>
                  <a:lnTo>
                    <a:pt x="11109" y="7358"/>
                  </a:lnTo>
                  <a:lnTo>
                    <a:pt x="13477" y="720"/>
                  </a:lnTo>
                  <a:cubicBezTo>
                    <a:pt x="12776" y="353"/>
                    <a:pt x="11976" y="119"/>
                    <a:pt x="11175" y="86"/>
                  </a:cubicBezTo>
                  <a:cubicBezTo>
                    <a:pt x="10696" y="28"/>
                    <a:pt x="10246" y="0"/>
                    <a:pt x="9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4493375" y="1157475"/>
              <a:ext cx="336925" cy="424125"/>
            </a:xfrm>
            <a:custGeom>
              <a:avLst/>
              <a:gdLst/>
              <a:ahLst/>
              <a:cxnLst/>
              <a:rect l="l" t="t" r="r" b="b"/>
              <a:pathLst>
                <a:path w="13477" h="16965" extrusionOk="0">
                  <a:moveTo>
                    <a:pt x="9823" y="0"/>
                  </a:moveTo>
                  <a:cubicBezTo>
                    <a:pt x="7300" y="0"/>
                    <a:pt x="5737" y="993"/>
                    <a:pt x="4737" y="2621"/>
                  </a:cubicBezTo>
                  <a:cubicBezTo>
                    <a:pt x="3136" y="5189"/>
                    <a:pt x="1" y="13629"/>
                    <a:pt x="1" y="13629"/>
                  </a:cubicBezTo>
                  <a:cubicBezTo>
                    <a:pt x="1" y="13629"/>
                    <a:pt x="1935" y="16564"/>
                    <a:pt x="5505" y="16964"/>
                  </a:cubicBezTo>
                  <a:lnTo>
                    <a:pt x="11109" y="7358"/>
                  </a:lnTo>
                  <a:lnTo>
                    <a:pt x="13477" y="720"/>
                  </a:lnTo>
                  <a:cubicBezTo>
                    <a:pt x="12776" y="353"/>
                    <a:pt x="11976" y="119"/>
                    <a:pt x="11175" y="86"/>
                  </a:cubicBezTo>
                  <a:cubicBezTo>
                    <a:pt x="10696" y="28"/>
                    <a:pt x="10246" y="0"/>
                    <a:pt x="9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4609300" y="1159600"/>
              <a:ext cx="480375" cy="817050"/>
            </a:xfrm>
            <a:custGeom>
              <a:avLst/>
              <a:gdLst/>
              <a:ahLst/>
              <a:cxnLst/>
              <a:rect l="l" t="t" r="r" b="b"/>
              <a:pathLst>
                <a:path w="19215" h="32682" extrusionOk="0">
                  <a:moveTo>
                    <a:pt x="6538" y="1"/>
                  </a:moveTo>
                  <a:cubicBezTo>
                    <a:pt x="1802" y="234"/>
                    <a:pt x="67" y="4004"/>
                    <a:pt x="67" y="7072"/>
                  </a:cubicBezTo>
                  <a:cubicBezTo>
                    <a:pt x="67" y="10175"/>
                    <a:pt x="0" y="25919"/>
                    <a:pt x="0" y="25919"/>
                  </a:cubicBezTo>
                  <a:cubicBezTo>
                    <a:pt x="1172" y="30377"/>
                    <a:pt x="8532" y="32682"/>
                    <a:pt x="13904" y="32682"/>
                  </a:cubicBezTo>
                  <a:cubicBezTo>
                    <a:pt x="16331" y="32682"/>
                    <a:pt x="18352" y="32211"/>
                    <a:pt x="19214" y="31256"/>
                  </a:cubicBezTo>
                  <a:lnTo>
                    <a:pt x="18714" y="14711"/>
                  </a:lnTo>
                  <a:lnTo>
                    <a:pt x="18714" y="1769"/>
                  </a:lnTo>
                  <a:cubicBezTo>
                    <a:pt x="17012" y="1168"/>
                    <a:pt x="13176" y="301"/>
                    <a:pt x="12709" y="168"/>
                  </a:cubicBezTo>
                  <a:lnTo>
                    <a:pt x="65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4930350" y="732400"/>
              <a:ext cx="94275" cy="329650"/>
            </a:xfrm>
            <a:custGeom>
              <a:avLst/>
              <a:gdLst/>
              <a:ahLst/>
              <a:cxnLst/>
              <a:rect l="l" t="t" r="r" b="b"/>
              <a:pathLst>
                <a:path w="3771" h="13186" extrusionOk="0">
                  <a:moveTo>
                    <a:pt x="2286" y="0"/>
                  </a:moveTo>
                  <a:cubicBezTo>
                    <a:pt x="2124" y="0"/>
                    <a:pt x="1959" y="36"/>
                    <a:pt x="1802" y="110"/>
                  </a:cubicBezTo>
                  <a:cubicBezTo>
                    <a:pt x="1802" y="110"/>
                    <a:pt x="1735" y="110"/>
                    <a:pt x="1735" y="177"/>
                  </a:cubicBezTo>
                  <a:cubicBezTo>
                    <a:pt x="1202" y="510"/>
                    <a:pt x="968" y="1177"/>
                    <a:pt x="1202" y="1744"/>
                  </a:cubicBezTo>
                  <a:lnTo>
                    <a:pt x="701" y="7282"/>
                  </a:lnTo>
                  <a:lnTo>
                    <a:pt x="234" y="7248"/>
                  </a:lnTo>
                  <a:lnTo>
                    <a:pt x="34" y="10517"/>
                  </a:lnTo>
                  <a:lnTo>
                    <a:pt x="1" y="13186"/>
                  </a:lnTo>
                  <a:cubicBezTo>
                    <a:pt x="1302" y="13119"/>
                    <a:pt x="2236" y="11885"/>
                    <a:pt x="3003" y="7515"/>
                  </a:cubicBezTo>
                  <a:cubicBezTo>
                    <a:pt x="3603" y="4213"/>
                    <a:pt x="3770" y="2745"/>
                    <a:pt x="3003" y="2011"/>
                  </a:cubicBezTo>
                  <a:cubicBezTo>
                    <a:pt x="2703" y="1711"/>
                    <a:pt x="2336" y="1511"/>
                    <a:pt x="1936" y="1411"/>
                  </a:cubicBezTo>
                  <a:lnTo>
                    <a:pt x="3337" y="677"/>
                  </a:lnTo>
                  <a:cubicBezTo>
                    <a:pt x="3119" y="243"/>
                    <a:pt x="2711" y="0"/>
                    <a:pt x="2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4930350" y="732400"/>
              <a:ext cx="94275" cy="329650"/>
            </a:xfrm>
            <a:custGeom>
              <a:avLst/>
              <a:gdLst/>
              <a:ahLst/>
              <a:cxnLst/>
              <a:rect l="l" t="t" r="r" b="b"/>
              <a:pathLst>
                <a:path w="3771" h="13186" extrusionOk="0">
                  <a:moveTo>
                    <a:pt x="2286" y="0"/>
                  </a:moveTo>
                  <a:cubicBezTo>
                    <a:pt x="2124" y="0"/>
                    <a:pt x="1959" y="36"/>
                    <a:pt x="1802" y="110"/>
                  </a:cubicBezTo>
                  <a:cubicBezTo>
                    <a:pt x="1802" y="110"/>
                    <a:pt x="1735" y="110"/>
                    <a:pt x="1735" y="177"/>
                  </a:cubicBezTo>
                  <a:cubicBezTo>
                    <a:pt x="1202" y="510"/>
                    <a:pt x="968" y="1177"/>
                    <a:pt x="1202" y="1744"/>
                  </a:cubicBezTo>
                  <a:lnTo>
                    <a:pt x="701" y="7282"/>
                  </a:lnTo>
                  <a:lnTo>
                    <a:pt x="234" y="7248"/>
                  </a:lnTo>
                  <a:lnTo>
                    <a:pt x="34" y="10517"/>
                  </a:lnTo>
                  <a:lnTo>
                    <a:pt x="1" y="13186"/>
                  </a:lnTo>
                  <a:cubicBezTo>
                    <a:pt x="1302" y="13119"/>
                    <a:pt x="2236" y="11885"/>
                    <a:pt x="3003" y="7515"/>
                  </a:cubicBezTo>
                  <a:cubicBezTo>
                    <a:pt x="3603" y="4213"/>
                    <a:pt x="3770" y="2745"/>
                    <a:pt x="3003" y="2011"/>
                  </a:cubicBezTo>
                  <a:cubicBezTo>
                    <a:pt x="2703" y="1711"/>
                    <a:pt x="2336" y="1511"/>
                    <a:pt x="1936" y="1411"/>
                  </a:cubicBezTo>
                  <a:lnTo>
                    <a:pt x="3337" y="677"/>
                  </a:lnTo>
                  <a:cubicBezTo>
                    <a:pt x="3119" y="243"/>
                    <a:pt x="2711" y="0"/>
                    <a:pt x="2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4563575" y="732525"/>
              <a:ext cx="92450" cy="76025"/>
            </a:xfrm>
            <a:custGeom>
              <a:avLst/>
              <a:gdLst/>
              <a:ahLst/>
              <a:cxnLst/>
              <a:rect l="l" t="t" r="r" b="b"/>
              <a:pathLst>
                <a:path w="3698" h="3041" extrusionOk="0">
                  <a:moveTo>
                    <a:pt x="499" y="1"/>
                  </a:moveTo>
                  <a:cubicBezTo>
                    <a:pt x="76" y="1"/>
                    <a:pt x="0" y="665"/>
                    <a:pt x="328" y="1239"/>
                  </a:cubicBezTo>
                  <a:cubicBezTo>
                    <a:pt x="862" y="2273"/>
                    <a:pt x="1863" y="2940"/>
                    <a:pt x="3030" y="3040"/>
                  </a:cubicBezTo>
                  <a:cubicBezTo>
                    <a:pt x="3030" y="2940"/>
                    <a:pt x="3697" y="1206"/>
                    <a:pt x="3697" y="1206"/>
                  </a:cubicBezTo>
                  <a:lnTo>
                    <a:pt x="2296" y="405"/>
                  </a:lnTo>
                  <a:cubicBezTo>
                    <a:pt x="1796" y="405"/>
                    <a:pt x="1329" y="338"/>
                    <a:pt x="829" y="105"/>
                  </a:cubicBezTo>
                  <a:cubicBezTo>
                    <a:pt x="702" y="33"/>
                    <a:pt x="592" y="1"/>
                    <a:pt x="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4563575" y="732525"/>
              <a:ext cx="92450" cy="76025"/>
            </a:xfrm>
            <a:custGeom>
              <a:avLst/>
              <a:gdLst/>
              <a:ahLst/>
              <a:cxnLst/>
              <a:rect l="l" t="t" r="r" b="b"/>
              <a:pathLst>
                <a:path w="3698" h="3041" extrusionOk="0">
                  <a:moveTo>
                    <a:pt x="499" y="1"/>
                  </a:moveTo>
                  <a:cubicBezTo>
                    <a:pt x="76" y="1"/>
                    <a:pt x="0" y="665"/>
                    <a:pt x="328" y="1239"/>
                  </a:cubicBezTo>
                  <a:cubicBezTo>
                    <a:pt x="862" y="2273"/>
                    <a:pt x="1863" y="2940"/>
                    <a:pt x="3030" y="3040"/>
                  </a:cubicBezTo>
                  <a:cubicBezTo>
                    <a:pt x="3030" y="2940"/>
                    <a:pt x="3697" y="1206"/>
                    <a:pt x="3697" y="1206"/>
                  </a:cubicBezTo>
                  <a:lnTo>
                    <a:pt x="2296" y="405"/>
                  </a:lnTo>
                  <a:cubicBezTo>
                    <a:pt x="1796" y="405"/>
                    <a:pt x="1329" y="338"/>
                    <a:pt x="829" y="105"/>
                  </a:cubicBezTo>
                  <a:cubicBezTo>
                    <a:pt x="702" y="33"/>
                    <a:pt x="592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4620125" y="698800"/>
              <a:ext cx="423675" cy="552725"/>
            </a:xfrm>
            <a:custGeom>
              <a:avLst/>
              <a:gdLst/>
              <a:ahLst/>
              <a:cxnLst/>
              <a:rect l="l" t="t" r="r" b="b"/>
              <a:pathLst>
                <a:path w="16947" h="22109" extrusionOk="0">
                  <a:moveTo>
                    <a:pt x="5976" y="0"/>
                  </a:moveTo>
                  <a:cubicBezTo>
                    <a:pt x="3379" y="0"/>
                    <a:pt x="926" y="1242"/>
                    <a:pt x="535" y="4456"/>
                  </a:cubicBezTo>
                  <a:cubicBezTo>
                    <a:pt x="1" y="9226"/>
                    <a:pt x="234" y="11161"/>
                    <a:pt x="902" y="13596"/>
                  </a:cubicBezTo>
                  <a:cubicBezTo>
                    <a:pt x="1335" y="15097"/>
                    <a:pt x="2203" y="16231"/>
                    <a:pt x="3570" y="16431"/>
                  </a:cubicBezTo>
                  <a:cubicBezTo>
                    <a:pt x="3767" y="16439"/>
                    <a:pt x="3966" y="16443"/>
                    <a:pt x="4165" y="16443"/>
                  </a:cubicBezTo>
                  <a:cubicBezTo>
                    <a:pt x="4812" y="16443"/>
                    <a:pt x="5468" y="16400"/>
                    <a:pt x="6105" y="16298"/>
                  </a:cubicBezTo>
                  <a:lnTo>
                    <a:pt x="6105" y="18399"/>
                  </a:lnTo>
                  <a:cubicBezTo>
                    <a:pt x="5110" y="19674"/>
                    <a:pt x="4463" y="22109"/>
                    <a:pt x="7082" y="22109"/>
                  </a:cubicBezTo>
                  <a:cubicBezTo>
                    <a:pt x="7273" y="22109"/>
                    <a:pt x="7480" y="22096"/>
                    <a:pt x="7706" y="22069"/>
                  </a:cubicBezTo>
                  <a:cubicBezTo>
                    <a:pt x="11042" y="21635"/>
                    <a:pt x="12276" y="18600"/>
                    <a:pt x="12276" y="18600"/>
                  </a:cubicBezTo>
                  <a:lnTo>
                    <a:pt x="12410" y="11761"/>
                  </a:lnTo>
                  <a:cubicBezTo>
                    <a:pt x="12410" y="11761"/>
                    <a:pt x="12606" y="12547"/>
                    <a:pt x="13670" y="12547"/>
                  </a:cubicBezTo>
                  <a:cubicBezTo>
                    <a:pt x="13922" y="12547"/>
                    <a:pt x="14221" y="12503"/>
                    <a:pt x="14578" y="12395"/>
                  </a:cubicBezTo>
                  <a:cubicBezTo>
                    <a:pt x="15679" y="12061"/>
                    <a:pt x="16946" y="10060"/>
                    <a:pt x="16279" y="8592"/>
                  </a:cubicBezTo>
                  <a:cubicBezTo>
                    <a:pt x="15962" y="7895"/>
                    <a:pt x="15480" y="7665"/>
                    <a:pt x="15015" y="7665"/>
                  </a:cubicBezTo>
                  <a:cubicBezTo>
                    <a:pt x="14500" y="7665"/>
                    <a:pt x="14005" y="7947"/>
                    <a:pt x="13777" y="8192"/>
                  </a:cubicBezTo>
                  <a:cubicBezTo>
                    <a:pt x="13427" y="8571"/>
                    <a:pt x="13001" y="9129"/>
                    <a:pt x="12676" y="9129"/>
                  </a:cubicBezTo>
                  <a:cubicBezTo>
                    <a:pt x="12630" y="9129"/>
                    <a:pt x="12585" y="9118"/>
                    <a:pt x="12543" y="9093"/>
                  </a:cubicBezTo>
                  <a:cubicBezTo>
                    <a:pt x="12543" y="9093"/>
                    <a:pt x="13777" y="3289"/>
                    <a:pt x="10508" y="1254"/>
                  </a:cubicBezTo>
                  <a:cubicBezTo>
                    <a:pt x="9246" y="476"/>
                    <a:pt x="7584" y="0"/>
                    <a:pt x="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4587625" y="611125"/>
              <a:ext cx="391950" cy="330025"/>
            </a:xfrm>
            <a:custGeom>
              <a:avLst/>
              <a:gdLst/>
              <a:ahLst/>
              <a:cxnLst/>
              <a:rect l="l" t="t" r="r" b="b"/>
              <a:pathLst>
                <a:path w="15678" h="13201" extrusionOk="0">
                  <a:moveTo>
                    <a:pt x="982" y="1"/>
                  </a:moveTo>
                  <a:cubicBezTo>
                    <a:pt x="654" y="1"/>
                    <a:pt x="542" y="236"/>
                    <a:pt x="400" y="725"/>
                  </a:cubicBezTo>
                  <a:cubicBezTo>
                    <a:pt x="133" y="1759"/>
                    <a:pt x="0" y="4127"/>
                    <a:pt x="1401" y="5761"/>
                  </a:cubicBezTo>
                  <a:lnTo>
                    <a:pt x="2569" y="6195"/>
                  </a:lnTo>
                  <a:cubicBezTo>
                    <a:pt x="2569" y="6195"/>
                    <a:pt x="3202" y="6762"/>
                    <a:pt x="5404" y="7029"/>
                  </a:cubicBezTo>
                  <a:cubicBezTo>
                    <a:pt x="6012" y="7093"/>
                    <a:pt x="6708" y="7117"/>
                    <a:pt x="7409" y="7117"/>
                  </a:cubicBezTo>
                  <a:cubicBezTo>
                    <a:pt x="9288" y="7117"/>
                    <a:pt x="11202" y="6944"/>
                    <a:pt x="11542" y="6896"/>
                  </a:cubicBezTo>
                  <a:cubicBezTo>
                    <a:pt x="11584" y="6889"/>
                    <a:pt x="11625" y="6885"/>
                    <a:pt x="11663" y="6885"/>
                  </a:cubicBezTo>
                  <a:cubicBezTo>
                    <a:pt x="12199" y="6885"/>
                    <a:pt x="12365" y="7544"/>
                    <a:pt x="12676" y="9131"/>
                  </a:cubicBezTo>
                  <a:cubicBezTo>
                    <a:pt x="13009" y="10632"/>
                    <a:pt x="13243" y="13133"/>
                    <a:pt x="13843" y="13200"/>
                  </a:cubicBezTo>
                  <a:cubicBezTo>
                    <a:pt x="14010" y="13200"/>
                    <a:pt x="14677" y="12099"/>
                    <a:pt x="15077" y="11699"/>
                  </a:cubicBezTo>
                  <a:cubicBezTo>
                    <a:pt x="15678" y="11132"/>
                    <a:pt x="14911" y="6228"/>
                    <a:pt x="14911" y="6228"/>
                  </a:cubicBezTo>
                  <a:cubicBezTo>
                    <a:pt x="14911" y="6228"/>
                    <a:pt x="15544" y="4360"/>
                    <a:pt x="14344" y="3126"/>
                  </a:cubicBezTo>
                  <a:cubicBezTo>
                    <a:pt x="13143" y="1925"/>
                    <a:pt x="10874" y="2092"/>
                    <a:pt x="9207" y="2059"/>
                  </a:cubicBezTo>
                  <a:cubicBezTo>
                    <a:pt x="7172" y="2059"/>
                    <a:pt x="5137" y="1692"/>
                    <a:pt x="3236" y="858"/>
                  </a:cubicBezTo>
                  <a:cubicBezTo>
                    <a:pt x="1986" y="295"/>
                    <a:pt x="1349" y="1"/>
                    <a:pt x="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4587625" y="611125"/>
              <a:ext cx="391950" cy="330025"/>
            </a:xfrm>
            <a:custGeom>
              <a:avLst/>
              <a:gdLst/>
              <a:ahLst/>
              <a:cxnLst/>
              <a:rect l="l" t="t" r="r" b="b"/>
              <a:pathLst>
                <a:path w="15678" h="13201" extrusionOk="0">
                  <a:moveTo>
                    <a:pt x="982" y="1"/>
                  </a:moveTo>
                  <a:cubicBezTo>
                    <a:pt x="654" y="1"/>
                    <a:pt x="542" y="236"/>
                    <a:pt x="400" y="725"/>
                  </a:cubicBezTo>
                  <a:cubicBezTo>
                    <a:pt x="133" y="1759"/>
                    <a:pt x="0" y="4127"/>
                    <a:pt x="1401" y="5761"/>
                  </a:cubicBezTo>
                  <a:lnTo>
                    <a:pt x="2569" y="6195"/>
                  </a:lnTo>
                  <a:cubicBezTo>
                    <a:pt x="2569" y="6195"/>
                    <a:pt x="3202" y="6762"/>
                    <a:pt x="5404" y="7029"/>
                  </a:cubicBezTo>
                  <a:cubicBezTo>
                    <a:pt x="6012" y="7093"/>
                    <a:pt x="6708" y="7117"/>
                    <a:pt x="7409" y="7117"/>
                  </a:cubicBezTo>
                  <a:cubicBezTo>
                    <a:pt x="9288" y="7117"/>
                    <a:pt x="11202" y="6944"/>
                    <a:pt x="11542" y="6896"/>
                  </a:cubicBezTo>
                  <a:cubicBezTo>
                    <a:pt x="11584" y="6889"/>
                    <a:pt x="11625" y="6885"/>
                    <a:pt x="11663" y="6885"/>
                  </a:cubicBezTo>
                  <a:cubicBezTo>
                    <a:pt x="12199" y="6885"/>
                    <a:pt x="12365" y="7544"/>
                    <a:pt x="12676" y="9131"/>
                  </a:cubicBezTo>
                  <a:cubicBezTo>
                    <a:pt x="13009" y="10632"/>
                    <a:pt x="13243" y="13133"/>
                    <a:pt x="13843" y="13200"/>
                  </a:cubicBezTo>
                  <a:cubicBezTo>
                    <a:pt x="14010" y="13200"/>
                    <a:pt x="14677" y="12099"/>
                    <a:pt x="15077" y="11699"/>
                  </a:cubicBezTo>
                  <a:cubicBezTo>
                    <a:pt x="15678" y="11132"/>
                    <a:pt x="14911" y="6228"/>
                    <a:pt x="14911" y="6228"/>
                  </a:cubicBezTo>
                  <a:cubicBezTo>
                    <a:pt x="14911" y="6228"/>
                    <a:pt x="15544" y="4360"/>
                    <a:pt x="14344" y="3126"/>
                  </a:cubicBezTo>
                  <a:cubicBezTo>
                    <a:pt x="13143" y="1925"/>
                    <a:pt x="10874" y="2092"/>
                    <a:pt x="9207" y="2059"/>
                  </a:cubicBezTo>
                  <a:cubicBezTo>
                    <a:pt x="7172" y="2059"/>
                    <a:pt x="5137" y="1692"/>
                    <a:pt x="3236" y="858"/>
                  </a:cubicBezTo>
                  <a:cubicBezTo>
                    <a:pt x="1986" y="295"/>
                    <a:pt x="1349" y="1"/>
                    <a:pt x="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774425" y="1039525"/>
              <a:ext cx="141775" cy="87575"/>
            </a:xfrm>
            <a:custGeom>
              <a:avLst/>
              <a:gdLst/>
              <a:ahLst/>
              <a:cxnLst/>
              <a:rect l="l" t="t" r="r" b="b"/>
              <a:pathLst>
                <a:path w="5671" h="3503" extrusionOk="0">
                  <a:moveTo>
                    <a:pt x="5671" y="0"/>
                  </a:moveTo>
                  <a:cubicBezTo>
                    <a:pt x="5337" y="667"/>
                    <a:pt x="4770" y="1168"/>
                    <a:pt x="4170" y="1501"/>
                  </a:cubicBezTo>
                  <a:cubicBezTo>
                    <a:pt x="3069" y="2102"/>
                    <a:pt x="0" y="2736"/>
                    <a:pt x="0" y="2736"/>
                  </a:cubicBezTo>
                  <a:lnTo>
                    <a:pt x="0" y="3503"/>
                  </a:lnTo>
                  <a:cubicBezTo>
                    <a:pt x="0" y="3503"/>
                    <a:pt x="4036" y="2769"/>
                    <a:pt x="4837" y="1768"/>
                  </a:cubicBezTo>
                  <a:cubicBezTo>
                    <a:pt x="5204" y="1234"/>
                    <a:pt x="5504" y="634"/>
                    <a:pt x="5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762750" y="890850"/>
              <a:ext cx="30875" cy="30350"/>
            </a:xfrm>
            <a:custGeom>
              <a:avLst/>
              <a:gdLst/>
              <a:ahLst/>
              <a:cxnLst/>
              <a:rect l="l" t="t" r="r" b="b"/>
              <a:pathLst>
                <a:path w="1235" h="1214" extrusionOk="0">
                  <a:moveTo>
                    <a:pt x="475" y="0"/>
                  </a:moveTo>
                  <a:cubicBezTo>
                    <a:pt x="191" y="0"/>
                    <a:pt x="0" y="278"/>
                    <a:pt x="0" y="610"/>
                  </a:cubicBezTo>
                  <a:cubicBezTo>
                    <a:pt x="0" y="927"/>
                    <a:pt x="270" y="1213"/>
                    <a:pt x="583" y="1213"/>
                  </a:cubicBezTo>
                  <a:cubicBezTo>
                    <a:pt x="600" y="1213"/>
                    <a:pt x="617" y="1212"/>
                    <a:pt x="634" y="1211"/>
                  </a:cubicBezTo>
                  <a:cubicBezTo>
                    <a:pt x="967" y="1211"/>
                    <a:pt x="1234" y="910"/>
                    <a:pt x="1201" y="577"/>
                  </a:cubicBezTo>
                  <a:cubicBezTo>
                    <a:pt x="1201" y="243"/>
                    <a:pt x="901" y="10"/>
                    <a:pt x="567" y="10"/>
                  </a:cubicBezTo>
                  <a:cubicBezTo>
                    <a:pt x="536" y="3"/>
                    <a:pt x="505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4778575" y="837050"/>
              <a:ext cx="38400" cy="29025"/>
            </a:xfrm>
            <a:custGeom>
              <a:avLst/>
              <a:gdLst/>
              <a:ahLst/>
              <a:cxnLst/>
              <a:rect l="l" t="t" r="r" b="b"/>
              <a:pathLst>
                <a:path w="1536" h="1161" extrusionOk="0">
                  <a:moveTo>
                    <a:pt x="677" y="1"/>
                  </a:moveTo>
                  <a:cubicBezTo>
                    <a:pt x="415" y="1"/>
                    <a:pt x="161" y="142"/>
                    <a:pt x="1" y="394"/>
                  </a:cubicBezTo>
                  <a:lnTo>
                    <a:pt x="1335" y="1161"/>
                  </a:lnTo>
                  <a:cubicBezTo>
                    <a:pt x="1535" y="761"/>
                    <a:pt x="1368" y="327"/>
                    <a:pt x="1035" y="94"/>
                  </a:cubicBezTo>
                  <a:cubicBezTo>
                    <a:pt x="919" y="31"/>
                    <a:pt x="797" y="1"/>
                    <a:pt x="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4725200" y="1012825"/>
              <a:ext cx="38400" cy="26750"/>
            </a:xfrm>
            <a:custGeom>
              <a:avLst/>
              <a:gdLst/>
              <a:ahLst/>
              <a:cxnLst/>
              <a:rect l="l" t="t" r="r" b="b"/>
              <a:pathLst>
                <a:path w="1536" h="1070" extrusionOk="0">
                  <a:moveTo>
                    <a:pt x="1402" y="1"/>
                  </a:moveTo>
                  <a:lnTo>
                    <a:pt x="1" y="535"/>
                  </a:lnTo>
                  <a:cubicBezTo>
                    <a:pt x="111" y="836"/>
                    <a:pt x="400" y="1070"/>
                    <a:pt x="740" y="1070"/>
                  </a:cubicBezTo>
                  <a:cubicBezTo>
                    <a:pt x="814" y="1070"/>
                    <a:pt x="891" y="1059"/>
                    <a:pt x="968" y="1035"/>
                  </a:cubicBezTo>
                  <a:lnTo>
                    <a:pt x="1002" y="1035"/>
                  </a:lnTo>
                  <a:cubicBezTo>
                    <a:pt x="1335" y="868"/>
                    <a:pt x="1535" y="401"/>
                    <a:pt x="1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4630975" y="829525"/>
              <a:ext cx="36725" cy="30725"/>
            </a:xfrm>
            <a:custGeom>
              <a:avLst/>
              <a:gdLst/>
              <a:ahLst/>
              <a:cxnLst/>
              <a:rect l="l" t="t" r="r" b="b"/>
              <a:pathLst>
                <a:path w="1469" h="1229" extrusionOk="0">
                  <a:moveTo>
                    <a:pt x="856" y="0"/>
                  </a:moveTo>
                  <a:cubicBezTo>
                    <a:pt x="724" y="0"/>
                    <a:pt x="591" y="41"/>
                    <a:pt x="468" y="128"/>
                  </a:cubicBezTo>
                  <a:cubicBezTo>
                    <a:pt x="468" y="128"/>
                    <a:pt x="434" y="128"/>
                    <a:pt x="434" y="161"/>
                  </a:cubicBezTo>
                  <a:cubicBezTo>
                    <a:pt x="101" y="395"/>
                    <a:pt x="1" y="862"/>
                    <a:pt x="267" y="1228"/>
                  </a:cubicBezTo>
                  <a:lnTo>
                    <a:pt x="1468" y="328"/>
                  </a:lnTo>
                  <a:cubicBezTo>
                    <a:pt x="1300" y="118"/>
                    <a:pt x="1080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640975" y="880250"/>
              <a:ext cx="30900" cy="30100"/>
            </a:xfrm>
            <a:custGeom>
              <a:avLst/>
              <a:gdLst/>
              <a:ahLst/>
              <a:cxnLst/>
              <a:rect l="l" t="t" r="r" b="b"/>
              <a:pathLst>
                <a:path w="1236" h="1204" extrusionOk="0">
                  <a:moveTo>
                    <a:pt x="568" y="0"/>
                  </a:moveTo>
                  <a:cubicBezTo>
                    <a:pt x="268" y="0"/>
                    <a:pt x="1" y="300"/>
                    <a:pt x="1" y="634"/>
                  </a:cubicBezTo>
                  <a:cubicBezTo>
                    <a:pt x="1" y="948"/>
                    <a:pt x="238" y="1204"/>
                    <a:pt x="545" y="1204"/>
                  </a:cubicBezTo>
                  <a:cubicBezTo>
                    <a:pt x="564" y="1204"/>
                    <a:pt x="582" y="1203"/>
                    <a:pt x="601" y="1201"/>
                  </a:cubicBezTo>
                  <a:cubicBezTo>
                    <a:pt x="935" y="1201"/>
                    <a:pt x="1235" y="934"/>
                    <a:pt x="1202" y="600"/>
                  </a:cubicBezTo>
                  <a:cubicBezTo>
                    <a:pt x="1202" y="267"/>
                    <a:pt x="90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4663500" y="886900"/>
              <a:ext cx="54225" cy="93425"/>
            </a:xfrm>
            <a:custGeom>
              <a:avLst/>
              <a:gdLst/>
              <a:ahLst/>
              <a:cxnLst/>
              <a:rect l="l" t="t" r="r" b="b"/>
              <a:pathLst>
                <a:path w="2169" h="3737" extrusionOk="0">
                  <a:moveTo>
                    <a:pt x="2169" y="1"/>
                  </a:moveTo>
                  <a:lnTo>
                    <a:pt x="1" y="3070"/>
                  </a:lnTo>
                  <a:lnTo>
                    <a:pt x="1969" y="3737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964550" y="1196300"/>
              <a:ext cx="764725" cy="481050"/>
            </a:xfrm>
            <a:custGeom>
              <a:avLst/>
              <a:gdLst/>
              <a:ahLst/>
              <a:cxnLst/>
              <a:rect l="l" t="t" r="r" b="b"/>
              <a:pathLst>
                <a:path w="30589" h="19242" extrusionOk="0">
                  <a:moveTo>
                    <a:pt x="3103" y="0"/>
                  </a:moveTo>
                  <a:cubicBezTo>
                    <a:pt x="3103" y="1"/>
                    <a:pt x="1" y="7339"/>
                    <a:pt x="3636" y="10575"/>
                  </a:cubicBezTo>
                  <a:cubicBezTo>
                    <a:pt x="4504" y="12042"/>
                    <a:pt x="5471" y="13477"/>
                    <a:pt x="6572" y="14744"/>
                  </a:cubicBezTo>
                  <a:cubicBezTo>
                    <a:pt x="8173" y="16712"/>
                    <a:pt x="9841" y="18814"/>
                    <a:pt x="10408" y="19181"/>
                  </a:cubicBezTo>
                  <a:cubicBezTo>
                    <a:pt x="10472" y="19222"/>
                    <a:pt x="10555" y="19242"/>
                    <a:pt x="10657" y="19242"/>
                  </a:cubicBezTo>
                  <a:cubicBezTo>
                    <a:pt x="12680" y="19242"/>
                    <a:pt x="21824" y="11386"/>
                    <a:pt x="22650" y="10942"/>
                  </a:cubicBezTo>
                  <a:cubicBezTo>
                    <a:pt x="23517" y="10508"/>
                    <a:pt x="24518" y="10041"/>
                    <a:pt x="25319" y="9541"/>
                  </a:cubicBezTo>
                  <a:cubicBezTo>
                    <a:pt x="26619" y="8707"/>
                    <a:pt x="27787" y="7673"/>
                    <a:pt x="28788" y="6438"/>
                  </a:cubicBezTo>
                  <a:cubicBezTo>
                    <a:pt x="29755" y="5238"/>
                    <a:pt x="30589" y="3870"/>
                    <a:pt x="30189" y="2235"/>
                  </a:cubicBezTo>
                  <a:cubicBezTo>
                    <a:pt x="30155" y="2035"/>
                    <a:pt x="30089" y="1768"/>
                    <a:pt x="29955" y="1568"/>
                  </a:cubicBezTo>
                  <a:cubicBezTo>
                    <a:pt x="29755" y="1335"/>
                    <a:pt x="29488" y="1068"/>
                    <a:pt x="29188" y="901"/>
                  </a:cubicBezTo>
                  <a:cubicBezTo>
                    <a:pt x="28982" y="721"/>
                    <a:pt x="28697" y="601"/>
                    <a:pt x="28410" y="601"/>
                  </a:cubicBezTo>
                  <a:cubicBezTo>
                    <a:pt x="28324" y="601"/>
                    <a:pt x="28238" y="611"/>
                    <a:pt x="28154" y="634"/>
                  </a:cubicBezTo>
                  <a:cubicBezTo>
                    <a:pt x="27954" y="734"/>
                    <a:pt x="27787" y="868"/>
                    <a:pt x="27654" y="1068"/>
                  </a:cubicBezTo>
                  <a:cubicBezTo>
                    <a:pt x="26953" y="2002"/>
                    <a:pt x="26353" y="2936"/>
                    <a:pt x="25452" y="3670"/>
                  </a:cubicBezTo>
                  <a:cubicBezTo>
                    <a:pt x="25260" y="3829"/>
                    <a:pt x="24733" y="4172"/>
                    <a:pt x="24454" y="4172"/>
                  </a:cubicBezTo>
                  <a:cubicBezTo>
                    <a:pt x="24441" y="4172"/>
                    <a:pt x="24429" y="4172"/>
                    <a:pt x="24418" y="4170"/>
                  </a:cubicBezTo>
                  <a:cubicBezTo>
                    <a:pt x="24084" y="4070"/>
                    <a:pt x="23684" y="3069"/>
                    <a:pt x="23517" y="2802"/>
                  </a:cubicBezTo>
                  <a:cubicBezTo>
                    <a:pt x="23350" y="2469"/>
                    <a:pt x="23150" y="2169"/>
                    <a:pt x="22917" y="1902"/>
                  </a:cubicBezTo>
                  <a:cubicBezTo>
                    <a:pt x="22725" y="1742"/>
                    <a:pt x="22351" y="1613"/>
                    <a:pt x="22027" y="1613"/>
                  </a:cubicBezTo>
                  <a:cubicBezTo>
                    <a:pt x="21673" y="1613"/>
                    <a:pt x="21380" y="1767"/>
                    <a:pt x="21449" y="2202"/>
                  </a:cubicBezTo>
                  <a:cubicBezTo>
                    <a:pt x="21516" y="2569"/>
                    <a:pt x="21916" y="3503"/>
                    <a:pt x="21783" y="4570"/>
                  </a:cubicBezTo>
                  <a:cubicBezTo>
                    <a:pt x="21749" y="5204"/>
                    <a:pt x="21783" y="6405"/>
                    <a:pt x="21282" y="7005"/>
                  </a:cubicBezTo>
                  <a:cubicBezTo>
                    <a:pt x="20782" y="7573"/>
                    <a:pt x="12309" y="12076"/>
                    <a:pt x="12309" y="12076"/>
                  </a:cubicBezTo>
                  <a:lnTo>
                    <a:pt x="11008" y="9874"/>
                  </a:lnTo>
                  <a:cubicBezTo>
                    <a:pt x="9641" y="7539"/>
                    <a:pt x="7406" y="4003"/>
                    <a:pt x="6739" y="2669"/>
                  </a:cubicBezTo>
                  <a:cubicBezTo>
                    <a:pt x="5571" y="401"/>
                    <a:pt x="3103" y="0"/>
                    <a:pt x="3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977050" y="1191300"/>
              <a:ext cx="297750" cy="400300"/>
            </a:xfrm>
            <a:custGeom>
              <a:avLst/>
              <a:gdLst/>
              <a:ahLst/>
              <a:cxnLst/>
              <a:rect l="l" t="t" r="r" b="b"/>
              <a:pathLst>
                <a:path w="11910" h="16012" extrusionOk="0">
                  <a:moveTo>
                    <a:pt x="2403" y="0"/>
                  </a:moveTo>
                  <a:cubicBezTo>
                    <a:pt x="968" y="1335"/>
                    <a:pt x="1" y="5905"/>
                    <a:pt x="2002" y="9774"/>
                  </a:cubicBezTo>
                  <a:lnTo>
                    <a:pt x="6672" y="16012"/>
                  </a:lnTo>
                  <a:cubicBezTo>
                    <a:pt x="8440" y="15912"/>
                    <a:pt x="11009" y="12876"/>
                    <a:pt x="11909" y="11675"/>
                  </a:cubicBezTo>
                  <a:cubicBezTo>
                    <a:pt x="11909" y="11675"/>
                    <a:pt x="10842" y="10241"/>
                    <a:pt x="8240" y="5604"/>
                  </a:cubicBezTo>
                  <a:cubicBezTo>
                    <a:pt x="6405" y="2435"/>
                    <a:pt x="5972" y="601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4977050" y="1191300"/>
              <a:ext cx="297750" cy="400300"/>
            </a:xfrm>
            <a:custGeom>
              <a:avLst/>
              <a:gdLst/>
              <a:ahLst/>
              <a:cxnLst/>
              <a:rect l="l" t="t" r="r" b="b"/>
              <a:pathLst>
                <a:path w="11910" h="16012" extrusionOk="0">
                  <a:moveTo>
                    <a:pt x="2403" y="0"/>
                  </a:moveTo>
                  <a:cubicBezTo>
                    <a:pt x="968" y="1335"/>
                    <a:pt x="1" y="5905"/>
                    <a:pt x="2002" y="9774"/>
                  </a:cubicBezTo>
                  <a:lnTo>
                    <a:pt x="6672" y="16012"/>
                  </a:lnTo>
                  <a:cubicBezTo>
                    <a:pt x="8440" y="15912"/>
                    <a:pt x="11009" y="12876"/>
                    <a:pt x="11909" y="11675"/>
                  </a:cubicBezTo>
                  <a:cubicBezTo>
                    <a:pt x="11909" y="11675"/>
                    <a:pt x="10842" y="10241"/>
                    <a:pt x="8240" y="5604"/>
                  </a:cubicBezTo>
                  <a:cubicBezTo>
                    <a:pt x="6405" y="2435"/>
                    <a:pt x="5972" y="601"/>
                    <a:pt x="2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3037350" y="2176075"/>
              <a:ext cx="25025" cy="830700"/>
            </a:xfrm>
            <a:custGeom>
              <a:avLst/>
              <a:gdLst/>
              <a:ahLst/>
              <a:cxnLst/>
              <a:rect l="l" t="t" r="r" b="b"/>
              <a:pathLst>
                <a:path w="1001" h="33228" extrusionOk="0">
                  <a:moveTo>
                    <a:pt x="476" y="1"/>
                  </a:moveTo>
                  <a:cubicBezTo>
                    <a:pt x="234" y="1"/>
                    <a:pt x="31" y="193"/>
                    <a:pt x="0" y="471"/>
                  </a:cubicBezTo>
                  <a:lnTo>
                    <a:pt x="0" y="32728"/>
                  </a:lnTo>
                  <a:cubicBezTo>
                    <a:pt x="0" y="33028"/>
                    <a:pt x="200" y="33228"/>
                    <a:pt x="500" y="33228"/>
                  </a:cubicBezTo>
                  <a:cubicBezTo>
                    <a:pt x="767" y="33228"/>
                    <a:pt x="1001" y="33028"/>
                    <a:pt x="1001" y="32728"/>
                  </a:cubicBezTo>
                  <a:lnTo>
                    <a:pt x="1001" y="471"/>
                  </a:lnTo>
                  <a:cubicBezTo>
                    <a:pt x="967" y="204"/>
                    <a:pt x="801" y="38"/>
                    <a:pt x="534" y="4"/>
                  </a:cubicBezTo>
                  <a:cubicBezTo>
                    <a:pt x="514" y="2"/>
                    <a:pt x="495" y="1"/>
                    <a:pt x="4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3287525" y="2059975"/>
              <a:ext cx="275225" cy="653275"/>
            </a:xfrm>
            <a:custGeom>
              <a:avLst/>
              <a:gdLst/>
              <a:ahLst/>
              <a:cxnLst/>
              <a:rect l="l" t="t" r="r" b="b"/>
              <a:pathLst>
                <a:path w="11009" h="26131" extrusionOk="0">
                  <a:moveTo>
                    <a:pt x="564" y="1"/>
                  </a:moveTo>
                  <a:cubicBezTo>
                    <a:pt x="489" y="1"/>
                    <a:pt x="412" y="16"/>
                    <a:pt x="334" y="45"/>
                  </a:cubicBezTo>
                  <a:cubicBezTo>
                    <a:pt x="100" y="178"/>
                    <a:pt x="0" y="479"/>
                    <a:pt x="134" y="712"/>
                  </a:cubicBezTo>
                  <a:lnTo>
                    <a:pt x="10007" y="25797"/>
                  </a:lnTo>
                  <a:cubicBezTo>
                    <a:pt x="10107" y="25997"/>
                    <a:pt x="10274" y="26130"/>
                    <a:pt x="10474" y="26130"/>
                  </a:cubicBezTo>
                  <a:cubicBezTo>
                    <a:pt x="10508" y="26130"/>
                    <a:pt x="10608" y="26130"/>
                    <a:pt x="10641" y="26063"/>
                  </a:cubicBezTo>
                  <a:cubicBezTo>
                    <a:pt x="10941" y="25963"/>
                    <a:pt x="11008" y="25663"/>
                    <a:pt x="10941" y="25396"/>
                  </a:cubicBezTo>
                  <a:lnTo>
                    <a:pt x="1034" y="345"/>
                  </a:lnTo>
                  <a:cubicBezTo>
                    <a:pt x="1034" y="312"/>
                    <a:pt x="1001" y="312"/>
                    <a:pt x="1001" y="278"/>
                  </a:cubicBezTo>
                  <a:cubicBezTo>
                    <a:pt x="906" y="89"/>
                    <a:pt x="745" y="1"/>
                    <a:pt x="5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566175" y="2115300"/>
              <a:ext cx="965700" cy="522900"/>
            </a:xfrm>
            <a:custGeom>
              <a:avLst/>
              <a:gdLst/>
              <a:ahLst/>
              <a:cxnLst/>
              <a:rect l="l" t="t" r="r" b="b"/>
              <a:pathLst>
                <a:path w="38628" h="20916" extrusionOk="0">
                  <a:moveTo>
                    <a:pt x="19314" y="0"/>
                  </a:moveTo>
                  <a:cubicBezTo>
                    <a:pt x="19147" y="0"/>
                    <a:pt x="19014" y="100"/>
                    <a:pt x="18947" y="167"/>
                  </a:cubicBezTo>
                  <a:lnTo>
                    <a:pt x="167" y="19981"/>
                  </a:lnTo>
                  <a:cubicBezTo>
                    <a:pt x="0" y="20181"/>
                    <a:pt x="0" y="20515"/>
                    <a:pt x="200" y="20682"/>
                  </a:cubicBezTo>
                  <a:cubicBezTo>
                    <a:pt x="312" y="20761"/>
                    <a:pt x="431" y="20803"/>
                    <a:pt x="550" y="20803"/>
                  </a:cubicBezTo>
                  <a:cubicBezTo>
                    <a:pt x="681" y="20803"/>
                    <a:pt x="812" y="20753"/>
                    <a:pt x="934" y="20648"/>
                  </a:cubicBezTo>
                  <a:lnTo>
                    <a:pt x="19314" y="1268"/>
                  </a:lnTo>
                  <a:lnTo>
                    <a:pt x="37727" y="20748"/>
                  </a:lnTo>
                  <a:cubicBezTo>
                    <a:pt x="37861" y="20848"/>
                    <a:pt x="37994" y="20915"/>
                    <a:pt x="38128" y="20915"/>
                  </a:cubicBezTo>
                  <a:cubicBezTo>
                    <a:pt x="38228" y="20915"/>
                    <a:pt x="38328" y="20848"/>
                    <a:pt x="38394" y="20782"/>
                  </a:cubicBezTo>
                  <a:cubicBezTo>
                    <a:pt x="38628" y="20615"/>
                    <a:pt x="38628" y="20281"/>
                    <a:pt x="38461" y="20081"/>
                  </a:cubicBezTo>
                  <a:lnTo>
                    <a:pt x="19681" y="167"/>
                  </a:lnTo>
                  <a:cubicBezTo>
                    <a:pt x="19548" y="33"/>
                    <a:pt x="19448" y="0"/>
                    <a:pt x="193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536975" y="2059875"/>
              <a:ext cx="275225" cy="653375"/>
            </a:xfrm>
            <a:custGeom>
              <a:avLst/>
              <a:gdLst/>
              <a:ahLst/>
              <a:cxnLst/>
              <a:rect l="l" t="t" r="r" b="b"/>
              <a:pathLst>
                <a:path w="11009" h="26135" extrusionOk="0">
                  <a:moveTo>
                    <a:pt x="10486" y="1"/>
                  </a:moveTo>
                  <a:cubicBezTo>
                    <a:pt x="10256" y="1"/>
                    <a:pt x="10031" y="151"/>
                    <a:pt x="9975" y="349"/>
                  </a:cubicBezTo>
                  <a:lnTo>
                    <a:pt x="101" y="25400"/>
                  </a:lnTo>
                  <a:cubicBezTo>
                    <a:pt x="1" y="25701"/>
                    <a:pt x="134" y="26001"/>
                    <a:pt x="368" y="26067"/>
                  </a:cubicBezTo>
                  <a:cubicBezTo>
                    <a:pt x="401" y="26134"/>
                    <a:pt x="468" y="26134"/>
                    <a:pt x="535" y="26134"/>
                  </a:cubicBezTo>
                  <a:cubicBezTo>
                    <a:pt x="768" y="26134"/>
                    <a:pt x="935" y="26001"/>
                    <a:pt x="1002" y="25801"/>
                  </a:cubicBezTo>
                  <a:lnTo>
                    <a:pt x="10875" y="716"/>
                  </a:lnTo>
                  <a:cubicBezTo>
                    <a:pt x="10942" y="683"/>
                    <a:pt x="10942" y="683"/>
                    <a:pt x="10942" y="649"/>
                  </a:cubicBezTo>
                  <a:cubicBezTo>
                    <a:pt x="11009" y="382"/>
                    <a:pt x="10842" y="116"/>
                    <a:pt x="10608" y="16"/>
                  </a:cubicBezTo>
                  <a:cubicBezTo>
                    <a:pt x="10568" y="5"/>
                    <a:pt x="10527" y="1"/>
                    <a:pt x="104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3504350" y="2618975"/>
              <a:ext cx="59225" cy="97600"/>
            </a:xfrm>
            <a:custGeom>
              <a:avLst/>
              <a:gdLst/>
              <a:ahLst/>
              <a:cxnLst/>
              <a:rect l="l" t="t" r="r" b="b"/>
              <a:pathLst>
                <a:path w="2369" h="3904" extrusionOk="0">
                  <a:moveTo>
                    <a:pt x="1101" y="1"/>
                  </a:moveTo>
                  <a:lnTo>
                    <a:pt x="0" y="334"/>
                  </a:lnTo>
                  <a:lnTo>
                    <a:pt x="1201" y="3603"/>
                  </a:lnTo>
                  <a:lnTo>
                    <a:pt x="1201" y="3637"/>
                  </a:lnTo>
                  <a:cubicBezTo>
                    <a:pt x="1234" y="3703"/>
                    <a:pt x="1301" y="3770"/>
                    <a:pt x="1368" y="3804"/>
                  </a:cubicBezTo>
                  <a:cubicBezTo>
                    <a:pt x="1501" y="3870"/>
                    <a:pt x="1643" y="3904"/>
                    <a:pt x="1781" y="3904"/>
                  </a:cubicBezTo>
                  <a:cubicBezTo>
                    <a:pt x="1918" y="3904"/>
                    <a:pt x="2052" y="3870"/>
                    <a:pt x="2168" y="3804"/>
                  </a:cubicBezTo>
                  <a:cubicBezTo>
                    <a:pt x="2235" y="3770"/>
                    <a:pt x="2335" y="3670"/>
                    <a:pt x="2368" y="3603"/>
                  </a:cubicBezTo>
                  <a:lnTo>
                    <a:pt x="2368" y="3537"/>
                  </a:lnTo>
                  <a:lnTo>
                    <a:pt x="2368" y="3470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2535325" y="2618975"/>
              <a:ext cx="59225" cy="97600"/>
            </a:xfrm>
            <a:custGeom>
              <a:avLst/>
              <a:gdLst/>
              <a:ahLst/>
              <a:cxnLst/>
              <a:rect l="l" t="t" r="r" b="b"/>
              <a:pathLst>
                <a:path w="2369" h="3904" extrusionOk="0">
                  <a:moveTo>
                    <a:pt x="1268" y="1"/>
                  </a:moveTo>
                  <a:lnTo>
                    <a:pt x="0" y="3470"/>
                  </a:lnTo>
                  <a:lnTo>
                    <a:pt x="0" y="3537"/>
                  </a:lnTo>
                  <a:lnTo>
                    <a:pt x="0" y="3603"/>
                  </a:lnTo>
                  <a:cubicBezTo>
                    <a:pt x="33" y="3670"/>
                    <a:pt x="100" y="3770"/>
                    <a:pt x="200" y="3804"/>
                  </a:cubicBezTo>
                  <a:cubicBezTo>
                    <a:pt x="317" y="3870"/>
                    <a:pt x="450" y="3904"/>
                    <a:pt x="588" y="3904"/>
                  </a:cubicBezTo>
                  <a:cubicBezTo>
                    <a:pt x="726" y="3904"/>
                    <a:pt x="867" y="3870"/>
                    <a:pt x="1001" y="3804"/>
                  </a:cubicBezTo>
                  <a:cubicBezTo>
                    <a:pt x="1068" y="3770"/>
                    <a:pt x="1101" y="3703"/>
                    <a:pt x="1168" y="3637"/>
                  </a:cubicBezTo>
                  <a:lnTo>
                    <a:pt x="1168" y="3603"/>
                  </a:lnTo>
                  <a:lnTo>
                    <a:pt x="2368" y="33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3035675" y="2927950"/>
              <a:ext cx="29200" cy="84675"/>
            </a:xfrm>
            <a:custGeom>
              <a:avLst/>
              <a:gdLst/>
              <a:ahLst/>
              <a:cxnLst/>
              <a:rect l="l" t="t" r="r" b="b"/>
              <a:pathLst>
                <a:path w="1168" h="3387" extrusionOk="0">
                  <a:moveTo>
                    <a:pt x="559" y="1"/>
                  </a:moveTo>
                  <a:cubicBezTo>
                    <a:pt x="359" y="1"/>
                    <a:pt x="167" y="51"/>
                    <a:pt x="0" y="151"/>
                  </a:cubicBezTo>
                  <a:lnTo>
                    <a:pt x="0" y="3020"/>
                  </a:lnTo>
                  <a:cubicBezTo>
                    <a:pt x="0" y="3153"/>
                    <a:pt x="67" y="3220"/>
                    <a:pt x="167" y="3286"/>
                  </a:cubicBezTo>
                  <a:cubicBezTo>
                    <a:pt x="284" y="3353"/>
                    <a:pt x="426" y="3386"/>
                    <a:pt x="572" y="3386"/>
                  </a:cubicBezTo>
                  <a:cubicBezTo>
                    <a:pt x="718" y="3386"/>
                    <a:pt x="868" y="3353"/>
                    <a:pt x="1001" y="3286"/>
                  </a:cubicBezTo>
                  <a:cubicBezTo>
                    <a:pt x="1068" y="3220"/>
                    <a:pt x="1168" y="3120"/>
                    <a:pt x="1168" y="3020"/>
                  </a:cubicBezTo>
                  <a:lnTo>
                    <a:pt x="1168" y="151"/>
                  </a:lnTo>
                  <a:cubicBezTo>
                    <a:pt x="968" y="51"/>
                    <a:pt x="75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469425" y="1169175"/>
              <a:ext cx="1141675" cy="1233750"/>
            </a:xfrm>
            <a:custGeom>
              <a:avLst/>
              <a:gdLst/>
              <a:ahLst/>
              <a:cxnLst/>
              <a:rect l="l" t="t" r="r" b="b"/>
              <a:pathLst>
                <a:path w="45667" h="49350" extrusionOk="0">
                  <a:moveTo>
                    <a:pt x="13944" y="0"/>
                  </a:moveTo>
                  <a:cubicBezTo>
                    <a:pt x="11999" y="0"/>
                    <a:pt x="9648" y="1291"/>
                    <a:pt x="6906" y="2787"/>
                  </a:cubicBezTo>
                  <a:cubicBezTo>
                    <a:pt x="3537" y="4621"/>
                    <a:pt x="868" y="6990"/>
                    <a:pt x="334" y="13294"/>
                  </a:cubicBezTo>
                  <a:cubicBezTo>
                    <a:pt x="1" y="17130"/>
                    <a:pt x="334" y="24469"/>
                    <a:pt x="1068" y="30006"/>
                  </a:cubicBezTo>
                  <a:cubicBezTo>
                    <a:pt x="2202" y="39313"/>
                    <a:pt x="3570" y="39313"/>
                    <a:pt x="5572" y="40847"/>
                  </a:cubicBezTo>
                  <a:cubicBezTo>
                    <a:pt x="9041" y="43516"/>
                    <a:pt x="16846" y="47285"/>
                    <a:pt x="20082" y="48586"/>
                  </a:cubicBezTo>
                  <a:cubicBezTo>
                    <a:pt x="21465" y="49127"/>
                    <a:pt x="22788" y="49349"/>
                    <a:pt x="24051" y="49349"/>
                  </a:cubicBezTo>
                  <a:cubicBezTo>
                    <a:pt x="28240" y="49349"/>
                    <a:pt x="31757" y="46901"/>
                    <a:pt x="34526" y="45517"/>
                  </a:cubicBezTo>
                  <a:cubicBezTo>
                    <a:pt x="37861" y="43849"/>
                    <a:pt x="41064" y="41948"/>
                    <a:pt x="44132" y="39813"/>
                  </a:cubicBezTo>
                  <a:cubicBezTo>
                    <a:pt x="45066" y="39146"/>
                    <a:pt x="45533" y="38479"/>
                    <a:pt x="45533" y="37778"/>
                  </a:cubicBezTo>
                  <a:cubicBezTo>
                    <a:pt x="45667" y="37478"/>
                    <a:pt x="45667" y="36344"/>
                    <a:pt x="45667" y="36077"/>
                  </a:cubicBezTo>
                  <a:cubicBezTo>
                    <a:pt x="45667" y="35177"/>
                    <a:pt x="44866" y="34243"/>
                    <a:pt x="43198" y="33142"/>
                  </a:cubicBezTo>
                  <a:cubicBezTo>
                    <a:pt x="40096" y="31140"/>
                    <a:pt x="31123" y="26137"/>
                    <a:pt x="26853" y="23768"/>
                  </a:cubicBezTo>
                  <a:cubicBezTo>
                    <a:pt x="26853" y="23768"/>
                    <a:pt x="26853" y="23735"/>
                    <a:pt x="26787" y="23735"/>
                  </a:cubicBezTo>
                  <a:cubicBezTo>
                    <a:pt x="23451" y="21734"/>
                    <a:pt x="22450" y="13127"/>
                    <a:pt x="20182" y="5889"/>
                  </a:cubicBezTo>
                  <a:cubicBezTo>
                    <a:pt x="19381" y="3387"/>
                    <a:pt x="18414" y="1986"/>
                    <a:pt x="17280" y="1319"/>
                  </a:cubicBezTo>
                  <a:cubicBezTo>
                    <a:pt x="17046" y="1152"/>
                    <a:pt x="16046" y="618"/>
                    <a:pt x="15779" y="485"/>
                  </a:cubicBezTo>
                  <a:cubicBezTo>
                    <a:pt x="15214" y="148"/>
                    <a:pt x="14602" y="0"/>
                    <a:pt x="13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552825" y="1730025"/>
              <a:ext cx="1076625" cy="628800"/>
            </a:xfrm>
            <a:custGeom>
              <a:avLst/>
              <a:gdLst/>
              <a:ahLst/>
              <a:cxnLst/>
              <a:rect l="l" t="t" r="r" b="b"/>
              <a:pathLst>
                <a:path w="43065" h="25152" extrusionOk="0">
                  <a:moveTo>
                    <a:pt x="21182" y="0"/>
                  </a:moveTo>
                  <a:cubicBezTo>
                    <a:pt x="21182" y="0"/>
                    <a:pt x="1" y="12509"/>
                    <a:pt x="901" y="14811"/>
                  </a:cubicBezTo>
                  <a:cubicBezTo>
                    <a:pt x="1835" y="17079"/>
                    <a:pt x="12743" y="22750"/>
                    <a:pt x="16913" y="24384"/>
                  </a:cubicBezTo>
                  <a:cubicBezTo>
                    <a:pt x="18296" y="24928"/>
                    <a:pt x="19622" y="25152"/>
                    <a:pt x="20887" y="25152"/>
                  </a:cubicBezTo>
                  <a:cubicBezTo>
                    <a:pt x="25053" y="25152"/>
                    <a:pt x="28568" y="22730"/>
                    <a:pt x="31356" y="21349"/>
                  </a:cubicBezTo>
                  <a:cubicBezTo>
                    <a:pt x="34692" y="19681"/>
                    <a:pt x="37894" y="17746"/>
                    <a:pt x="40997" y="15645"/>
                  </a:cubicBezTo>
                  <a:cubicBezTo>
                    <a:pt x="43065" y="14144"/>
                    <a:pt x="42865" y="12576"/>
                    <a:pt x="39896" y="10674"/>
                  </a:cubicBezTo>
                  <a:cubicBezTo>
                    <a:pt x="35759" y="8006"/>
                    <a:pt x="21182" y="0"/>
                    <a:pt x="21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507800" y="1168325"/>
              <a:ext cx="391975" cy="228975"/>
            </a:xfrm>
            <a:custGeom>
              <a:avLst/>
              <a:gdLst/>
              <a:ahLst/>
              <a:cxnLst/>
              <a:rect l="l" t="t" r="r" b="b"/>
              <a:pathLst>
                <a:path w="15679" h="9159" extrusionOk="0">
                  <a:moveTo>
                    <a:pt x="12462" y="1"/>
                  </a:moveTo>
                  <a:cubicBezTo>
                    <a:pt x="10512" y="1"/>
                    <a:pt x="8180" y="1292"/>
                    <a:pt x="5438" y="2787"/>
                  </a:cubicBezTo>
                  <a:cubicBezTo>
                    <a:pt x="3136" y="4022"/>
                    <a:pt x="1168" y="5489"/>
                    <a:pt x="0" y="8291"/>
                  </a:cubicBezTo>
                  <a:lnTo>
                    <a:pt x="1501" y="9159"/>
                  </a:lnTo>
                  <a:cubicBezTo>
                    <a:pt x="2702" y="6357"/>
                    <a:pt x="4670" y="4855"/>
                    <a:pt x="6972" y="3621"/>
                  </a:cubicBezTo>
                  <a:cubicBezTo>
                    <a:pt x="9694" y="2121"/>
                    <a:pt x="12027" y="853"/>
                    <a:pt x="13973" y="853"/>
                  </a:cubicBezTo>
                  <a:cubicBezTo>
                    <a:pt x="14579" y="853"/>
                    <a:pt x="15147" y="976"/>
                    <a:pt x="15678" y="1253"/>
                  </a:cubicBezTo>
                  <a:lnTo>
                    <a:pt x="14311" y="486"/>
                  </a:lnTo>
                  <a:cubicBezTo>
                    <a:pt x="13737" y="148"/>
                    <a:pt x="13122" y="1"/>
                    <a:pt x="124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2505300" y="1189200"/>
              <a:ext cx="660500" cy="929375"/>
            </a:xfrm>
            <a:custGeom>
              <a:avLst/>
              <a:gdLst/>
              <a:ahLst/>
              <a:cxnLst/>
              <a:rect l="l" t="t" r="r" b="b"/>
              <a:pathLst>
                <a:path w="26420" h="37175" extrusionOk="0">
                  <a:moveTo>
                    <a:pt x="14096" y="1"/>
                  </a:moveTo>
                  <a:cubicBezTo>
                    <a:pt x="12152" y="1"/>
                    <a:pt x="9815" y="1290"/>
                    <a:pt x="7072" y="2786"/>
                  </a:cubicBezTo>
                  <a:cubicBezTo>
                    <a:pt x="3703" y="4654"/>
                    <a:pt x="1101" y="6923"/>
                    <a:pt x="567" y="13260"/>
                  </a:cubicBezTo>
                  <a:cubicBezTo>
                    <a:pt x="0" y="19598"/>
                    <a:pt x="1201" y="35310"/>
                    <a:pt x="3336" y="37111"/>
                  </a:cubicBezTo>
                  <a:cubicBezTo>
                    <a:pt x="3387" y="37153"/>
                    <a:pt x="3471" y="37175"/>
                    <a:pt x="3589" y="37175"/>
                  </a:cubicBezTo>
                  <a:cubicBezTo>
                    <a:pt x="4397" y="37175"/>
                    <a:pt x="6755" y="36164"/>
                    <a:pt x="10308" y="34009"/>
                  </a:cubicBezTo>
                  <a:cubicBezTo>
                    <a:pt x="12409" y="32774"/>
                    <a:pt x="15578" y="31173"/>
                    <a:pt x="18213" y="29172"/>
                  </a:cubicBezTo>
                  <a:cubicBezTo>
                    <a:pt x="26419" y="22967"/>
                    <a:pt x="25418" y="22867"/>
                    <a:pt x="25418" y="22867"/>
                  </a:cubicBezTo>
                  <a:cubicBezTo>
                    <a:pt x="22083" y="20866"/>
                    <a:pt x="21082" y="12326"/>
                    <a:pt x="18780" y="5021"/>
                  </a:cubicBezTo>
                  <a:cubicBezTo>
                    <a:pt x="17609" y="1307"/>
                    <a:pt x="16052" y="1"/>
                    <a:pt x="14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3190775" y="2553100"/>
              <a:ext cx="208525" cy="349275"/>
            </a:xfrm>
            <a:custGeom>
              <a:avLst/>
              <a:gdLst/>
              <a:ahLst/>
              <a:cxnLst/>
              <a:rect l="l" t="t" r="r" b="b"/>
              <a:pathLst>
                <a:path w="8341" h="13971" extrusionOk="0">
                  <a:moveTo>
                    <a:pt x="701" y="1"/>
                  </a:moveTo>
                  <a:cubicBezTo>
                    <a:pt x="368" y="301"/>
                    <a:pt x="1" y="601"/>
                    <a:pt x="1" y="1001"/>
                  </a:cubicBezTo>
                  <a:cubicBezTo>
                    <a:pt x="34" y="1835"/>
                    <a:pt x="334" y="2669"/>
                    <a:pt x="835" y="3336"/>
                  </a:cubicBezTo>
                  <a:cubicBezTo>
                    <a:pt x="1535" y="4304"/>
                    <a:pt x="1902" y="6072"/>
                    <a:pt x="1969" y="7239"/>
                  </a:cubicBezTo>
                  <a:cubicBezTo>
                    <a:pt x="2002" y="8407"/>
                    <a:pt x="1802" y="11309"/>
                    <a:pt x="3136" y="12610"/>
                  </a:cubicBezTo>
                  <a:cubicBezTo>
                    <a:pt x="3895" y="13349"/>
                    <a:pt x="5332" y="13970"/>
                    <a:pt x="6475" y="13970"/>
                  </a:cubicBezTo>
                  <a:cubicBezTo>
                    <a:pt x="7342" y="13970"/>
                    <a:pt x="8039" y="13612"/>
                    <a:pt x="8140" y="12676"/>
                  </a:cubicBezTo>
                  <a:cubicBezTo>
                    <a:pt x="8340" y="10508"/>
                    <a:pt x="5004" y="1969"/>
                    <a:pt x="5004" y="1969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254150" y="2593125"/>
              <a:ext cx="107950" cy="215525"/>
            </a:xfrm>
            <a:custGeom>
              <a:avLst/>
              <a:gdLst/>
              <a:ahLst/>
              <a:cxnLst/>
              <a:rect l="l" t="t" r="r" b="b"/>
              <a:pathLst>
                <a:path w="4318" h="8621" extrusionOk="0">
                  <a:moveTo>
                    <a:pt x="1" y="1"/>
                  </a:moveTo>
                  <a:cubicBezTo>
                    <a:pt x="435" y="1535"/>
                    <a:pt x="768" y="3136"/>
                    <a:pt x="968" y="4704"/>
                  </a:cubicBezTo>
                  <a:cubicBezTo>
                    <a:pt x="1135" y="6472"/>
                    <a:pt x="1535" y="7706"/>
                    <a:pt x="2336" y="8240"/>
                  </a:cubicBezTo>
                  <a:cubicBezTo>
                    <a:pt x="2670" y="8477"/>
                    <a:pt x="3097" y="8620"/>
                    <a:pt x="3454" y="8620"/>
                  </a:cubicBezTo>
                  <a:cubicBezTo>
                    <a:pt x="3954" y="8620"/>
                    <a:pt x="4318" y="8340"/>
                    <a:pt x="4104" y="7640"/>
                  </a:cubicBezTo>
                  <a:cubicBezTo>
                    <a:pt x="3704" y="6405"/>
                    <a:pt x="2469" y="368"/>
                    <a:pt x="2469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3003975" y="1787550"/>
              <a:ext cx="507050" cy="722225"/>
            </a:xfrm>
            <a:custGeom>
              <a:avLst/>
              <a:gdLst/>
              <a:ahLst/>
              <a:cxnLst/>
              <a:rect l="l" t="t" r="r" b="b"/>
              <a:pathLst>
                <a:path w="20282" h="28889" extrusionOk="0">
                  <a:moveTo>
                    <a:pt x="3370" y="1"/>
                  </a:moveTo>
                  <a:lnTo>
                    <a:pt x="1" y="8440"/>
                  </a:lnTo>
                  <a:lnTo>
                    <a:pt x="9474" y="15545"/>
                  </a:lnTo>
                  <a:lnTo>
                    <a:pt x="15145" y="28888"/>
                  </a:lnTo>
                  <a:cubicBezTo>
                    <a:pt x="15145" y="28888"/>
                    <a:pt x="17613" y="21016"/>
                    <a:pt x="18014" y="19748"/>
                  </a:cubicBezTo>
                  <a:cubicBezTo>
                    <a:pt x="19982" y="14044"/>
                    <a:pt x="20282" y="11876"/>
                    <a:pt x="19715" y="10241"/>
                  </a:cubicBezTo>
                  <a:cubicBezTo>
                    <a:pt x="19215" y="8707"/>
                    <a:pt x="17547" y="7206"/>
                    <a:pt x="14378" y="5071"/>
                  </a:cubicBezTo>
                  <a:cubicBezTo>
                    <a:pt x="11209" y="2936"/>
                    <a:pt x="3370" y="1"/>
                    <a:pt x="3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3003975" y="1787550"/>
              <a:ext cx="507050" cy="722225"/>
            </a:xfrm>
            <a:custGeom>
              <a:avLst/>
              <a:gdLst/>
              <a:ahLst/>
              <a:cxnLst/>
              <a:rect l="l" t="t" r="r" b="b"/>
              <a:pathLst>
                <a:path w="20282" h="28889" extrusionOk="0">
                  <a:moveTo>
                    <a:pt x="3370" y="1"/>
                  </a:moveTo>
                  <a:lnTo>
                    <a:pt x="1" y="8440"/>
                  </a:lnTo>
                  <a:lnTo>
                    <a:pt x="9474" y="15545"/>
                  </a:lnTo>
                  <a:lnTo>
                    <a:pt x="15145" y="28888"/>
                  </a:lnTo>
                  <a:cubicBezTo>
                    <a:pt x="15145" y="28888"/>
                    <a:pt x="17613" y="21016"/>
                    <a:pt x="18014" y="19748"/>
                  </a:cubicBezTo>
                  <a:cubicBezTo>
                    <a:pt x="19982" y="14044"/>
                    <a:pt x="20282" y="11876"/>
                    <a:pt x="19715" y="10241"/>
                  </a:cubicBezTo>
                  <a:cubicBezTo>
                    <a:pt x="19215" y="8707"/>
                    <a:pt x="17547" y="7206"/>
                    <a:pt x="14378" y="5071"/>
                  </a:cubicBezTo>
                  <a:cubicBezTo>
                    <a:pt x="11209" y="2936"/>
                    <a:pt x="3370" y="1"/>
                    <a:pt x="3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3358400" y="2872500"/>
              <a:ext cx="341100" cy="227750"/>
            </a:xfrm>
            <a:custGeom>
              <a:avLst/>
              <a:gdLst/>
              <a:ahLst/>
              <a:cxnLst/>
              <a:rect l="l" t="t" r="r" b="b"/>
              <a:pathLst>
                <a:path w="13644" h="9110" extrusionOk="0">
                  <a:moveTo>
                    <a:pt x="835" y="0"/>
                  </a:moveTo>
                  <a:cubicBezTo>
                    <a:pt x="534" y="167"/>
                    <a:pt x="501" y="868"/>
                    <a:pt x="468" y="1368"/>
                  </a:cubicBezTo>
                  <a:cubicBezTo>
                    <a:pt x="434" y="1868"/>
                    <a:pt x="1" y="2536"/>
                    <a:pt x="668" y="3403"/>
                  </a:cubicBezTo>
                  <a:cubicBezTo>
                    <a:pt x="1335" y="4270"/>
                    <a:pt x="2602" y="4504"/>
                    <a:pt x="3503" y="5671"/>
                  </a:cubicBezTo>
                  <a:cubicBezTo>
                    <a:pt x="4437" y="6839"/>
                    <a:pt x="5004" y="8540"/>
                    <a:pt x="7806" y="9007"/>
                  </a:cubicBezTo>
                  <a:cubicBezTo>
                    <a:pt x="8261" y="9077"/>
                    <a:pt x="8696" y="9109"/>
                    <a:pt x="9107" y="9109"/>
                  </a:cubicBezTo>
                  <a:cubicBezTo>
                    <a:pt x="11229" y="9109"/>
                    <a:pt x="12724" y="8266"/>
                    <a:pt x="13143" y="7539"/>
                  </a:cubicBezTo>
                  <a:cubicBezTo>
                    <a:pt x="13644" y="6672"/>
                    <a:pt x="13110" y="5905"/>
                    <a:pt x="11275" y="5037"/>
                  </a:cubicBezTo>
                  <a:lnTo>
                    <a:pt x="8774" y="377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3348400" y="2726550"/>
              <a:ext cx="274375" cy="299800"/>
            </a:xfrm>
            <a:custGeom>
              <a:avLst/>
              <a:gdLst/>
              <a:ahLst/>
              <a:cxnLst/>
              <a:rect l="l" t="t" r="r" b="b"/>
              <a:pathLst>
                <a:path w="10975" h="11992" extrusionOk="0">
                  <a:moveTo>
                    <a:pt x="3903" y="1"/>
                  </a:moveTo>
                  <a:lnTo>
                    <a:pt x="0" y="1702"/>
                  </a:lnTo>
                  <a:cubicBezTo>
                    <a:pt x="0" y="1702"/>
                    <a:pt x="1401" y="4971"/>
                    <a:pt x="1268" y="5805"/>
                  </a:cubicBezTo>
                  <a:cubicBezTo>
                    <a:pt x="1268" y="5972"/>
                    <a:pt x="1235" y="6072"/>
                    <a:pt x="1235" y="6205"/>
                  </a:cubicBezTo>
                  <a:cubicBezTo>
                    <a:pt x="1201" y="6639"/>
                    <a:pt x="1335" y="7039"/>
                    <a:pt x="1668" y="7306"/>
                  </a:cubicBezTo>
                  <a:cubicBezTo>
                    <a:pt x="1935" y="7573"/>
                    <a:pt x="2402" y="7973"/>
                    <a:pt x="2869" y="8340"/>
                  </a:cubicBezTo>
                  <a:cubicBezTo>
                    <a:pt x="3836" y="9107"/>
                    <a:pt x="4604" y="10542"/>
                    <a:pt x="6171" y="11476"/>
                  </a:cubicBezTo>
                  <a:cubicBezTo>
                    <a:pt x="6803" y="11847"/>
                    <a:pt x="7599" y="11991"/>
                    <a:pt x="8353" y="11991"/>
                  </a:cubicBezTo>
                  <a:cubicBezTo>
                    <a:pt x="9432" y="11991"/>
                    <a:pt x="10427" y="11696"/>
                    <a:pt x="10741" y="11342"/>
                  </a:cubicBezTo>
                  <a:cubicBezTo>
                    <a:pt x="10775" y="11342"/>
                    <a:pt x="10775" y="11309"/>
                    <a:pt x="10841" y="11242"/>
                  </a:cubicBezTo>
                  <a:cubicBezTo>
                    <a:pt x="10975" y="11009"/>
                    <a:pt x="10941" y="10675"/>
                    <a:pt x="10708" y="10508"/>
                  </a:cubicBezTo>
                  <a:cubicBezTo>
                    <a:pt x="10408" y="10242"/>
                    <a:pt x="9707" y="9675"/>
                    <a:pt x="9374" y="9374"/>
                  </a:cubicBezTo>
                  <a:cubicBezTo>
                    <a:pt x="7873" y="7940"/>
                    <a:pt x="7272" y="6873"/>
                    <a:pt x="6372" y="5238"/>
                  </a:cubicBezTo>
                  <a:cubicBezTo>
                    <a:pt x="5438" y="3604"/>
                    <a:pt x="3903" y="1"/>
                    <a:pt x="3903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79525" y="1787550"/>
              <a:ext cx="870625" cy="986350"/>
            </a:xfrm>
            <a:custGeom>
              <a:avLst/>
              <a:gdLst/>
              <a:ahLst/>
              <a:cxnLst/>
              <a:rect l="l" t="t" r="r" b="b"/>
              <a:pathLst>
                <a:path w="34825" h="39454" extrusionOk="0">
                  <a:moveTo>
                    <a:pt x="20348" y="1"/>
                  </a:moveTo>
                  <a:lnTo>
                    <a:pt x="1301" y="1468"/>
                  </a:lnTo>
                  <a:cubicBezTo>
                    <a:pt x="234" y="4704"/>
                    <a:pt x="0" y="8774"/>
                    <a:pt x="2935" y="11509"/>
                  </a:cubicBezTo>
                  <a:cubicBezTo>
                    <a:pt x="4904" y="13277"/>
                    <a:pt x="9173" y="16112"/>
                    <a:pt x="12576" y="17680"/>
                  </a:cubicBezTo>
                  <a:cubicBezTo>
                    <a:pt x="15945" y="19214"/>
                    <a:pt x="21082" y="21783"/>
                    <a:pt x="22082" y="22117"/>
                  </a:cubicBezTo>
                  <a:cubicBezTo>
                    <a:pt x="23083" y="22450"/>
                    <a:pt x="23250" y="23017"/>
                    <a:pt x="23283" y="24885"/>
                  </a:cubicBezTo>
                  <a:cubicBezTo>
                    <a:pt x="23317" y="26753"/>
                    <a:pt x="24284" y="29622"/>
                    <a:pt x="26652" y="33191"/>
                  </a:cubicBezTo>
                  <a:cubicBezTo>
                    <a:pt x="29188" y="36894"/>
                    <a:pt x="30655" y="39362"/>
                    <a:pt x="30655" y="39362"/>
                  </a:cubicBezTo>
                  <a:cubicBezTo>
                    <a:pt x="30939" y="39424"/>
                    <a:pt x="31225" y="39454"/>
                    <a:pt x="31511" y="39454"/>
                  </a:cubicBezTo>
                  <a:cubicBezTo>
                    <a:pt x="32772" y="39454"/>
                    <a:pt x="34009" y="38874"/>
                    <a:pt x="34825" y="37894"/>
                  </a:cubicBezTo>
                  <a:cubicBezTo>
                    <a:pt x="34825" y="37894"/>
                    <a:pt x="30155" y="18514"/>
                    <a:pt x="29087" y="16179"/>
                  </a:cubicBezTo>
                  <a:cubicBezTo>
                    <a:pt x="27987" y="13844"/>
                    <a:pt x="18647" y="7273"/>
                    <a:pt x="18647" y="7273"/>
                  </a:cubicBezTo>
                  <a:cubicBezTo>
                    <a:pt x="19347" y="4871"/>
                    <a:pt x="19948" y="2436"/>
                    <a:pt x="20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79525" y="1787550"/>
              <a:ext cx="870625" cy="986350"/>
            </a:xfrm>
            <a:custGeom>
              <a:avLst/>
              <a:gdLst/>
              <a:ahLst/>
              <a:cxnLst/>
              <a:rect l="l" t="t" r="r" b="b"/>
              <a:pathLst>
                <a:path w="34825" h="39454" extrusionOk="0">
                  <a:moveTo>
                    <a:pt x="20348" y="1"/>
                  </a:moveTo>
                  <a:lnTo>
                    <a:pt x="1301" y="1468"/>
                  </a:lnTo>
                  <a:cubicBezTo>
                    <a:pt x="234" y="4704"/>
                    <a:pt x="0" y="8774"/>
                    <a:pt x="2935" y="11509"/>
                  </a:cubicBezTo>
                  <a:cubicBezTo>
                    <a:pt x="4904" y="13277"/>
                    <a:pt x="9173" y="16112"/>
                    <a:pt x="12576" y="17680"/>
                  </a:cubicBezTo>
                  <a:cubicBezTo>
                    <a:pt x="15945" y="19214"/>
                    <a:pt x="21082" y="21783"/>
                    <a:pt x="22082" y="22117"/>
                  </a:cubicBezTo>
                  <a:cubicBezTo>
                    <a:pt x="23083" y="22450"/>
                    <a:pt x="23250" y="23017"/>
                    <a:pt x="23283" y="24885"/>
                  </a:cubicBezTo>
                  <a:cubicBezTo>
                    <a:pt x="23317" y="26753"/>
                    <a:pt x="24284" y="29622"/>
                    <a:pt x="26652" y="33191"/>
                  </a:cubicBezTo>
                  <a:cubicBezTo>
                    <a:pt x="29188" y="36894"/>
                    <a:pt x="30655" y="39362"/>
                    <a:pt x="30655" y="39362"/>
                  </a:cubicBezTo>
                  <a:cubicBezTo>
                    <a:pt x="30939" y="39424"/>
                    <a:pt x="31225" y="39454"/>
                    <a:pt x="31511" y="39454"/>
                  </a:cubicBezTo>
                  <a:cubicBezTo>
                    <a:pt x="32772" y="39454"/>
                    <a:pt x="34009" y="38874"/>
                    <a:pt x="34825" y="37894"/>
                  </a:cubicBezTo>
                  <a:cubicBezTo>
                    <a:pt x="34825" y="37894"/>
                    <a:pt x="30155" y="18514"/>
                    <a:pt x="29087" y="16179"/>
                  </a:cubicBezTo>
                  <a:cubicBezTo>
                    <a:pt x="27987" y="13844"/>
                    <a:pt x="18647" y="7273"/>
                    <a:pt x="18647" y="7273"/>
                  </a:cubicBezTo>
                  <a:cubicBezTo>
                    <a:pt x="19347" y="4871"/>
                    <a:pt x="19948" y="2436"/>
                    <a:pt x="20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3046525" y="1890125"/>
              <a:ext cx="353600" cy="633825"/>
            </a:xfrm>
            <a:custGeom>
              <a:avLst/>
              <a:gdLst/>
              <a:ahLst/>
              <a:cxnLst/>
              <a:rect l="l" t="t" r="r" b="b"/>
              <a:pathLst>
                <a:path w="14144" h="25353" extrusionOk="0">
                  <a:moveTo>
                    <a:pt x="1434" y="1"/>
                  </a:moveTo>
                  <a:cubicBezTo>
                    <a:pt x="1434" y="1"/>
                    <a:pt x="500" y="2169"/>
                    <a:pt x="0" y="3170"/>
                  </a:cubicBezTo>
                  <a:cubicBezTo>
                    <a:pt x="0" y="3170"/>
                    <a:pt x="9473" y="9808"/>
                    <a:pt x="10474" y="12009"/>
                  </a:cubicBezTo>
                  <a:cubicBezTo>
                    <a:pt x="11075" y="13310"/>
                    <a:pt x="12609" y="20215"/>
                    <a:pt x="14143" y="25352"/>
                  </a:cubicBezTo>
                  <a:cubicBezTo>
                    <a:pt x="13943" y="24585"/>
                    <a:pt x="12776" y="15445"/>
                    <a:pt x="12109" y="13177"/>
                  </a:cubicBezTo>
                  <a:cubicBezTo>
                    <a:pt x="11341" y="10808"/>
                    <a:pt x="9407" y="9107"/>
                    <a:pt x="7572" y="7673"/>
                  </a:cubicBezTo>
                  <a:cubicBezTo>
                    <a:pt x="6071" y="6505"/>
                    <a:pt x="2135" y="3670"/>
                    <a:pt x="801" y="2736"/>
                  </a:cubicBezTo>
                  <a:cubicBezTo>
                    <a:pt x="1101" y="1835"/>
                    <a:pt x="1301" y="935"/>
                    <a:pt x="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922375" y="1274700"/>
              <a:ext cx="719700" cy="530725"/>
            </a:xfrm>
            <a:custGeom>
              <a:avLst/>
              <a:gdLst/>
              <a:ahLst/>
              <a:cxnLst/>
              <a:rect l="l" t="t" r="r" b="b"/>
              <a:pathLst>
                <a:path w="28788" h="21229" extrusionOk="0">
                  <a:moveTo>
                    <a:pt x="26586" y="0"/>
                  </a:moveTo>
                  <a:cubicBezTo>
                    <a:pt x="26586" y="0"/>
                    <a:pt x="24285" y="434"/>
                    <a:pt x="23417" y="3836"/>
                  </a:cubicBezTo>
                  <a:cubicBezTo>
                    <a:pt x="23050" y="5337"/>
                    <a:pt x="21683" y="9707"/>
                    <a:pt x="21082" y="12442"/>
                  </a:cubicBezTo>
                  <a:cubicBezTo>
                    <a:pt x="20749" y="13877"/>
                    <a:pt x="20515" y="14911"/>
                    <a:pt x="20515" y="14911"/>
                  </a:cubicBezTo>
                  <a:cubicBezTo>
                    <a:pt x="20515" y="14911"/>
                    <a:pt x="10875" y="13176"/>
                    <a:pt x="10208" y="12742"/>
                  </a:cubicBezTo>
                  <a:cubicBezTo>
                    <a:pt x="9541" y="12342"/>
                    <a:pt x="9207" y="11175"/>
                    <a:pt x="8940" y="10541"/>
                  </a:cubicBezTo>
                  <a:cubicBezTo>
                    <a:pt x="8507" y="9540"/>
                    <a:pt x="8607" y="8506"/>
                    <a:pt x="8540" y="8106"/>
                  </a:cubicBezTo>
                  <a:cubicBezTo>
                    <a:pt x="8490" y="7794"/>
                    <a:pt x="8309" y="7678"/>
                    <a:pt x="8087" y="7678"/>
                  </a:cubicBezTo>
                  <a:cubicBezTo>
                    <a:pt x="7715" y="7678"/>
                    <a:pt x="7227" y="8001"/>
                    <a:pt x="7039" y="8273"/>
                  </a:cubicBezTo>
                  <a:cubicBezTo>
                    <a:pt x="6872" y="8606"/>
                    <a:pt x="6772" y="8940"/>
                    <a:pt x="6705" y="9340"/>
                  </a:cubicBezTo>
                  <a:cubicBezTo>
                    <a:pt x="6605" y="9707"/>
                    <a:pt x="6572" y="10741"/>
                    <a:pt x="6272" y="10941"/>
                  </a:cubicBezTo>
                  <a:cubicBezTo>
                    <a:pt x="6217" y="10973"/>
                    <a:pt x="6137" y="10986"/>
                    <a:pt x="6045" y="10986"/>
                  </a:cubicBezTo>
                  <a:cubicBezTo>
                    <a:pt x="5745" y="10986"/>
                    <a:pt x="5308" y="10851"/>
                    <a:pt x="5104" y="10774"/>
                  </a:cubicBezTo>
                  <a:cubicBezTo>
                    <a:pt x="4003" y="10374"/>
                    <a:pt x="3103" y="9607"/>
                    <a:pt x="2169" y="9006"/>
                  </a:cubicBezTo>
                  <a:cubicBezTo>
                    <a:pt x="2002" y="8840"/>
                    <a:pt x="1735" y="8740"/>
                    <a:pt x="1535" y="8706"/>
                  </a:cubicBezTo>
                  <a:cubicBezTo>
                    <a:pt x="1168" y="8740"/>
                    <a:pt x="835" y="8940"/>
                    <a:pt x="601" y="9273"/>
                  </a:cubicBezTo>
                  <a:cubicBezTo>
                    <a:pt x="368" y="9540"/>
                    <a:pt x="201" y="9874"/>
                    <a:pt x="67" y="10207"/>
                  </a:cubicBezTo>
                  <a:cubicBezTo>
                    <a:pt x="34" y="10441"/>
                    <a:pt x="1" y="10708"/>
                    <a:pt x="34" y="10941"/>
                  </a:cubicBezTo>
                  <a:cubicBezTo>
                    <a:pt x="167" y="12676"/>
                    <a:pt x="1402" y="13743"/>
                    <a:pt x="2736" y="14610"/>
                  </a:cubicBezTo>
                  <a:cubicBezTo>
                    <a:pt x="4070" y="15511"/>
                    <a:pt x="5538" y="16112"/>
                    <a:pt x="7039" y="16545"/>
                  </a:cubicBezTo>
                  <a:cubicBezTo>
                    <a:pt x="7940" y="16779"/>
                    <a:pt x="9074" y="16912"/>
                    <a:pt x="10074" y="17112"/>
                  </a:cubicBezTo>
                  <a:cubicBezTo>
                    <a:pt x="10978" y="17323"/>
                    <a:pt x="20791" y="21228"/>
                    <a:pt x="23604" y="21228"/>
                  </a:cubicBezTo>
                  <a:cubicBezTo>
                    <a:pt x="23909" y="21228"/>
                    <a:pt x="24131" y="21183"/>
                    <a:pt x="24251" y="21082"/>
                  </a:cubicBezTo>
                  <a:cubicBezTo>
                    <a:pt x="25052" y="20415"/>
                    <a:pt x="25786" y="17779"/>
                    <a:pt x="26620" y="15344"/>
                  </a:cubicBezTo>
                  <a:cubicBezTo>
                    <a:pt x="27454" y="12776"/>
                    <a:pt x="28121" y="10207"/>
                    <a:pt x="28688" y="7572"/>
                  </a:cubicBezTo>
                  <a:cubicBezTo>
                    <a:pt x="28788" y="4904"/>
                    <a:pt x="28087" y="2235"/>
                    <a:pt x="26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42750" y="1207975"/>
              <a:ext cx="249375" cy="407800"/>
            </a:xfrm>
            <a:custGeom>
              <a:avLst/>
              <a:gdLst/>
              <a:ahLst/>
              <a:cxnLst/>
              <a:rect l="l" t="t" r="r" b="b"/>
              <a:pathLst>
                <a:path w="9975" h="16312" extrusionOk="0">
                  <a:moveTo>
                    <a:pt x="7773" y="0"/>
                  </a:moveTo>
                  <a:cubicBezTo>
                    <a:pt x="4170" y="601"/>
                    <a:pt x="3303" y="2269"/>
                    <a:pt x="2302" y="5604"/>
                  </a:cubicBezTo>
                  <a:cubicBezTo>
                    <a:pt x="801" y="10741"/>
                    <a:pt x="0" y="14044"/>
                    <a:pt x="0" y="14044"/>
                  </a:cubicBezTo>
                  <a:cubicBezTo>
                    <a:pt x="779" y="15053"/>
                    <a:pt x="3924" y="16311"/>
                    <a:pt x="5840" y="16311"/>
                  </a:cubicBezTo>
                  <a:cubicBezTo>
                    <a:pt x="6141" y="16311"/>
                    <a:pt x="6412" y="16280"/>
                    <a:pt x="6639" y="16212"/>
                  </a:cubicBezTo>
                  <a:lnTo>
                    <a:pt x="8740" y="9074"/>
                  </a:lnTo>
                  <a:cubicBezTo>
                    <a:pt x="9974" y="6172"/>
                    <a:pt x="9174" y="1301"/>
                    <a:pt x="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911425" y="1167950"/>
              <a:ext cx="324425" cy="390300"/>
            </a:xfrm>
            <a:custGeom>
              <a:avLst/>
              <a:gdLst/>
              <a:ahLst/>
              <a:cxnLst/>
              <a:rect l="l" t="t" r="r" b="b"/>
              <a:pathLst>
                <a:path w="12977" h="15612" extrusionOk="0">
                  <a:moveTo>
                    <a:pt x="3069" y="0"/>
                  </a:moveTo>
                  <a:cubicBezTo>
                    <a:pt x="2002" y="0"/>
                    <a:pt x="901" y="334"/>
                    <a:pt x="0" y="934"/>
                  </a:cubicBezTo>
                  <a:lnTo>
                    <a:pt x="2402" y="7539"/>
                  </a:lnTo>
                  <a:lnTo>
                    <a:pt x="8039" y="15611"/>
                  </a:lnTo>
                  <a:cubicBezTo>
                    <a:pt x="10408" y="14944"/>
                    <a:pt x="12242" y="13043"/>
                    <a:pt x="12976" y="10675"/>
                  </a:cubicBezTo>
                  <a:cubicBezTo>
                    <a:pt x="12976" y="10675"/>
                    <a:pt x="9307" y="5137"/>
                    <a:pt x="7706" y="2602"/>
                  </a:cubicBezTo>
                  <a:cubicBezTo>
                    <a:pt x="6538" y="667"/>
                    <a:pt x="4704" y="100"/>
                    <a:pt x="3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12025" y="1160450"/>
              <a:ext cx="520400" cy="738950"/>
            </a:xfrm>
            <a:custGeom>
              <a:avLst/>
              <a:gdLst/>
              <a:ahLst/>
              <a:cxnLst/>
              <a:rect l="l" t="t" r="r" b="b"/>
              <a:pathLst>
                <a:path w="20816" h="29558" extrusionOk="0">
                  <a:moveTo>
                    <a:pt x="11643" y="0"/>
                  </a:moveTo>
                  <a:lnTo>
                    <a:pt x="5705" y="500"/>
                  </a:lnTo>
                  <a:lnTo>
                    <a:pt x="735" y="2002"/>
                  </a:lnTo>
                  <a:cubicBezTo>
                    <a:pt x="4504" y="8973"/>
                    <a:pt x="735" y="12376"/>
                    <a:pt x="735" y="12376"/>
                  </a:cubicBezTo>
                  <a:lnTo>
                    <a:pt x="2336" y="19247"/>
                  </a:lnTo>
                  <a:cubicBezTo>
                    <a:pt x="1802" y="21782"/>
                    <a:pt x="1002" y="24251"/>
                    <a:pt x="1" y="26619"/>
                  </a:cubicBezTo>
                  <a:cubicBezTo>
                    <a:pt x="1136" y="28435"/>
                    <a:pt x="4950" y="29557"/>
                    <a:pt x="9115" y="29557"/>
                  </a:cubicBezTo>
                  <a:cubicBezTo>
                    <a:pt x="9234" y="29557"/>
                    <a:pt x="9354" y="29556"/>
                    <a:pt x="9474" y="29555"/>
                  </a:cubicBezTo>
                  <a:cubicBezTo>
                    <a:pt x="13010" y="29521"/>
                    <a:pt x="17447" y="29288"/>
                    <a:pt x="19048" y="25118"/>
                  </a:cubicBezTo>
                  <a:cubicBezTo>
                    <a:pt x="19048" y="25118"/>
                    <a:pt x="18214" y="16512"/>
                    <a:pt x="17980" y="14077"/>
                  </a:cubicBezTo>
                  <a:cubicBezTo>
                    <a:pt x="20816" y="10741"/>
                    <a:pt x="19515" y="7839"/>
                    <a:pt x="18948" y="6238"/>
                  </a:cubicBezTo>
                  <a:cubicBezTo>
                    <a:pt x="18347" y="4603"/>
                    <a:pt x="17046" y="1735"/>
                    <a:pt x="15112" y="300"/>
                  </a:cubicBezTo>
                  <a:lnTo>
                    <a:pt x="1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611200" y="1329725"/>
              <a:ext cx="204350" cy="569600"/>
            </a:xfrm>
            <a:custGeom>
              <a:avLst/>
              <a:gdLst/>
              <a:ahLst/>
              <a:cxnLst/>
              <a:rect l="l" t="t" r="r" b="b"/>
              <a:pathLst>
                <a:path w="8174" h="22784" extrusionOk="0">
                  <a:moveTo>
                    <a:pt x="2369" y="1"/>
                  </a:moveTo>
                  <a:lnTo>
                    <a:pt x="2369" y="1"/>
                  </a:lnTo>
                  <a:cubicBezTo>
                    <a:pt x="2736" y="3069"/>
                    <a:pt x="1435" y="4871"/>
                    <a:pt x="968" y="5438"/>
                  </a:cubicBezTo>
                  <a:lnTo>
                    <a:pt x="768" y="5605"/>
                  </a:lnTo>
                  <a:lnTo>
                    <a:pt x="2369" y="12476"/>
                  </a:lnTo>
                  <a:cubicBezTo>
                    <a:pt x="2369" y="12476"/>
                    <a:pt x="2169" y="13377"/>
                    <a:pt x="1802" y="14744"/>
                  </a:cubicBezTo>
                  <a:lnTo>
                    <a:pt x="1602" y="15312"/>
                  </a:lnTo>
                  <a:cubicBezTo>
                    <a:pt x="1168" y="16846"/>
                    <a:pt x="634" y="18380"/>
                    <a:pt x="1" y="19881"/>
                  </a:cubicBezTo>
                  <a:cubicBezTo>
                    <a:pt x="1035" y="21549"/>
                    <a:pt x="4370" y="22617"/>
                    <a:pt x="8173" y="22784"/>
                  </a:cubicBezTo>
                  <a:cubicBezTo>
                    <a:pt x="3937" y="21716"/>
                    <a:pt x="2002" y="18947"/>
                    <a:pt x="2035" y="18114"/>
                  </a:cubicBezTo>
                  <a:cubicBezTo>
                    <a:pt x="2102" y="17079"/>
                    <a:pt x="2936" y="13777"/>
                    <a:pt x="2936" y="13777"/>
                  </a:cubicBezTo>
                  <a:lnTo>
                    <a:pt x="5271" y="14711"/>
                  </a:lnTo>
                  <a:lnTo>
                    <a:pt x="5271" y="14711"/>
                  </a:lnTo>
                  <a:lnTo>
                    <a:pt x="3370" y="11909"/>
                  </a:lnTo>
                  <a:lnTo>
                    <a:pt x="2035" y="6005"/>
                  </a:lnTo>
                  <a:cubicBezTo>
                    <a:pt x="3470" y="3937"/>
                    <a:pt x="2369" y="1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592025" y="625900"/>
              <a:ext cx="492050" cy="511225"/>
            </a:xfrm>
            <a:custGeom>
              <a:avLst/>
              <a:gdLst/>
              <a:ahLst/>
              <a:cxnLst/>
              <a:rect l="l" t="t" r="r" b="b"/>
              <a:pathLst>
                <a:path w="19682" h="20449" extrusionOk="0">
                  <a:moveTo>
                    <a:pt x="9841" y="0"/>
                  </a:moveTo>
                  <a:cubicBezTo>
                    <a:pt x="4437" y="0"/>
                    <a:pt x="67" y="4370"/>
                    <a:pt x="0" y="9840"/>
                  </a:cubicBezTo>
                  <a:lnTo>
                    <a:pt x="0" y="12809"/>
                  </a:lnTo>
                  <a:cubicBezTo>
                    <a:pt x="0" y="17012"/>
                    <a:pt x="3436" y="20448"/>
                    <a:pt x="7639" y="20448"/>
                  </a:cubicBezTo>
                  <a:lnTo>
                    <a:pt x="19681" y="20448"/>
                  </a:lnTo>
                  <a:lnTo>
                    <a:pt x="19681" y="9840"/>
                  </a:lnTo>
                  <a:cubicBezTo>
                    <a:pt x="19681" y="4437"/>
                    <a:pt x="15278" y="0"/>
                    <a:pt x="9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2752125" y="730975"/>
              <a:ext cx="235200" cy="203525"/>
            </a:xfrm>
            <a:custGeom>
              <a:avLst/>
              <a:gdLst/>
              <a:ahLst/>
              <a:cxnLst/>
              <a:rect l="l" t="t" r="r" b="b"/>
              <a:pathLst>
                <a:path w="9408" h="8141" extrusionOk="0">
                  <a:moveTo>
                    <a:pt x="9408" y="0"/>
                  </a:moveTo>
                  <a:cubicBezTo>
                    <a:pt x="6839" y="3336"/>
                    <a:pt x="3604" y="6104"/>
                    <a:pt x="1" y="8139"/>
                  </a:cubicBezTo>
                  <a:cubicBezTo>
                    <a:pt x="53" y="8140"/>
                    <a:pt x="105" y="8140"/>
                    <a:pt x="157" y="8140"/>
                  </a:cubicBezTo>
                  <a:cubicBezTo>
                    <a:pt x="8682" y="8140"/>
                    <a:pt x="9408" y="1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573675" y="679575"/>
              <a:ext cx="86750" cy="80600"/>
            </a:xfrm>
            <a:custGeom>
              <a:avLst/>
              <a:gdLst/>
              <a:ahLst/>
              <a:cxnLst/>
              <a:rect l="l" t="t" r="r" b="b"/>
              <a:pathLst>
                <a:path w="3470" h="3224" extrusionOk="0">
                  <a:moveTo>
                    <a:pt x="2056" y="0"/>
                  </a:moveTo>
                  <a:cubicBezTo>
                    <a:pt x="1938" y="0"/>
                    <a:pt x="1819" y="18"/>
                    <a:pt x="1702" y="55"/>
                  </a:cubicBezTo>
                  <a:cubicBezTo>
                    <a:pt x="1668" y="55"/>
                    <a:pt x="1668" y="55"/>
                    <a:pt x="1635" y="121"/>
                  </a:cubicBezTo>
                  <a:lnTo>
                    <a:pt x="2202" y="1989"/>
                  </a:lnTo>
                  <a:cubicBezTo>
                    <a:pt x="2035" y="1789"/>
                    <a:pt x="1835" y="1622"/>
                    <a:pt x="1568" y="1522"/>
                  </a:cubicBezTo>
                  <a:cubicBezTo>
                    <a:pt x="1438" y="1483"/>
                    <a:pt x="1306" y="1464"/>
                    <a:pt x="1176" y="1464"/>
                  </a:cubicBezTo>
                  <a:cubicBezTo>
                    <a:pt x="646" y="1464"/>
                    <a:pt x="161" y="1780"/>
                    <a:pt x="1" y="2290"/>
                  </a:cubicBezTo>
                  <a:lnTo>
                    <a:pt x="1" y="2356"/>
                  </a:lnTo>
                  <a:lnTo>
                    <a:pt x="2469" y="3224"/>
                  </a:lnTo>
                  <a:cubicBezTo>
                    <a:pt x="2536" y="3023"/>
                    <a:pt x="2536" y="2823"/>
                    <a:pt x="2502" y="2556"/>
                  </a:cubicBezTo>
                  <a:cubicBezTo>
                    <a:pt x="3069" y="2290"/>
                    <a:pt x="3470" y="1556"/>
                    <a:pt x="3236" y="889"/>
                  </a:cubicBezTo>
                  <a:cubicBezTo>
                    <a:pt x="3073" y="345"/>
                    <a:pt x="2577" y="0"/>
                    <a:pt x="2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648725" y="732625"/>
              <a:ext cx="399475" cy="554450"/>
            </a:xfrm>
            <a:custGeom>
              <a:avLst/>
              <a:gdLst/>
              <a:ahLst/>
              <a:cxnLst/>
              <a:rect l="l" t="t" r="r" b="b"/>
              <a:pathLst>
                <a:path w="15979" h="22178" extrusionOk="0">
                  <a:moveTo>
                    <a:pt x="13544" y="1"/>
                  </a:moveTo>
                  <a:cubicBezTo>
                    <a:pt x="13210" y="2669"/>
                    <a:pt x="11676" y="5038"/>
                    <a:pt x="9341" y="6405"/>
                  </a:cubicBezTo>
                  <a:cubicBezTo>
                    <a:pt x="6482" y="8076"/>
                    <a:pt x="4273" y="8107"/>
                    <a:pt x="4113" y="8107"/>
                  </a:cubicBezTo>
                  <a:cubicBezTo>
                    <a:pt x="4107" y="8107"/>
                    <a:pt x="4104" y="8107"/>
                    <a:pt x="4104" y="8107"/>
                  </a:cubicBezTo>
                  <a:cubicBezTo>
                    <a:pt x="4037" y="7906"/>
                    <a:pt x="3903" y="7740"/>
                    <a:pt x="3737" y="7573"/>
                  </a:cubicBezTo>
                  <a:cubicBezTo>
                    <a:pt x="3332" y="7152"/>
                    <a:pt x="2809" y="6943"/>
                    <a:pt x="2286" y="6943"/>
                  </a:cubicBezTo>
                  <a:cubicBezTo>
                    <a:pt x="1775" y="6943"/>
                    <a:pt x="1264" y="7143"/>
                    <a:pt x="868" y="7540"/>
                  </a:cubicBezTo>
                  <a:cubicBezTo>
                    <a:pt x="1" y="8474"/>
                    <a:pt x="401" y="10208"/>
                    <a:pt x="1602" y="11209"/>
                  </a:cubicBezTo>
                  <a:cubicBezTo>
                    <a:pt x="2216" y="11712"/>
                    <a:pt x="2714" y="11858"/>
                    <a:pt x="3084" y="11858"/>
                  </a:cubicBezTo>
                  <a:cubicBezTo>
                    <a:pt x="3599" y="11858"/>
                    <a:pt x="3870" y="11576"/>
                    <a:pt x="3870" y="11576"/>
                  </a:cubicBezTo>
                  <a:lnTo>
                    <a:pt x="4004" y="17980"/>
                  </a:lnTo>
                  <a:cubicBezTo>
                    <a:pt x="4004" y="17980"/>
                    <a:pt x="5638" y="20315"/>
                    <a:pt x="7506" y="21550"/>
                  </a:cubicBezTo>
                  <a:cubicBezTo>
                    <a:pt x="8189" y="21989"/>
                    <a:pt x="9046" y="22178"/>
                    <a:pt x="9863" y="22178"/>
                  </a:cubicBezTo>
                  <a:cubicBezTo>
                    <a:pt x="11281" y="22178"/>
                    <a:pt x="12580" y="21608"/>
                    <a:pt x="12643" y="20782"/>
                  </a:cubicBezTo>
                  <a:cubicBezTo>
                    <a:pt x="12710" y="19481"/>
                    <a:pt x="10175" y="17113"/>
                    <a:pt x="10175" y="17113"/>
                  </a:cubicBezTo>
                  <a:lnTo>
                    <a:pt x="10141" y="14778"/>
                  </a:lnTo>
                  <a:lnTo>
                    <a:pt x="10141" y="14778"/>
                  </a:lnTo>
                  <a:cubicBezTo>
                    <a:pt x="10902" y="14905"/>
                    <a:pt x="11683" y="14992"/>
                    <a:pt x="12355" y="14992"/>
                  </a:cubicBezTo>
                  <a:cubicBezTo>
                    <a:pt x="12920" y="14992"/>
                    <a:pt x="13409" y="14930"/>
                    <a:pt x="13744" y="14778"/>
                  </a:cubicBezTo>
                  <a:cubicBezTo>
                    <a:pt x="14511" y="14445"/>
                    <a:pt x="15979" y="13244"/>
                    <a:pt x="15979" y="8607"/>
                  </a:cubicBezTo>
                  <a:cubicBezTo>
                    <a:pt x="15979" y="3170"/>
                    <a:pt x="14578" y="568"/>
                    <a:pt x="13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2903075" y="901850"/>
              <a:ext cx="29225" cy="29275"/>
            </a:xfrm>
            <a:custGeom>
              <a:avLst/>
              <a:gdLst/>
              <a:ahLst/>
              <a:cxnLst/>
              <a:rect l="l" t="t" r="r" b="b"/>
              <a:pathLst>
                <a:path w="1169" h="1171" extrusionOk="0">
                  <a:moveTo>
                    <a:pt x="590" y="1"/>
                  </a:moveTo>
                  <a:cubicBezTo>
                    <a:pt x="572" y="1"/>
                    <a:pt x="553" y="1"/>
                    <a:pt x="534" y="3"/>
                  </a:cubicBezTo>
                  <a:cubicBezTo>
                    <a:pt x="201" y="70"/>
                    <a:pt x="1" y="304"/>
                    <a:pt x="1" y="637"/>
                  </a:cubicBezTo>
                  <a:cubicBezTo>
                    <a:pt x="34" y="937"/>
                    <a:pt x="267" y="1171"/>
                    <a:pt x="634" y="1171"/>
                  </a:cubicBezTo>
                  <a:cubicBezTo>
                    <a:pt x="901" y="1137"/>
                    <a:pt x="1168" y="904"/>
                    <a:pt x="1168" y="570"/>
                  </a:cubicBezTo>
                  <a:cubicBezTo>
                    <a:pt x="1137" y="256"/>
                    <a:pt x="897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920600" y="1021175"/>
              <a:ext cx="37550" cy="23475"/>
            </a:xfrm>
            <a:custGeom>
              <a:avLst/>
              <a:gdLst/>
              <a:ahLst/>
              <a:cxnLst/>
              <a:rect l="l" t="t" r="r" b="b"/>
              <a:pathLst>
                <a:path w="1502" h="939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367"/>
                    <a:pt x="267" y="801"/>
                    <a:pt x="634" y="901"/>
                  </a:cubicBezTo>
                  <a:lnTo>
                    <a:pt x="667" y="901"/>
                  </a:lnTo>
                  <a:cubicBezTo>
                    <a:pt x="738" y="927"/>
                    <a:pt x="809" y="939"/>
                    <a:pt x="880" y="939"/>
                  </a:cubicBezTo>
                  <a:cubicBezTo>
                    <a:pt x="1175" y="939"/>
                    <a:pt x="1447" y="724"/>
                    <a:pt x="1501" y="4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3004825" y="838850"/>
              <a:ext cx="35875" cy="28075"/>
            </a:xfrm>
            <a:custGeom>
              <a:avLst/>
              <a:gdLst/>
              <a:ahLst/>
              <a:cxnLst/>
              <a:rect l="l" t="t" r="r" b="b"/>
              <a:pathLst>
                <a:path w="1435" h="1123" extrusionOk="0">
                  <a:moveTo>
                    <a:pt x="604" y="0"/>
                  </a:moveTo>
                  <a:cubicBezTo>
                    <a:pt x="375" y="0"/>
                    <a:pt x="152" y="104"/>
                    <a:pt x="0" y="322"/>
                  </a:cubicBezTo>
                  <a:lnTo>
                    <a:pt x="1234" y="1122"/>
                  </a:lnTo>
                  <a:cubicBezTo>
                    <a:pt x="1435" y="789"/>
                    <a:pt x="1334" y="355"/>
                    <a:pt x="1001" y="88"/>
                  </a:cubicBezTo>
                  <a:lnTo>
                    <a:pt x="968" y="88"/>
                  </a:lnTo>
                  <a:cubicBezTo>
                    <a:pt x="851" y="30"/>
                    <a:pt x="727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3004825" y="886650"/>
              <a:ext cx="32550" cy="30375"/>
            </a:xfrm>
            <a:custGeom>
              <a:avLst/>
              <a:gdLst/>
              <a:ahLst/>
              <a:cxnLst/>
              <a:rect l="l" t="t" r="r" b="b"/>
              <a:pathLst>
                <a:path w="1302" h="1215" extrusionOk="0">
                  <a:moveTo>
                    <a:pt x="703" y="1"/>
                  </a:moveTo>
                  <a:cubicBezTo>
                    <a:pt x="669" y="1"/>
                    <a:pt x="635" y="4"/>
                    <a:pt x="601" y="11"/>
                  </a:cubicBezTo>
                  <a:cubicBezTo>
                    <a:pt x="267" y="44"/>
                    <a:pt x="0" y="344"/>
                    <a:pt x="67" y="678"/>
                  </a:cubicBezTo>
                  <a:cubicBezTo>
                    <a:pt x="98" y="961"/>
                    <a:pt x="337" y="1215"/>
                    <a:pt x="672" y="1215"/>
                  </a:cubicBezTo>
                  <a:cubicBezTo>
                    <a:pt x="693" y="1215"/>
                    <a:pt x="713" y="1214"/>
                    <a:pt x="734" y="1212"/>
                  </a:cubicBezTo>
                  <a:cubicBezTo>
                    <a:pt x="1068" y="1212"/>
                    <a:pt x="1301" y="912"/>
                    <a:pt x="1268" y="578"/>
                  </a:cubicBezTo>
                  <a:cubicBezTo>
                    <a:pt x="1238" y="249"/>
                    <a:pt x="99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969800" y="899425"/>
              <a:ext cx="46725" cy="94250"/>
            </a:xfrm>
            <a:custGeom>
              <a:avLst/>
              <a:gdLst/>
              <a:ahLst/>
              <a:cxnLst/>
              <a:rect l="l" t="t" r="r" b="b"/>
              <a:pathLst>
                <a:path w="1869" h="3770" extrusionOk="0">
                  <a:moveTo>
                    <a:pt x="0" y="0"/>
                  </a:moveTo>
                  <a:lnTo>
                    <a:pt x="67" y="3770"/>
                  </a:lnTo>
                  <a:lnTo>
                    <a:pt x="1868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774650" y="1047850"/>
              <a:ext cx="128450" cy="78425"/>
            </a:xfrm>
            <a:custGeom>
              <a:avLst/>
              <a:gdLst/>
              <a:ahLst/>
              <a:cxnLst/>
              <a:rect l="l" t="t" r="r" b="b"/>
              <a:pathLst>
                <a:path w="5138" h="3137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635"/>
                    <a:pt x="601" y="1135"/>
                    <a:pt x="1135" y="1569"/>
                  </a:cubicBezTo>
                  <a:cubicBezTo>
                    <a:pt x="2102" y="2303"/>
                    <a:pt x="5138" y="3136"/>
                    <a:pt x="5138" y="3136"/>
                  </a:cubicBezTo>
                  <a:lnTo>
                    <a:pt x="5104" y="2169"/>
                  </a:lnTo>
                  <a:cubicBezTo>
                    <a:pt x="3603" y="2002"/>
                    <a:pt x="501" y="1235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3842925" y="3364525"/>
              <a:ext cx="50875" cy="1030350"/>
            </a:xfrm>
            <a:custGeom>
              <a:avLst/>
              <a:gdLst/>
              <a:ahLst/>
              <a:cxnLst/>
              <a:rect l="l" t="t" r="r" b="b"/>
              <a:pathLst>
                <a:path w="2035" h="41214" extrusionOk="0">
                  <a:moveTo>
                    <a:pt x="2035" y="0"/>
                  </a:moveTo>
                  <a:lnTo>
                    <a:pt x="33" y="34"/>
                  </a:lnTo>
                  <a:lnTo>
                    <a:pt x="0" y="40663"/>
                  </a:lnTo>
                  <a:cubicBezTo>
                    <a:pt x="0" y="40796"/>
                    <a:pt x="134" y="40996"/>
                    <a:pt x="300" y="41063"/>
                  </a:cubicBezTo>
                  <a:cubicBezTo>
                    <a:pt x="534" y="41163"/>
                    <a:pt x="776" y="41213"/>
                    <a:pt x="1013" y="41213"/>
                  </a:cubicBezTo>
                  <a:cubicBezTo>
                    <a:pt x="1251" y="41213"/>
                    <a:pt x="1485" y="41163"/>
                    <a:pt x="1701" y="41063"/>
                  </a:cubicBezTo>
                  <a:cubicBezTo>
                    <a:pt x="1868" y="40996"/>
                    <a:pt x="2002" y="40796"/>
                    <a:pt x="2002" y="40663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3870425" y="3364525"/>
              <a:ext cx="22550" cy="1030750"/>
            </a:xfrm>
            <a:custGeom>
              <a:avLst/>
              <a:gdLst/>
              <a:ahLst/>
              <a:cxnLst/>
              <a:rect l="l" t="t" r="r" b="b"/>
              <a:pathLst>
                <a:path w="902" h="41230" extrusionOk="0">
                  <a:moveTo>
                    <a:pt x="34" y="0"/>
                  </a:moveTo>
                  <a:lnTo>
                    <a:pt x="1" y="41230"/>
                  </a:lnTo>
                  <a:cubicBezTo>
                    <a:pt x="201" y="41230"/>
                    <a:pt x="401" y="41163"/>
                    <a:pt x="568" y="41063"/>
                  </a:cubicBezTo>
                  <a:cubicBezTo>
                    <a:pt x="735" y="40996"/>
                    <a:pt x="868" y="40829"/>
                    <a:pt x="868" y="40663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3841250" y="3349925"/>
              <a:ext cx="55050" cy="28375"/>
            </a:xfrm>
            <a:custGeom>
              <a:avLst/>
              <a:gdLst/>
              <a:ahLst/>
              <a:cxnLst/>
              <a:rect l="l" t="t" r="r" b="b"/>
              <a:pathLst>
                <a:path w="2202" h="1135" extrusionOk="0">
                  <a:moveTo>
                    <a:pt x="1080" y="0"/>
                  </a:moveTo>
                  <a:cubicBezTo>
                    <a:pt x="843" y="0"/>
                    <a:pt x="601" y="50"/>
                    <a:pt x="367" y="151"/>
                  </a:cubicBezTo>
                  <a:cubicBezTo>
                    <a:pt x="0" y="417"/>
                    <a:pt x="0" y="784"/>
                    <a:pt x="367" y="984"/>
                  </a:cubicBezTo>
                  <a:cubicBezTo>
                    <a:pt x="601" y="1085"/>
                    <a:pt x="843" y="1135"/>
                    <a:pt x="1080" y="1135"/>
                  </a:cubicBezTo>
                  <a:cubicBezTo>
                    <a:pt x="1318" y="1135"/>
                    <a:pt x="1552" y="1085"/>
                    <a:pt x="1768" y="984"/>
                  </a:cubicBezTo>
                  <a:cubicBezTo>
                    <a:pt x="2169" y="784"/>
                    <a:pt x="2202" y="417"/>
                    <a:pt x="1768" y="151"/>
                  </a:cubicBezTo>
                  <a:cubicBezTo>
                    <a:pt x="1552" y="50"/>
                    <a:pt x="1318" y="0"/>
                    <a:pt x="1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5280600" y="2530575"/>
              <a:ext cx="50900" cy="1030350"/>
            </a:xfrm>
            <a:custGeom>
              <a:avLst/>
              <a:gdLst/>
              <a:ahLst/>
              <a:cxnLst/>
              <a:rect l="l" t="t" r="r" b="b"/>
              <a:pathLst>
                <a:path w="2036" h="41214" extrusionOk="0">
                  <a:moveTo>
                    <a:pt x="2036" y="1"/>
                  </a:moveTo>
                  <a:lnTo>
                    <a:pt x="34" y="34"/>
                  </a:lnTo>
                  <a:lnTo>
                    <a:pt x="1" y="40630"/>
                  </a:lnTo>
                  <a:cubicBezTo>
                    <a:pt x="1" y="40797"/>
                    <a:pt x="134" y="40997"/>
                    <a:pt x="301" y="41064"/>
                  </a:cubicBezTo>
                  <a:cubicBezTo>
                    <a:pt x="535" y="41164"/>
                    <a:pt x="776" y="41214"/>
                    <a:pt x="1014" y="41214"/>
                  </a:cubicBezTo>
                  <a:cubicBezTo>
                    <a:pt x="1252" y="41214"/>
                    <a:pt x="1485" y="41164"/>
                    <a:pt x="1702" y="41064"/>
                  </a:cubicBezTo>
                  <a:cubicBezTo>
                    <a:pt x="1869" y="40997"/>
                    <a:pt x="2002" y="40797"/>
                    <a:pt x="2002" y="40630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308125" y="2530575"/>
              <a:ext cx="22550" cy="1030775"/>
            </a:xfrm>
            <a:custGeom>
              <a:avLst/>
              <a:gdLst/>
              <a:ahLst/>
              <a:cxnLst/>
              <a:rect l="l" t="t" r="r" b="b"/>
              <a:pathLst>
                <a:path w="902" h="41231" extrusionOk="0">
                  <a:moveTo>
                    <a:pt x="1" y="1"/>
                  </a:moveTo>
                  <a:lnTo>
                    <a:pt x="1" y="41230"/>
                  </a:lnTo>
                  <a:cubicBezTo>
                    <a:pt x="201" y="41230"/>
                    <a:pt x="401" y="41164"/>
                    <a:pt x="568" y="41064"/>
                  </a:cubicBezTo>
                  <a:cubicBezTo>
                    <a:pt x="734" y="40997"/>
                    <a:pt x="868" y="40830"/>
                    <a:pt x="868" y="4066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5278950" y="2516000"/>
              <a:ext cx="55050" cy="29000"/>
            </a:xfrm>
            <a:custGeom>
              <a:avLst/>
              <a:gdLst/>
              <a:ahLst/>
              <a:cxnLst/>
              <a:rect l="l" t="t" r="r" b="b"/>
              <a:pathLst>
                <a:path w="2202" h="1160" extrusionOk="0">
                  <a:moveTo>
                    <a:pt x="1080" y="0"/>
                  </a:moveTo>
                  <a:cubicBezTo>
                    <a:pt x="842" y="0"/>
                    <a:pt x="601" y="50"/>
                    <a:pt x="367" y="150"/>
                  </a:cubicBezTo>
                  <a:cubicBezTo>
                    <a:pt x="0" y="417"/>
                    <a:pt x="0" y="784"/>
                    <a:pt x="367" y="984"/>
                  </a:cubicBezTo>
                  <a:cubicBezTo>
                    <a:pt x="601" y="1101"/>
                    <a:pt x="842" y="1159"/>
                    <a:pt x="1080" y="1159"/>
                  </a:cubicBezTo>
                  <a:cubicBezTo>
                    <a:pt x="1318" y="1159"/>
                    <a:pt x="1551" y="1101"/>
                    <a:pt x="1768" y="984"/>
                  </a:cubicBezTo>
                  <a:cubicBezTo>
                    <a:pt x="2168" y="751"/>
                    <a:pt x="2202" y="417"/>
                    <a:pt x="1768" y="150"/>
                  </a:cubicBezTo>
                  <a:cubicBezTo>
                    <a:pt x="1551" y="50"/>
                    <a:pt x="1318" y="0"/>
                    <a:pt x="1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66850" y="2507225"/>
              <a:ext cx="51750" cy="1031200"/>
            </a:xfrm>
            <a:custGeom>
              <a:avLst/>
              <a:gdLst/>
              <a:ahLst/>
              <a:cxnLst/>
              <a:rect l="l" t="t" r="r" b="b"/>
              <a:pathLst>
                <a:path w="2070" h="41248" extrusionOk="0">
                  <a:moveTo>
                    <a:pt x="2069" y="1"/>
                  </a:moveTo>
                  <a:lnTo>
                    <a:pt x="68" y="68"/>
                  </a:lnTo>
                  <a:lnTo>
                    <a:pt x="1" y="40663"/>
                  </a:lnTo>
                  <a:cubicBezTo>
                    <a:pt x="1" y="40830"/>
                    <a:pt x="134" y="40997"/>
                    <a:pt x="301" y="41097"/>
                  </a:cubicBezTo>
                  <a:cubicBezTo>
                    <a:pt x="535" y="41197"/>
                    <a:pt x="777" y="41247"/>
                    <a:pt x="1018" y="41247"/>
                  </a:cubicBezTo>
                  <a:cubicBezTo>
                    <a:pt x="1260" y="41247"/>
                    <a:pt x="1502" y="41197"/>
                    <a:pt x="1736" y="41097"/>
                  </a:cubicBezTo>
                  <a:cubicBezTo>
                    <a:pt x="1902" y="40997"/>
                    <a:pt x="2002" y="40830"/>
                    <a:pt x="2002" y="40663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94375" y="2507225"/>
              <a:ext cx="22550" cy="1031600"/>
            </a:xfrm>
            <a:custGeom>
              <a:avLst/>
              <a:gdLst/>
              <a:ahLst/>
              <a:cxnLst/>
              <a:rect l="l" t="t" r="r" b="b"/>
              <a:pathLst>
                <a:path w="902" h="41264" extrusionOk="0">
                  <a:moveTo>
                    <a:pt x="34" y="1"/>
                  </a:moveTo>
                  <a:lnTo>
                    <a:pt x="1" y="41264"/>
                  </a:lnTo>
                  <a:cubicBezTo>
                    <a:pt x="201" y="41264"/>
                    <a:pt x="401" y="41164"/>
                    <a:pt x="568" y="41097"/>
                  </a:cubicBezTo>
                  <a:cubicBezTo>
                    <a:pt x="735" y="40997"/>
                    <a:pt x="868" y="40830"/>
                    <a:pt x="868" y="4066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2365200" y="2495150"/>
              <a:ext cx="54225" cy="27550"/>
            </a:xfrm>
            <a:custGeom>
              <a:avLst/>
              <a:gdLst/>
              <a:ahLst/>
              <a:cxnLst/>
              <a:rect l="l" t="t" r="r" b="b"/>
              <a:pathLst>
                <a:path w="2169" h="1102" extrusionOk="0">
                  <a:moveTo>
                    <a:pt x="1084" y="0"/>
                  </a:moveTo>
                  <a:cubicBezTo>
                    <a:pt x="843" y="0"/>
                    <a:pt x="601" y="50"/>
                    <a:pt x="367" y="150"/>
                  </a:cubicBezTo>
                  <a:cubicBezTo>
                    <a:pt x="0" y="317"/>
                    <a:pt x="0" y="717"/>
                    <a:pt x="367" y="951"/>
                  </a:cubicBezTo>
                  <a:cubicBezTo>
                    <a:pt x="601" y="1051"/>
                    <a:pt x="843" y="1101"/>
                    <a:pt x="1084" y="1101"/>
                  </a:cubicBezTo>
                  <a:cubicBezTo>
                    <a:pt x="1326" y="1101"/>
                    <a:pt x="1568" y="1051"/>
                    <a:pt x="1802" y="951"/>
                  </a:cubicBezTo>
                  <a:cubicBezTo>
                    <a:pt x="2168" y="751"/>
                    <a:pt x="2168" y="384"/>
                    <a:pt x="1802" y="150"/>
                  </a:cubicBezTo>
                  <a:cubicBezTo>
                    <a:pt x="1568" y="50"/>
                    <a:pt x="1326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2106675" y="1600125"/>
              <a:ext cx="3410800" cy="2012725"/>
            </a:xfrm>
            <a:custGeom>
              <a:avLst/>
              <a:gdLst/>
              <a:ahLst/>
              <a:cxnLst/>
              <a:rect l="l" t="t" r="r" b="b"/>
              <a:pathLst>
                <a:path w="136432" h="80509" extrusionOk="0">
                  <a:moveTo>
                    <a:pt x="71952" y="1"/>
                  </a:moveTo>
                  <a:cubicBezTo>
                    <a:pt x="71652" y="1"/>
                    <a:pt x="71351" y="76"/>
                    <a:pt x="71085" y="226"/>
                  </a:cubicBezTo>
                  <a:lnTo>
                    <a:pt x="868" y="40755"/>
                  </a:lnTo>
                  <a:cubicBezTo>
                    <a:pt x="367" y="41088"/>
                    <a:pt x="34" y="41622"/>
                    <a:pt x="1" y="42256"/>
                  </a:cubicBezTo>
                  <a:lnTo>
                    <a:pt x="1" y="42589"/>
                  </a:lnTo>
                  <a:cubicBezTo>
                    <a:pt x="34" y="43223"/>
                    <a:pt x="367" y="43757"/>
                    <a:pt x="868" y="44091"/>
                  </a:cubicBezTo>
                  <a:lnTo>
                    <a:pt x="63579" y="80283"/>
                  </a:lnTo>
                  <a:cubicBezTo>
                    <a:pt x="63846" y="80433"/>
                    <a:pt x="64146" y="80508"/>
                    <a:pt x="64451" y="80508"/>
                  </a:cubicBezTo>
                  <a:cubicBezTo>
                    <a:pt x="64755" y="80508"/>
                    <a:pt x="65064" y="80433"/>
                    <a:pt x="65347" y="80283"/>
                  </a:cubicBezTo>
                  <a:lnTo>
                    <a:pt x="135564" y="39754"/>
                  </a:lnTo>
                  <a:cubicBezTo>
                    <a:pt x="136064" y="39421"/>
                    <a:pt x="136398" y="38887"/>
                    <a:pt x="136431" y="38253"/>
                  </a:cubicBezTo>
                  <a:lnTo>
                    <a:pt x="136431" y="37919"/>
                  </a:lnTo>
                  <a:cubicBezTo>
                    <a:pt x="136398" y="37286"/>
                    <a:pt x="136064" y="36752"/>
                    <a:pt x="135564" y="36418"/>
                  </a:cubicBezTo>
                  <a:lnTo>
                    <a:pt x="72819" y="226"/>
                  </a:lnTo>
                  <a:cubicBezTo>
                    <a:pt x="72552" y="76"/>
                    <a:pt x="72252" y="1"/>
                    <a:pt x="7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2106675" y="1600125"/>
              <a:ext cx="3410800" cy="2012725"/>
            </a:xfrm>
            <a:custGeom>
              <a:avLst/>
              <a:gdLst/>
              <a:ahLst/>
              <a:cxnLst/>
              <a:rect l="l" t="t" r="r" b="b"/>
              <a:pathLst>
                <a:path w="136432" h="80509" extrusionOk="0">
                  <a:moveTo>
                    <a:pt x="71952" y="1"/>
                  </a:moveTo>
                  <a:cubicBezTo>
                    <a:pt x="71652" y="1"/>
                    <a:pt x="71351" y="76"/>
                    <a:pt x="71085" y="226"/>
                  </a:cubicBezTo>
                  <a:lnTo>
                    <a:pt x="868" y="40755"/>
                  </a:lnTo>
                  <a:cubicBezTo>
                    <a:pt x="367" y="41088"/>
                    <a:pt x="34" y="41622"/>
                    <a:pt x="1" y="42256"/>
                  </a:cubicBezTo>
                  <a:lnTo>
                    <a:pt x="1" y="42589"/>
                  </a:lnTo>
                  <a:cubicBezTo>
                    <a:pt x="34" y="43223"/>
                    <a:pt x="367" y="43757"/>
                    <a:pt x="868" y="44091"/>
                  </a:cubicBezTo>
                  <a:lnTo>
                    <a:pt x="63579" y="80283"/>
                  </a:lnTo>
                  <a:cubicBezTo>
                    <a:pt x="63846" y="80433"/>
                    <a:pt x="64146" y="80508"/>
                    <a:pt x="64451" y="80508"/>
                  </a:cubicBezTo>
                  <a:cubicBezTo>
                    <a:pt x="64755" y="80508"/>
                    <a:pt x="65064" y="80433"/>
                    <a:pt x="65347" y="80283"/>
                  </a:cubicBezTo>
                  <a:lnTo>
                    <a:pt x="135564" y="39754"/>
                  </a:lnTo>
                  <a:cubicBezTo>
                    <a:pt x="136064" y="39421"/>
                    <a:pt x="136398" y="38887"/>
                    <a:pt x="136431" y="38253"/>
                  </a:cubicBezTo>
                  <a:lnTo>
                    <a:pt x="136431" y="37919"/>
                  </a:lnTo>
                  <a:cubicBezTo>
                    <a:pt x="136398" y="37286"/>
                    <a:pt x="136064" y="36752"/>
                    <a:pt x="135564" y="36418"/>
                  </a:cubicBezTo>
                  <a:lnTo>
                    <a:pt x="72819" y="226"/>
                  </a:lnTo>
                  <a:cubicBezTo>
                    <a:pt x="72552" y="76"/>
                    <a:pt x="72252" y="1"/>
                    <a:pt x="71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2106675" y="2621475"/>
              <a:ext cx="1611175" cy="993250"/>
            </a:xfrm>
            <a:custGeom>
              <a:avLst/>
              <a:gdLst/>
              <a:ahLst/>
              <a:cxnLst/>
              <a:rect l="l" t="t" r="r" b="b"/>
              <a:pathLst>
                <a:path w="64447" h="3973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647" y="39"/>
                    <a:pt x="604" y="82"/>
                    <a:pt x="573" y="128"/>
                  </a:cubicBezTo>
                  <a:lnTo>
                    <a:pt x="573" y="128"/>
                  </a:lnTo>
                  <a:cubicBezTo>
                    <a:pt x="614" y="84"/>
                    <a:pt x="657" y="42"/>
                    <a:pt x="701" y="1"/>
                  </a:cubicBezTo>
                  <a:close/>
                  <a:moveTo>
                    <a:pt x="573" y="128"/>
                  </a:moveTo>
                  <a:cubicBezTo>
                    <a:pt x="244" y="479"/>
                    <a:pt x="30" y="928"/>
                    <a:pt x="1" y="1402"/>
                  </a:cubicBezTo>
                  <a:lnTo>
                    <a:pt x="1" y="1735"/>
                  </a:lnTo>
                  <a:cubicBezTo>
                    <a:pt x="34" y="2369"/>
                    <a:pt x="367" y="2903"/>
                    <a:pt x="868" y="3237"/>
                  </a:cubicBezTo>
                  <a:lnTo>
                    <a:pt x="63579" y="39496"/>
                  </a:lnTo>
                  <a:cubicBezTo>
                    <a:pt x="63846" y="39629"/>
                    <a:pt x="64180" y="39729"/>
                    <a:pt x="64447" y="39729"/>
                  </a:cubicBezTo>
                  <a:lnTo>
                    <a:pt x="64447" y="37361"/>
                  </a:lnTo>
                  <a:cubicBezTo>
                    <a:pt x="64180" y="37361"/>
                    <a:pt x="63846" y="37261"/>
                    <a:pt x="63579" y="37094"/>
                  </a:cubicBezTo>
                  <a:lnTo>
                    <a:pt x="868" y="868"/>
                  </a:lnTo>
                  <a:cubicBezTo>
                    <a:pt x="532" y="700"/>
                    <a:pt x="408" y="369"/>
                    <a:pt x="573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106675" y="2621475"/>
              <a:ext cx="1611175" cy="993250"/>
            </a:xfrm>
            <a:custGeom>
              <a:avLst/>
              <a:gdLst/>
              <a:ahLst/>
              <a:cxnLst/>
              <a:rect l="l" t="t" r="r" b="b"/>
              <a:pathLst>
                <a:path w="64447" h="3973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647" y="39"/>
                    <a:pt x="604" y="82"/>
                    <a:pt x="573" y="128"/>
                  </a:cubicBezTo>
                  <a:lnTo>
                    <a:pt x="573" y="128"/>
                  </a:lnTo>
                  <a:cubicBezTo>
                    <a:pt x="614" y="84"/>
                    <a:pt x="657" y="42"/>
                    <a:pt x="701" y="1"/>
                  </a:cubicBezTo>
                  <a:close/>
                  <a:moveTo>
                    <a:pt x="573" y="128"/>
                  </a:moveTo>
                  <a:cubicBezTo>
                    <a:pt x="244" y="479"/>
                    <a:pt x="30" y="928"/>
                    <a:pt x="1" y="1402"/>
                  </a:cubicBezTo>
                  <a:lnTo>
                    <a:pt x="1" y="1735"/>
                  </a:lnTo>
                  <a:cubicBezTo>
                    <a:pt x="34" y="2369"/>
                    <a:pt x="367" y="2903"/>
                    <a:pt x="868" y="3237"/>
                  </a:cubicBezTo>
                  <a:lnTo>
                    <a:pt x="63579" y="39496"/>
                  </a:lnTo>
                  <a:cubicBezTo>
                    <a:pt x="63846" y="39629"/>
                    <a:pt x="64180" y="39729"/>
                    <a:pt x="64447" y="39729"/>
                  </a:cubicBezTo>
                  <a:lnTo>
                    <a:pt x="64447" y="37361"/>
                  </a:lnTo>
                  <a:cubicBezTo>
                    <a:pt x="64180" y="37361"/>
                    <a:pt x="63846" y="37261"/>
                    <a:pt x="63579" y="37094"/>
                  </a:cubicBezTo>
                  <a:lnTo>
                    <a:pt x="868" y="868"/>
                  </a:lnTo>
                  <a:cubicBezTo>
                    <a:pt x="532" y="700"/>
                    <a:pt x="408" y="369"/>
                    <a:pt x="573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118350" y="1599300"/>
              <a:ext cx="3387450" cy="1956000"/>
            </a:xfrm>
            <a:custGeom>
              <a:avLst/>
              <a:gdLst/>
              <a:ahLst/>
              <a:cxnLst/>
              <a:rect l="l" t="t" r="r" b="b"/>
              <a:pathLst>
                <a:path w="135498" h="78240" extrusionOk="0">
                  <a:moveTo>
                    <a:pt x="71452" y="0"/>
                  </a:moveTo>
                  <a:cubicBezTo>
                    <a:pt x="71151" y="0"/>
                    <a:pt x="70851" y="75"/>
                    <a:pt x="70584" y="225"/>
                  </a:cubicBezTo>
                  <a:lnTo>
                    <a:pt x="401" y="40788"/>
                  </a:lnTo>
                  <a:cubicBezTo>
                    <a:pt x="101" y="40888"/>
                    <a:pt x="1" y="41221"/>
                    <a:pt x="67" y="41455"/>
                  </a:cubicBezTo>
                  <a:cubicBezTo>
                    <a:pt x="101" y="41622"/>
                    <a:pt x="234" y="41755"/>
                    <a:pt x="401" y="41789"/>
                  </a:cubicBezTo>
                  <a:lnTo>
                    <a:pt x="63112" y="78014"/>
                  </a:lnTo>
                  <a:cubicBezTo>
                    <a:pt x="63379" y="78165"/>
                    <a:pt x="63679" y="78240"/>
                    <a:pt x="63984" y="78240"/>
                  </a:cubicBezTo>
                  <a:cubicBezTo>
                    <a:pt x="64288" y="78240"/>
                    <a:pt x="64597" y="78165"/>
                    <a:pt x="64880" y="78014"/>
                  </a:cubicBezTo>
                  <a:lnTo>
                    <a:pt x="135097" y="37452"/>
                  </a:lnTo>
                  <a:cubicBezTo>
                    <a:pt x="135364" y="37385"/>
                    <a:pt x="135497" y="37085"/>
                    <a:pt x="135431" y="36785"/>
                  </a:cubicBezTo>
                  <a:cubicBezTo>
                    <a:pt x="135364" y="36618"/>
                    <a:pt x="135264" y="36485"/>
                    <a:pt x="135097" y="36451"/>
                  </a:cubicBezTo>
                  <a:lnTo>
                    <a:pt x="72319" y="225"/>
                  </a:lnTo>
                  <a:cubicBezTo>
                    <a:pt x="72052" y="75"/>
                    <a:pt x="71752" y="0"/>
                    <a:pt x="71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18350" y="1599300"/>
              <a:ext cx="3387450" cy="1956000"/>
            </a:xfrm>
            <a:custGeom>
              <a:avLst/>
              <a:gdLst/>
              <a:ahLst/>
              <a:cxnLst/>
              <a:rect l="l" t="t" r="r" b="b"/>
              <a:pathLst>
                <a:path w="135498" h="78240" extrusionOk="0">
                  <a:moveTo>
                    <a:pt x="71452" y="0"/>
                  </a:moveTo>
                  <a:cubicBezTo>
                    <a:pt x="71151" y="0"/>
                    <a:pt x="70851" y="75"/>
                    <a:pt x="70584" y="225"/>
                  </a:cubicBezTo>
                  <a:lnTo>
                    <a:pt x="401" y="40788"/>
                  </a:lnTo>
                  <a:cubicBezTo>
                    <a:pt x="101" y="40888"/>
                    <a:pt x="1" y="41221"/>
                    <a:pt x="67" y="41455"/>
                  </a:cubicBezTo>
                  <a:cubicBezTo>
                    <a:pt x="101" y="41622"/>
                    <a:pt x="234" y="41755"/>
                    <a:pt x="401" y="41789"/>
                  </a:cubicBezTo>
                  <a:lnTo>
                    <a:pt x="63112" y="78014"/>
                  </a:lnTo>
                  <a:cubicBezTo>
                    <a:pt x="63379" y="78165"/>
                    <a:pt x="63679" y="78240"/>
                    <a:pt x="63984" y="78240"/>
                  </a:cubicBezTo>
                  <a:cubicBezTo>
                    <a:pt x="64288" y="78240"/>
                    <a:pt x="64597" y="78165"/>
                    <a:pt x="64880" y="78014"/>
                  </a:cubicBezTo>
                  <a:lnTo>
                    <a:pt x="135097" y="37452"/>
                  </a:lnTo>
                  <a:cubicBezTo>
                    <a:pt x="135364" y="37385"/>
                    <a:pt x="135497" y="37085"/>
                    <a:pt x="135431" y="36785"/>
                  </a:cubicBezTo>
                  <a:cubicBezTo>
                    <a:pt x="135364" y="36618"/>
                    <a:pt x="135264" y="36485"/>
                    <a:pt x="135097" y="36451"/>
                  </a:cubicBezTo>
                  <a:lnTo>
                    <a:pt x="72319" y="225"/>
                  </a:lnTo>
                  <a:cubicBezTo>
                    <a:pt x="72052" y="75"/>
                    <a:pt x="71752" y="0"/>
                    <a:pt x="71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836375" y="2504100"/>
              <a:ext cx="823100" cy="488500"/>
            </a:xfrm>
            <a:custGeom>
              <a:avLst/>
              <a:gdLst/>
              <a:ahLst/>
              <a:cxnLst/>
              <a:rect l="l" t="t" r="r" b="b"/>
              <a:pathLst>
                <a:path w="32924" h="19540" extrusionOk="0">
                  <a:moveTo>
                    <a:pt x="12371" y="1"/>
                  </a:moveTo>
                  <a:cubicBezTo>
                    <a:pt x="12075" y="1"/>
                    <a:pt x="11775" y="76"/>
                    <a:pt x="11508" y="226"/>
                  </a:cubicBezTo>
                  <a:lnTo>
                    <a:pt x="701" y="6464"/>
                  </a:lnTo>
                  <a:cubicBezTo>
                    <a:pt x="500" y="6564"/>
                    <a:pt x="334" y="6731"/>
                    <a:pt x="234" y="6931"/>
                  </a:cubicBezTo>
                  <a:cubicBezTo>
                    <a:pt x="0" y="7431"/>
                    <a:pt x="200" y="8065"/>
                    <a:pt x="701" y="8298"/>
                  </a:cubicBezTo>
                  <a:lnTo>
                    <a:pt x="19747" y="19306"/>
                  </a:lnTo>
                  <a:cubicBezTo>
                    <a:pt x="20048" y="19440"/>
                    <a:pt x="20348" y="19540"/>
                    <a:pt x="20648" y="19540"/>
                  </a:cubicBezTo>
                  <a:cubicBezTo>
                    <a:pt x="20915" y="19540"/>
                    <a:pt x="21215" y="19440"/>
                    <a:pt x="21415" y="19306"/>
                  </a:cubicBezTo>
                  <a:lnTo>
                    <a:pt x="32223" y="13069"/>
                  </a:lnTo>
                  <a:cubicBezTo>
                    <a:pt x="32423" y="12969"/>
                    <a:pt x="32590" y="12802"/>
                    <a:pt x="32690" y="12602"/>
                  </a:cubicBezTo>
                  <a:cubicBezTo>
                    <a:pt x="32924" y="12101"/>
                    <a:pt x="32723" y="11467"/>
                    <a:pt x="32223" y="11234"/>
                  </a:cubicBezTo>
                  <a:lnTo>
                    <a:pt x="13209" y="226"/>
                  </a:lnTo>
                  <a:cubicBezTo>
                    <a:pt x="12959" y="76"/>
                    <a:pt x="12667" y="1"/>
                    <a:pt x="12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848875" y="2497450"/>
              <a:ext cx="798100" cy="478275"/>
            </a:xfrm>
            <a:custGeom>
              <a:avLst/>
              <a:gdLst/>
              <a:ahLst/>
              <a:cxnLst/>
              <a:rect l="l" t="t" r="r" b="b"/>
              <a:pathLst>
                <a:path w="31924" h="19131" extrusionOk="0">
                  <a:moveTo>
                    <a:pt x="11896" y="0"/>
                  </a:moveTo>
                  <a:cubicBezTo>
                    <a:pt x="11725" y="0"/>
                    <a:pt x="11559" y="42"/>
                    <a:pt x="11409" y="125"/>
                  </a:cubicBezTo>
                  <a:lnTo>
                    <a:pt x="634" y="6363"/>
                  </a:lnTo>
                  <a:cubicBezTo>
                    <a:pt x="434" y="6463"/>
                    <a:pt x="334" y="6563"/>
                    <a:pt x="234" y="6730"/>
                  </a:cubicBezTo>
                  <a:cubicBezTo>
                    <a:pt x="0" y="7197"/>
                    <a:pt x="167" y="7731"/>
                    <a:pt x="634" y="7997"/>
                  </a:cubicBezTo>
                  <a:lnTo>
                    <a:pt x="19648" y="19005"/>
                  </a:lnTo>
                  <a:cubicBezTo>
                    <a:pt x="19815" y="19089"/>
                    <a:pt x="19990" y="19130"/>
                    <a:pt x="20161" y="19130"/>
                  </a:cubicBezTo>
                  <a:cubicBezTo>
                    <a:pt x="20332" y="19130"/>
                    <a:pt x="20498" y="19089"/>
                    <a:pt x="20648" y="19005"/>
                  </a:cubicBezTo>
                  <a:lnTo>
                    <a:pt x="31423" y="12734"/>
                  </a:lnTo>
                  <a:cubicBezTo>
                    <a:pt x="31723" y="12567"/>
                    <a:pt x="31890" y="12234"/>
                    <a:pt x="31923" y="11900"/>
                  </a:cubicBezTo>
                  <a:cubicBezTo>
                    <a:pt x="31890" y="11567"/>
                    <a:pt x="31723" y="11300"/>
                    <a:pt x="31490" y="11133"/>
                  </a:cubicBezTo>
                  <a:lnTo>
                    <a:pt x="12409" y="125"/>
                  </a:lnTo>
                  <a:cubicBezTo>
                    <a:pt x="12242" y="42"/>
                    <a:pt x="12067" y="0"/>
                    <a:pt x="1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3352575" y="2775750"/>
              <a:ext cx="297725" cy="200175"/>
            </a:xfrm>
            <a:custGeom>
              <a:avLst/>
              <a:gdLst/>
              <a:ahLst/>
              <a:cxnLst/>
              <a:rect l="l" t="t" r="r" b="b"/>
              <a:pathLst>
                <a:path w="11909" h="8007" extrusionOk="0">
                  <a:moveTo>
                    <a:pt x="11342" y="1"/>
                  </a:moveTo>
                  <a:lnTo>
                    <a:pt x="11342" y="1"/>
                  </a:lnTo>
                  <a:cubicBezTo>
                    <a:pt x="11542" y="168"/>
                    <a:pt x="11542" y="368"/>
                    <a:pt x="11275" y="535"/>
                  </a:cubicBezTo>
                  <a:lnTo>
                    <a:pt x="500" y="6773"/>
                  </a:lnTo>
                  <a:cubicBezTo>
                    <a:pt x="334" y="6873"/>
                    <a:pt x="167" y="6906"/>
                    <a:pt x="0" y="6906"/>
                  </a:cubicBezTo>
                  <a:lnTo>
                    <a:pt x="0" y="8007"/>
                  </a:lnTo>
                  <a:cubicBezTo>
                    <a:pt x="167" y="8007"/>
                    <a:pt x="334" y="7940"/>
                    <a:pt x="500" y="7873"/>
                  </a:cubicBezTo>
                  <a:lnTo>
                    <a:pt x="11275" y="1602"/>
                  </a:lnTo>
                  <a:cubicBezTo>
                    <a:pt x="11742" y="1369"/>
                    <a:pt x="11909" y="835"/>
                    <a:pt x="11675" y="368"/>
                  </a:cubicBezTo>
                  <a:cubicBezTo>
                    <a:pt x="11575" y="201"/>
                    <a:pt x="11442" y="68"/>
                    <a:pt x="11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3146575" y="2084400"/>
              <a:ext cx="518750" cy="693100"/>
            </a:xfrm>
            <a:custGeom>
              <a:avLst/>
              <a:gdLst/>
              <a:ahLst/>
              <a:cxnLst/>
              <a:rect l="l" t="t" r="r" b="b"/>
              <a:pathLst>
                <a:path w="20750" h="27724" extrusionOk="0">
                  <a:moveTo>
                    <a:pt x="688" y="0"/>
                  </a:moveTo>
                  <a:cubicBezTo>
                    <a:pt x="543" y="0"/>
                    <a:pt x="399" y="25"/>
                    <a:pt x="268" y="69"/>
                  </a:cubicBezTo>
                  <a:cubicBezTo>
                    <a:pt x="1" y="235"/>
                    <a:pt x="1" y="502"/>
                    <a:pt x="1" y="802"/>
                  </a:cubicBezTo>
                  <a:lnTo>
                    <a:pt x="1" y="15713"/>
                  </a:lnTo>
                  <a:cubicBezTo>
                    <a:pt x="1" y="16047"/>
                    <a:pt x="234" y="16380"/>
                    <a:pt x="501" y="16580"/>
                  </a:cubicBezTo>
                  <a:lnTo>
                    <a:pt x="19582" y="27588"/>
                  </a:lnTo>
                  <a:cubicBezTo>
                    <a:pt x="19713" y="27682"/>
                    <a:pt x="19887" y="27723"/>
                    <a:pt x="20068" y="27723"/>
                  </a:cubicBezTo>
                  <a:cubicBezTo>
                    <a:pt x="20207" y="27723"/>
                    <a:pt x="20351" y="27699"/>
                    <a:pt x="20482" y="27655"/>
                  </a:cubicBezTo>
                  <a:cubicBezTo>
                    <a:pt x="20749" y="27488"/>
                    <a:pt x="20749" y="27221"/>
                    <a:pt x="20749" y="26921"/>
                  </a:cubicBezTo>
                  <a:lnTo>
                    <a:pt x="20749" y="12010"/>
                  </a:lnTo>
                  <a:cubicBezTo>
                    <a:pt x="20749" y="11677"/>
                    <a:pt x="20516" y="11343"/>
                    <a:pt x="20249" y="11143"/>
                  </a:cubicBezTo>
                  <a:lnTo>
                    <a:pt x="1235" y="135"/>
                  </a:lnTo>
                  <a:cubicBezTo>
                    <a:pt x="1066" y="41"/>
                    <a:pt x="876" y="0"/>
                    <a:pt x="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3636100" y="2372150"/>
              <a:ext cx="28375" cy="405525"/>
            </a:xfrm>
            <a:custGeom>
              <a:avLst/>
              <a:gdLst/>
              <a:ahLst/>
              <a:cxnLst/>
              <a:rect l="l" t="t" r="r" b="b"/>
              <a:pathLst>
                <a:path w="1135" h="16221" extrusionOk="0">
                  <a:moveTo>
                    <a:pt x="1" y="16145"/>
                  </a:moveTo>
                  <a:lnTo>
                    <a:pt x="1" y="16145"/>
                  </a:lnTo>
                  <a:cubicBezTo>
                    <a:pt x="19" y="16153"/>
                    <a:pt x="37" y="16159"/>
                    <a:pt x="55" y="16164"/>
                  </a:cubicBezTo>
                  <a:lnTo>
                    <a:pt x="55" y="16164"/>
                  </a:lnTo>
                  <a:cubicBezTo>
                    <a:pt x="37" y="16158"/>
                    <a:pt x="19" y="16152"/>
                    <a:pt x="1" y="16145"/>
                  </a:cubicBezTo>
                  <a:close/>
                  <a:moveTo>
                    <a:pt x="968" y="0"/>
                  </a:moveTo>
                  <a:lnTo>
                    <a:pt x="267" y="400"/>
                  </a:lnTo>
                  <a:cubicBezTo>
                    <a:pt x="367" y="567"/>
                    <a:pt x="401" y="734"/>
                    <a:pt x="434" y="901"/>
                  </a:cubicBezTo>
                  <a:lnTo>
                    <a:pt x="434" y="15845"/>
                  </a:lnTo>
                  <a:cubicBezTo>
                    <a:pt x="434" y="16031"/>
                    <a:pt x="307" y="16175"/>
                    <a:pt x="137" y="16175"/>
                  </a:cubicBezTo>
                  <a:cubicBezTo>
                    <a:pt x="111" y="16175"/>
                    <a:pt x="83" y="16171"/>
                    <a:pt x="55" y="16164"/>
                  </a:cubicBezTo>
                  <a:lnTo>
                    <a:pt x="55" y="16164"/>
                  </a:lnTo>
                  <a:cubicBezTo>
                    <a:pt x="175" y="16201"/>
                    <a:pt x="305" y="16220"/>
                    <a:pt x="438" y="16220"/>
                  </a:cubicBezTo>
                  <a:cubicBezTo>
                    <a:pt x="593" y="16220"/>
                    <a:pt x="751" y="16195"/>
                    <a:pt x="901" y="16145"/>
                  </a:cubicBezTo>
                  <a:cubicBezTo>
                    <a:pt x="1135" y="15978"/>
                    <a:pt x="1135" y="15711"/>
                    <a:pt x="1135" y="15411"/>
                  </a:cubicBezTo>
                  <a:lnTo>
                    <a:pt x="1135" y="500"/>
                  </a:lnTo>
                  <a:cubicBezTo>
                    <a:pt x="1135" y="334"/>
                    <a:pt x="1101" y="167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3145750" y="2095975"/>
              <a:ext cx="501225" cy="680125"/>
            </a:xfrm>
            <a:custGeom>
              <a:avLst/>
              <a:gdLst/>
              <a:ahLst/>
              <a:cxnLst/>
              <a:rect l="l" t="t" r="r" b="b"/>
              <a:pathLst>
                <a:path w="20049" h="27205" extrusionOk="0">
                  <a:moveTo>
                    <a:pt x="266" y="1"/>
                  </a:moveTo>
                  <a:cubicBezTo>
                    <a:pt x="101" y="1"/>
                    <a:pt x="1" y="137"/>
                    <a:pt x="1" y="373"/>
                  </a:cubicBezTo>
                  <a:lnTo>
                    <a:pt x="1" y="15283"/>
                  </a:lnTo>
                  <a:cubicBezTo>
                    <a:pt x="34" y="15684"/>
                    <a:pt x="201" y="15951"/>
                    <a:pt x="501" y="16184"/>
                  </a:cubicBezTo>
                  <a:lnTo>
                    <a:pt x="19548" y="27125"/>
                  </a:lnTo>
                  <a:cubicBezTo>
                    <a:pt x="19644" y="27178"/>
                    <a:pt x="19729" y="27205"/>
                    <a:pt x="19801" y="27205"/>
                  </a:cubicBezTo>
                  <a:cubicBezTo>
                    <a:pt x="19955" y="27205"/>
                    <a:pt x="20048" y="27086"/>
                    <a:pt x="20048" y="26858"/>
                  </a:cubicBezTo>
                  <a:lnTo>
                    <a:pt x="20048" y="11914"/>
                  </a:lnTo>
                  <a:cubicBezTo>
                    <a:pt x="20015" y="11581"/>
                    <a:pt x="19848" y="11247"/>
                    <a:pt x="19548" y="11080"/>
                  </a:cubicBezTo>
                  <a:lnTo>
                    <a:pt x="501" y="73"/>
                  </a:lnTo>
                  <a:cubicBezTo>
                    <a:pt x="413" y="24"/>
                    <a:pt x="334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2858050" y="2495775"/>
              <a:ext cx="786425" cy="452425"/>
            </a:xfrm>
            <a:custGeom>
              <a:avLst/>
              <a:gdLst/>
              <a:ahLst/>
              <a:cxnLst/>
              <a:rect l="l" t="t" r="r" b="b"/>
              <a:pathLst>
                <a:path w="31457" h="18097" extrusionOk="0">
                  <a:moveTo>
                    <a:pt x="11529" y="0"/>
                  </a:moveTo>
                  <a:cubicBezTo>
                    <a:pt x="11358" y="0"/>
                    <a:pt x="11192" y="42"/>
                    <a:pt x="11042" y="125"/>
                  </a:cubicBezTo>
                  <a:lnTo>
                    <a:pt x="267" y="6397"/>
                  </a:lnTo>
                  <a:cubicBezTo>
                    <a:pt x="134" y="6430"/>
                    <a:pt x="67" y="6530"/>
                    <a:pt x="34" y="6597"/>
                  </a:cubicBezTo>
                  <a:cubicBezTo>
                    <a:pt x="0" y="6763"/>
                    <a:pt x="67" y="6930"/>
                    <a:pt x="267" y="6964"/>
                  </a:cubicBezTo>
                  <a:lnTo>
                    <a:pt x="19281" y="17972"/>
                  </a:lnTo>
                  <a:cubicBezTo>
                    <a:pt x="19448" y="18055"/>
                    <a:pt x="19623" y="18097"/>
                    <a:pt x="19794" y="18097"/>
                  </a:cubicBezTo>
                  <a:cubicBezTo>
                    <a:pt x="19965" y="18097"/>
                    <a:pt x="20131" y="18055"/>
                    <a:pt x="20281" y="17972"/>
                  </a:cubicBezTo>
                  <a:lnTo>
                    <a:pt x="31056" y="11734"/>
                  </a:lnTo>
                  <a:cubicBezTo>
                    <a:pt x="31070" y="11737"/>
                    <a:pt x="31085" y="11738"/>
                    <a:pt x="31099" y="11738"/>
                  </a:cubicBezTo>
                  <a:cubicBezTo>
                    <a:pt x="31251" y="11738"/>
                    <a:pt x="31395" y="11586"/>
                    <a:pt x="31456" y="11433"/>
                  </a:cubicBezTo>
                  <a:cubicBezTo>
                    <a:pt x="31456" y="11267"/>
                    <a:pt x="31289" y="11133"/>
                    <a:pt x="31123" y="11133"/>
                  </a:cubicBezTo>
                  <a:lnTo>
                    <a:pt x="12042" y="125"/>
                  </a:lnTo>
                  <a:cubicBezTo>
                    <a:pt x="11875" y="42"/>
                    <a:pt x="11700" y="0"/>
                    <a:pt x="1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161600" y="2120975"/>
              <a:ext cx="472850" cy="627100"/>
            </a:xfrm>
            <a:custGeom>
              <a:avLst/>
              <a:gdLst/>
              <a:ahLst/>
              <a:cxnLst/>
              <a:rect l="l" t="t" r="r" b="b"/>
              <a:pathLst>
                <a:path w="18914" h="25084" extrusionOk="0">
                  <a:moveTo>
                    <a:pt x="172" y="0"/>
                  </a:moveTo>
                  <a:cubicBezTo>
                    <a:pt x="70" y="0"/>
                    <a:pt x="0" y="86"/>
                    <a:pt x="0" y="207"/>
                  </a:cubicBezTo>
                  <a:lnTo>
                    <a:pt x="0" y="13950"/>
                  </a:lnTo>
                  <a:cubicBezTo>
                    <a:pt x="0" y="14183"/>
                    <a:pt x="134" y="14384"/>
                    <a:pt x="301" y="14450"/>
                  </a:cubicBezTo>
                  <a:lnTo>
                    <a:pt x="18647" y="25058"/>
                  </a:lnTo>
                  <a:cubicBezTo>
                    <a:pt x="18690" y="25075"/>
                    <a:pt x="18729" y="25083"/>
                    <a:pt x="18762" y="25083"/>
                  </a:cubicBezTo>
                  <a:cubicBezTo>
                    <a:pt x="18859" y="25083"/>
                    <a:pt x="18914" y="25015"/>
                    <a:pt x="18914" y="24891"/>
                  </a:cubicBezTo>
                  <a:lnTo>
                    <a:pt x="18914" y="11115"/>
                  </a:lnTo>
                  <a:cubicBezTo>
                    <a:pt x="18914" y="10948"/>
                    <a:pt x="18847" y="10748"/>
                    <a:pt x="18647" y="10614"/>
                  </a:cubicBezTo>
                  <a:lnTo>
                    <a:pt x="301" y="40"/>
                  </a:lnTo>
                  <a:cubicBezTo>
                    <a:pt x="255" y="12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161600" y="2120975"/>
              <a:ext cx="472850" cy="627100"/>
            </a:xfrm>
            <a:custGeom>
              <a:avLst/>
              <a:gdLst/>
              <a:ahLst/>
              <a:cxnLst/>
              <a:rect l="l" t="t" r="r" b="b"/>
              <a:pathLst>
                <a:path w="18914" h="25084" extrusionOk="0">
                  <a:moveTo>
                    <a:pt x="172" y="0"/>
                  </a:moveTo>
                  <a:cubicBezTo>
                    <a:pt x="70" y="0"/>
                    <a:pt x="0" y="86"/>
                    <a:pt x="0" y="207"/>
                  </a:cubicBezTo>
                  <a:lnTo>
                    <a:pt x="0" y="13950"/>
                  </a:lnTo>
                  <a:cubicBezTo>
                    <a:pt x="0" y="14183"/>
                    <a:pt x="134" y="14384"/>
                    <a:pt x="301" y="14450"/>
                  </a:cubicBezTo>
                  <a:lnTo>
                    <a:pt x="18647" y="25058"/>
                  </a:lnTo>
                  <a:cubicBezTo>
                    <a:pt x="18690" y="25075"/>
                    <a:pt x="18729" y="25083"/>
                    <a:pt x="18762" y="25083"/>
                  </a:cubicBezTo>
                  <a:cubicBezTo>
                    <a:pt x="18859" y="25083"/>
                    <a:pt x="18914" y="25015"/>
                    <a:pt x="18914" y="24891"/>
                  </a:cubicBezTo>
                  <a:lnTo>
                    <a:pt x="18914" y="11115"/>
                  </a:lnTo>
                  <a:cubicBezTo>
                    <a:pt x="18914" y="10948"/>
                    <a:pt x="18847" y="10748"/>
                    <a:pt x="18647" y="10614"/>
                  </a:cubicBezTo>
                  <a:lnTo>
                    <a:pt x="301" y="40"/>
                  </a:lnTo>
                  <a:cubicBezTo>
                    <a:pt x="255" y="12"/>
                    <a:pt x="211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3135750" y="2518500"/>
              <a:ext cx="466175" cy="269175"/>
            </a:xfrm>
            <a:custGeom>
              <a:avLst/>
              <a:gdLst/>
              <a:ahLst/>
              <a:cxnLst/>
              <a:rect l="l" t="t" r="r" b="b"/>
              <a:pathLst>
                <a:path w="18647" h="10767" extrusionOk="0">
                  <a:moveTo>
                    <a:pt x="651" y="0"/>
                  </a:moveTo>
                  <a:cubicBezTo>
                    <a:pt x="567" y="0"/>
                    <a:pt x="484" y="17"/>
                    <a:pt x="401" y="50"/>
                  </a:cubicBezTo>
                  <a:lnTo>
                    <a:pt x="100" y="217"/>
                  </a:lnTo>
                  <a:cubicBezTo>
                    <a:pt x="34" y="284"/>
                    <a:pt x="0" y="351"/>
                    <a:pt x="34" y="384"/>
                  </a:cubicBezTo>
                  <a:cubicBezTo>
                    <a:pt x="34" y="451"/>
                    <a:pt x="67" y="484"/>
                    <a:pt x="100" y="484"/>
                  </a:cubicBezTo>
                  <a:lnTo>
                    <a:pt x="17780" y="10691"/>
                  </a:lnTo>
                  <a:cubicBezTo>
                    <a:pt x="17863" y="10741"/>
                    <a:pt x="17946" y="10766"/>
                    <a:pt x="18030" y="10766"/>
                  </a:cubicBezTo>
                  <a:cubicBezTo>
                    <a:pt x="18113" y="10766"/>
                    <a:pt x="18197" y="10741"/>
                    <a:pt x="18280" y="10691"/>
                  </a:cubicBezTo>
                  <a:lnTo>
                    <a:pt x="18580" y="10524"/>
                  </a:lnTo>
                  <a:cubicBezTo>
                    <a:pt x="18647" y="10491"/>
                    <a:pt x="18647" y="10358"/>
                    <a:pt x="18614" y="10324"/>
                  </a:cubicBezTo>
                  <a:cubicBezTo>
                    <a:pt x="18614" y="10324"/>
                    <a:pt x="18580" y="10324"/>
                    <a:pt x="18580" y="10291"/>
                  </a:cubicBezTo>
                  <a:lnTo>
                    <a:pt x="901" y="50"/>
                  </a:lnTo>
                  <a:cubicBezTo>
                    <a:pt x="817" y="17"/>
                    <a:pt x="734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2994800" y="2539200"/>
              <a:ext cx="574600" cy="329700"/>
            </a:xfrm>
            <a:custGeom>
              <a:avLst/>
              <a:gdLst/>
              <a:ahLst/>
              <a:cxnLst/>
              <a:rect l="l" t="t" r="r" b="b"/>
              <a:pathLst>
                <a:path w="22984" h="13188" extrusionOk="0">
                  <a:moveTo>
                    <a:pt x="4909" y="1"/>
                  </a:moveTo>
                  <a:cubicBezTo>
                    <a:pt x="4842" y="1"/>
                    <a:pt x="4773" y="9"/>
                    <a:pt x="4704" y="23"/>
                  </a:cubicBezTo>
                  <a:lnTo>
                    <a:pt x="134" y="2691"/>
                  </a:lnTo>
                  <a:cubicBezTo>
                    <a:pt x="1" y="2725"/>
                    <a:pt x="34" y="2858"/>
                    <a:pt x="168" y="2958"/>
                  </a:cubicBezTo>
                  <a:lnTo>
                    <a:pt x="17814" y="13132"/>
                  </a:lnTo>
                  <a:cubicBezTo>
                    <a:pt x="17872" y="13171"/>
                    <a:pt x="17954" y="13188"/>
                    <a:pt x="18045" y="13188"/>
                  </a:cubicBezTo>
                  <a:cubicBezTo>
                    <a:pt x="18109" y="13188"/>
                    <a:pt x="18178" y="13179"/>
                    <a:pt x="18247" y="13166"/>
                  </a:cubicBezTo>
                  <a:lnTo>
                    <a:pt x="22884" y="10530"/>
                  </a:lnTo>
                  <a:cubicBezTo>
                    <a:pt x="22984" y="10464"/>
                    <a:pt x="22984" y="10364"/>
                    <a:pt x="22851" y="10297"/>
                  </a:cubicBezTo>
                  <a:lnTo>
                    <a:pt x="5171" y="56"/>
                  </a:lnTo>
                  <a:cubicBezTo>
                    <a:pt x="5093" y="17"/>
                    <a:pt x="5003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3006550" y="2548925"/>
              <a:ext cx="551175" cy="315250"/>
            </a:xfrm>
            <a:custGeom>
              <a:avLst/>
              <a:gdLst/>
              <a:ahLst/>
              <a:cxnLst/>
              <a:rect l="l" t="t" r="r" b="b"/>
              <a:pathLst>
                <a:path w="22047" h="12610" extrusionOk="0">
                  <a:moveTo>
                    <a:pt x="4334" y="1"/>
                  </a:moveTo>
                  <a:lnTo>
                    <a:pt x="4201" y="101"/>
                  </a:lnTo>
                  <a:cubicBezTo>
                    <a:pt x="4168" y="101"/>
                    <a:pt x="4168" y="134"/>
                    <a:pt x="4201" y="134"/>
                  </a:cubicBezTo>
                  <a:lnTo>
                    <a:pt x="4735" y="468"/>
                  </a:lnTo>
                  <a:lnTo>
                    <a:pt x="4835" y="468"/>
                  </a:lnTo>
                  <a:lnTo>
                    <a:pt x="4935" y="401"/>
                  </a:lnTo>
                  <a:cubicBezTo>
                    <a:pt x="5001" y="401"/>
                    <a:pt x="4935" y="334"/>
                    <a:pt x="4935" y="334"/>
                  </a:cubicBezTo>
                  <a:lnTo>
                    <a:pt x="4401" y="1"/>
                  </a:lnTo>
                  <a:close/>
                  <a:moveTo>
                    <a:pt x="5102" y="468"/>
                  </a:moveTo>
                  <a:lnTo>
                    <a:pt x="5001" y="535"/>
                  </a:lnTo>
                  <a:lnTo>
                    <a:pt x="5001" y="601"/>
                  </a:lnTo>
                  <a:lnTo>
                    <a:pt x="5535" y="935"/>
                  </a:lnTo>
                  <a:lnTo>
                    <a:pt x="5602" y="935"/>
                  </a:lnTo>
                  <a:lnTo>
                    <a:pt x="5735" y="835"/>
                  </a:lnTo>
                  <a:lnTo>
                    <a:pt x="5735" y="801"/>
                  </a:lnTo>
                  <a:lnTo>
                    <a:pt x="5202" y="468"/>
                  </a:lnTo>
                  <a:close/>
                  <a:moveTo>
                    <a:pt x="3567" y="468"/>
                  </a:moveTo>
                  <a:lnTo>
                    <a:pt x="3033" y="768"/>
                  </a:lnTo>
                  <a:cubicBezTo>
                    <a:pt x="3000" y="768"/>
                    <a:pt x="3033" y="801"/>
                    <a:pt x="3033" y="801"/>
                  </a:cubicBezTo>
                  <a:lnTo>
                    <a:pt x="3567" y="1135"/>
                  </a:lnTo>
                  <a:lnTo>
                    <a:pt x="3667" y="1135"/>
                  </a:lnTo>
                  <a:lnTo>
                    <a:pt x="4201" y="801"/>
                  </a:lnTo>
                  <a:cubicBezTo>
                    <a:pt x="4234" y="801"/>
                    <a:pt x="4234" y="768"/>
                    <a:pt x="4201" y="768"/>
                  </a:cubicBezTo>
                  <a:lnTo>
                    <a:pt x="3667" y="468"/>
                  </a:lnTo>
                  <a:close/>
                  <a:moveTo>
                    <a:pt x="5902" y="935"/>
                  </a:moveTo>
                  <a:lnTo>
                    <a:pt x="5769" y="1002"/>
                  </a:lnTo>
                  <a:cubicBezTo>
                    <a:pt x="5735" y="1002"/>
                    <a:pt x="5769" y="1068"/>
                    <a:pt x="5769" y="1068"/>
                  </a:cubicBezTo>
                  <a:lnTo>
                    <a:pt x="6336" y="1402"/>
                  </a:lnTo>
                  <a:lnTo>
                    <a:pt x="6402" y="1402"/>
                  </a:lnTo>
                  <a:lnTo>
                    <a:pt x="6536" y="1302"/>
                  </a:lnTo>
                  <a:lnTo>
                    <a:pt x="6536" y="1268"/>
                  </a:lnTo>
                  <a:lnTo>
                    <a:pt x="6002" y="935"/>
                  </a:lnTo>
                  <a:close/>
                  <a:moveTo>
                    <a:pt x="4368" y="901"/>
                  </a:moveTo>
                  <a:lnTo>
                    <a:pt x="3834" y="1168"/>
                  </a:lnTo>
                  <a:cubicBezTo>
                    <a:pt x="3767" y="1168"/>
                    <a:pt x="3767" y="1235"/>
                    <a:pt x="3834" y="1235"/>
                  </a:cubicBezTo>
                  <a:lnTo>
                    <a:pt x="4368" y="1569"/>
                  </a:lnTo>
                  <a:lnTo>
                    <a:pt x="4434" y="1569"/>
                  </a:lnTo>
                  <a:lnTo>
                    <a:pt x="5001" y="1268"/>
                  </a:lnTo>
                  <a:cubicBezTo>
                    <a:pt x="5035" y="1268"/>
                    <a:pt x="5001" y="1235"/>
                    <a:pt x="5001" y="1235"/>
                  </a:cubicBezTo>
                  <a:lnTo>
                    <a:pt x="4434" y="901"/>
                  </a:lnTo>
                  <a:close/>
                  <a:moveTo>
                    <a:pt x="6736" y="1402"/>
                  </a:moveTo>
                  <a:lnTo>
                    <a:pt x="6603" y="1469"/>
                  </a:lnTo>
                  <a:cubicBezTo>
                    <a:pt x="6569" y="1469"/>
                    <a:pt x="6603" y="1502"/>
                    <a:pt x="6603" y="1502"/>
                  </a:cubicBezTo>
                  <a:lnTo>
                    <a:pt x="7170" y="1835"/>
                  </a:lnTo>
                  <a:lnTo>
                    <a:pt x="7236" y="1835"/>
                  </a:lnTo>
                  <a:lnTo>
                    <a:pt x="7370" y="1769"/>
                  </a:lnTo>
                  <a:lnTo>
                    <a:pt x="7370" y="1735"/>
                  </a:lnTo>
                  <a:lnTo>
                    <a:pt x="6836" y="1402"/>
                  </a:lnTo>
                  <a:close/>
                  <a:moveTo>
                    <a:pt x="2833" y="835"/>
                  </a:moveTo>
                  <a:lnTo>
                    <a:pt x="1532" y="1602"/>
                  </a:lnTo>
                  <a:lnTo>
                    <a:pt x="1532" y="1635"/>
                  </a:lnTo>
                  <a:lnTo>
                    <a:pt x="2066" y="1969"/>
                  </a:lnTo>
                  <a:lnTo>
                    <a:pt x="2166" y="1969"/>
                  </a:lnTo>
                  <a:lnTo>
                    <a:pt x="3434" y="1235"/>
                  </a:lnTo>
                  <a:cubicBezTo>
                    <a:pt x="3500" y="1235"/>
                    <a:pt x="3500" y="1168"/>
                    <a:pt x="3434" y="1168"/>
                  </a:cubicBezTo>
                  <a:lnTo>
                    <a:pt x="2900" y="835"/>
                  </a:lnTo>
                  <a:close/>
                  <a:moveTo>
                    <a:pt x="3600" y="1335"/>
                  </a:moveTo>
                  <a:lnTo>
                    <a:pt x="3067" y="1635"/>
                  </a:lnTo>
                  <a:cubicBezTo>
                    <a:pt x="3033" y="1635"/>
                    <a:pt x="3033" y="1669"/>
                    <a:pt x="3067" y="1669"/>
                  </a:cubicBezTo>
                  <a:lnTo>
                    <a:pt x="3600" y="2002"/>
                  </a:lnTo>
                  <a:lnTo>
                    <a:pt x="3701" y="2002"/>
                  </a:lnTo>
                  <a:lnTo>
                    <a:pt x="4234" y="1735"/>
                  </a:lnTo>
                  <a:cubicBezTo>
                    <a:pt x="4268" y="1735"/>
                    <a:pt x="4234" y="1669"/>
                    <a:pt x="4234" y="1669"/>
                  </a:cubicBezTo>
                  <a:lnTo>
                    <a:pt x="3701" y="1335"/>
                  </a:lnTo>
                  <a:close/>
                  <a:moveTo>
                    <a:pt x="5168" y="1335"/>
                  </a:moveTo>
                  <a:lnTo>
                    <a:pt x="4601" y="1635"/>
                  </a:lnTo>
                  <a:cubicBezTo>
                    <a:pt x="4568" y="1635"/>
                    <a:pt x="4568" y="1669"/>
                    <a:pt x="4601" y="1669"/>
                  </a:cubicBezTo>
                  <a:lnTo>
                    <a:pt x="5168" y="2002"/>
                  </a:lnTo>
                  <a:lnTo>
                    <a:pt x="5235" y="2002"/>
                  </a:lnTo>
                  <a:lnTo>
                    <a:pt x="5769" y="1735"/>
                  </a:lnTo>
                  <a:cubicBezTo>
                    <a:pt x="5835" y="1735"/>
                    <a:pt x="5769" y="1669"/>
                    <a:pt x="5769" y="1669"/>
                  </a:cubicBezTo>
                  <a:lnTo>
                    <a:pt x="5235" y="1335"/>
                  </a:lnTo>
                  <a:close/>
                  <a:moveTo>
                    <a:pt x="2867" y="1769"/>
                  </a:moveTo>
                  <a:lnTo>
                    <a:pt x="2333" y="2069"/>
                  </a:lnTo>
                  <a:cubicBezTo>
                    <a:pt x="2266" y="2069"/>
                    <a:pt x="2333" y="2102"/>
                    <a:pt x="2333" y="2102"/>
                  </a:cubicBezTo>
                  <a:lnTo>
                    <a:pt x="2867" y="2436"/>
                  </a:lnTo>
                  <a:cubicBezTo>
                    <a:pt x="2883" y="2453"/>
                    <a:pt x="2900" y="2461"/>
                    <a:pt x="2912" y="2461"/>
                  </a:cubicBezTo>
                  <a:cubicBezTo>
                    <a:pt x="2925" y="2461"/>
                    <a:pt x="2933" y="2453"/>
                    <a:pt x="2933" y="2436"/>
                  </a:cubicBezTo>
                  <a:lnTo>
                    <a:pt x="3500" y="2136"/>
                  </a:lnTo>
                  <a:cubicBezTo>
                    <a:pt x="3534" y="2136"/>
                    <a:pt x="3534" y="2102"/>
                    <a:pt x="3500" y="2102"/>
                  </a:cubicBezTo>
                  <a:lnTo>
                    <a:pt x="2933" y="1769"/>
                  </a:lnTo>
                  <a:close/>
                  <a:moveTo>
                    <a:pt x="4401" y="1802"/>
                  </a:moveTo>
                  <a:lnTo>
                    <a:pt x="3867" y="2102"/>
                  </a:lnTo>
                  <a:cubicBezTo>
                    <a:pt x="3834" y="2102"/>
                    <a:pt x="3834" y="2136"/>
                    <a:pt x="3867" y="2136"/>
                  </a:cubicBezTo>
                  <a:lnTo>
                    <a:pt x="4401" y="2469"/>
                  </a:lnTo>
                  <a:lnTo>
                    <a:pt x="4534" y="2469"/>
                  </a:lnTo>
                  <a:lnTo>
                    <a:pt x="5068" y="2169"/>
                  </a:lnTo>
                  <a:cubicBezTo>
                    <a:pt x="5102" y="2169"/>
                    <a:pt x="5068" y="2136"/>
                    <a:pt x="5068" y="2136"/>
                  </a:cubicBezTo>
                  <a:lnTo>
                    <a:pt x="4501" y="1802"/>
                  </a:lnTo>
                  <a:close/>
                  <a:moveTo>
                    <a:pt x="6002" y="1802"/>
                  </a:moveTo>
                  <a:lnTo>
                    <a:pt x="5435" y="2102"/>
                  </a:lnTo>
                  <a:cubicBezTo>
                    <a:pt x="5402" y="2102"/>
                    <a:pt x="5402" y="2136"/>
                    <a:pt x="5435" y="2136"/>
                  </a:cubicBezTo>
                  <a:lnTo>
                    <a:pt x="6002" y="2469"/>
                  </a:lnTo>
                  <a:lnTo>
                    <a:pt x="6069" y="2469"/>
                  </a:lnTo>
                  <a:lnTo>
                    <a:pt x="6603" y="2169"/>
                  </a:lnTo>
                  <a:cubicBezTo>
                    <a:pt x="6669" y="2169"/>
                    <a:pt x="6603" y="2136"/>
                    <a:pt x="6603" y="2136"/>
                  </a:cubicBezTo>
                  <a:lnTo>
                    <a:pt x="6069" y="1802"/>
                  </a:lnTo>
                  <a:close/>
                  <a:moveTo>
                    <a:pt x="7904" y="1835"/>
                  </a:moveTo>
                  <a:lnTo>
                    <a:pt x="7370" y="2136"/>
                  </a:lnTo>
                  <a:lnTo>
                    <a:pt x="7370" y="2169"/>
                  </a:lnTo>
                  <a:lnTo>
                    <a:pt x="7904" y="2503"/>
                  </a:lnTo>
                  <a:lnTo>
                    <a:pt x="7970" y="2503"/>
                  </a:lnTo>
                  <a:lnTo>
                    <a:pt x="8537" y="2236"/>
                  </a:lnTo>
                  <a:cubicBezTo>
                    <a:pt x="8571" y="2236"/>
                    <a:pt x="8537" y="2169"/>
                    <a:pt x="8537" y="2169"/>
                  </a:cubicBezTo>
                  <a:lnTo>
                    <a:pt x="7970" y="1835"/>
                  </a:lnTo>
                  <a:close/>
                  <a:moveTo>
                    <a:pt x="1332" y="1769"/>
                  </a:moveTo>
                  <a:lnTo>
                    <a:pt x="31" y="2503"/>
                  </a:lnTo>
                  <a:cubicBezTo>
                    <a:pt x="22" y="2494"/>
                    <a:pt x="16" y="2490"/>
                    <a:pt x="12" y="2490"/>
                  </a:cubicBezTo>
                  <a:cubicBezTo>
                    <a:pt x="0" y="2490"/>
                    <a:pt x="7" y="2521"/>
                    <a:pt x="31" y="2569"/>
                  </a:cubicBezTo>
                  <a:lnTo>
                    <a:pt x="565" y="2903"/>
                  </a:lnTo>
                  <a:lnTo>
                    <a:pt x="665" y="2903"/>
                  </a:lnTo>
                  <a:lnTo>
                    <a:pt x="1933" y="2136"/>
                  </a:lnTo>
                  <a:cubicBezTo>
                    <a:pt x="1999" y="2136"/>
                    <a:pt x="1999" y="2102"/>
                    <a:pt x="1933" y="2102"/>
                  </a:cubicBezTo>
                  <a:lnTo>
                    <a:pt x="1399" y="1769"/>
                  </a:lnTo>
                  <a:close/>
                  <a:moveTo>
                    <a:pt x="2099" y="2236"/>
                  </a:moveTo>
                  <a:lnTo>
                    <a:pt x="1566" y="2503"/>
                  </a:lnTo>
                  <a:cubicBezTo>
                    <a:pt x="1532" y="2503"/>
                    <a:pt x="1566" y="2569"/>
                    <a:pt x="1566" y="2569"/>
                  </a:cubicBezTo>
                  <a:lnTo>
                    <a:pt x="2099" y="2903"/>
                  </a:lnTo>
                  <a:lnTo>
                    <a:pt x="2199" y="2903"/>
                  </a:lnTo>
                  <a:lnTo>
                    <a:pt x="2733" y="2603"/>
                  </a:lnTo>
                  <a:cubicBezTo>
                    <a:pt x="2767" y="2603"/>
                    <a:pt x="2733" y="2569"/>
                    <a:pt x="2733" y="2569"/>
                  </a:cubicBezTo>
                  <a:lnTo>
                    <a:pt x="2199" y="2236"/>
                  </a:lnTo>
                  <a:close/>
                  <a:moveTo>
                    <a:pt x="3667" y="2236"/>
                  </a:moveTo>
                  <a:lnTo>
                    <a:pt x="3100" y="2503"/>
                  </a:lnTo>
                  <a:cubicBezTo>
                    <a:pt x="3067" y="2503"/>
                    <a:pt x="3100" y="2569"/>
                    <a:pt x="3100" y="2569"/>
                  </a:cubicBezTo>
                  <a:lnTo>
                    <a:pt x="3667" y="2903"/>
                  </a:lnTo>
                  <a:lnTo>
                    <a:pt x="3734" y="2903"/>
                  </a:lnTo>
                  <a:lnTo>
                    <a:pt x="4268" y="2603"/>
                  </a:lnTo>
                  <a:cubicBezTo>
                    <a:pt x="4334" y="2603"/>
                    <a:pt x="4334" y="2569"/>
                    <a:pt x="4268" y="2569"/>
                  </a:cubicBezTo>
                  <a:lnTo>
                    <a:pt x="3734" y="2236"/>
                  </a:lnTo>
                  <a:close/>
                  <a:moveTo>
                    <a:pt x="5202" y="2269"/>
                  </a:moveTo>
                  <a:lnTo>
                    <a:pt x="4635" y="2569"/>
                  </a:lnTo>
                  <a:cubicBezTo>
                    <a:pt x="4601" y="2569"/>
                    <a:pt x="4635" y="2603"/>
                    <a:pt x="4635" y="2603"/>
                  </a:cubicBezTo>
                  <a:lnTo>
                    <a:pt x="5202" y="2936"/>
                  </a:lnTo>
                  <a:lnTo>
                    <a:pt x="5268" y="2936"/>
                  </a:lnTo>
                  <a:lnTo>
                    <a:pt x="5835" y="2636"/>
                  </a:lnTo>
                  <a:cubicBezTo>
                    <a:pt x="5869" y="2636"/>
                    <a:pt x="5869" y="2603"/>
                    <a:pt x="5835" y="2603"/>
                  </a:cubicBezTo>
                  <a:lnTo>
                    <a:pt x="5268" y="2269"/>
                  </a:lnTo>
                  <a:close/>
                  <a:moveTo>
                    <a:pt x="8704" y="2302"/>
                  </a:moveTo>
                  <a:lnTo>
                    <a:pt x="8170" y="2603"/>
                  </a:lnTo>
                  <a:lnTo>
                    <a:pt x="8170" y="2636"/>
                  </a:lnTo>
                  <a:lnTo>
                    <a:pt x="8704" y="2970"/>
                  </a:lnTo>
                  <a:lnTo>
                    <a:pt x="8771" y="2970"/>
                  </a:lnTo>
                  <a:lnTo>
                    <a:pt x="9338" y="2669"/>
                  </a:lnTo>
                  <a:lnTo>
                    <a:pt x="9338" y="2636"/>
                  </a:lnTo>
                  <a:lnTo>
                    <a:pt x="8771" y="2302"/>
                  </a:lnTo>
                  <a:close/>
                  <a:moveTo>
                    <a:pt x="6936" y="2403"/>
                  </a:moveTo>
                  <a:lnTo>
                    <a:pt x="6402" y="2669"/>
                  </a:lnTo>
                  <a:cubicBezTo>
                    <a:pt x="6369" y="2669"/>
                    <a:pt x="6402" y="2736"/>
                    <a:pt x="6402" y="2736"/>
                  </a:cubicBezTo>
                  <a:lnTo>
                    <a:pt x="7003" y="3070"/>
                  </a:lnTo>
                  <a:lnTo>
                    <a:pt x="7070" y="3070"/>
                  </a:lnTo>
                  <a:lnTo>
                    <a:pt x="7603" y="2769"/>
                  </a:lnTo>
                  <a:cubicBezTo>
                    <a:pt x="7670" y="2769"/>
                    <a:pt x="7670" y="2736"/>
                    <a:pt x="7603" y="2736"/>
                  </a:cubicBezTo>
                  <a:lnTo>
                    <a:pt x="7070" y="2403"/>
                  </a:lnTo>
                  <a:close/>
                  <a:moveTo>
                    <a:pt x="1366" y="2669"/>
                  </a:moveTo>
                  <a:lnTo>
                    <a:pt x="832" y="2970"/>
                  </a:lnTo>
                  <a:cubicBezTo>
                    <a:pt x="765" y="2970"/>
                    <a:pt x="765" y="3003"/>
                    <a:pt x="832" y="3003"/>
                  </a:cubicBezTo>
                  <a:lnTo>
                    <a:pt x="1366" y="3337"/>
                  </a:lnTo>
                  <a:lnTo>
                    <a:pt x="1432" y="3337"/>
                  </a:lnTo>
                  <a:lnTo>
                    <a:pt x="1999" y="3070"/>
                  </a:lnTo>
                  <a:cubicBezTo>
                    <a:pt x="2033" y="3070"/>
                    <a:pt x="1999" y="3003"/>
                    <a:pt x="1999" y="3003"/>
                  </a:cubicBezTo>
                  <a:lnTo>
                    <a:pt x="1432" y="2669"/>
                  </a:lnTo>
                  <a:close/>
                  <a:moveTo>
                    <a:pt x="2933" y="2669"/>
                  </a:moveTo>
                  <a:lnTo>
                    <a:pt x="2400" y="2970"/>
                  </a:lnTo>
                  <a:cubicBezTo>
                    <a:pt x="2366" y="2970"/>
                    <a:pt x="2366" y="3003"/>
                    <a:pt x="2400" y="3003"/>
                  </a:cubicBezTo>
                  <a:lnTo>
                    <a:pt x="2933" y="3337"/>
                  </a:lnTo>
                  <a:lnTo>
                    <a:pt x="3033" y="3337"/>
                  </a:lnTo>
                  <a:lnTo>
                    <a:pt x="3567" y="3070"/>
                  </a:lnTo>
                  <a:cubicBezTo>
                    <a:pt x="3600" y="3070"/>
                    <a:pt x="3567" y="3003"/>
                    <a:pt x="3567" y="3003"/>
                  </a:cubicBezTo>
                  <a:lnTo>
                    <a:pt x="3033" y="2669"/>
                  </a:lnTo>
                  <a:close/>
                  <a:moveTo>
                    <a:pt x="4501" y="2669"/>
                  </a:moveTo>
                  <a:lnTo>
                    <a:pt x="3934" y="2970"/>
                  </a:lnTo>
                  <a:cubicBezTo>
                    <a:pt x="3901" y="2970"/>
                    <a:pt x="3934" y="3003"/>
                    <a:pt x="3934" y="3003"/>
                  </a:cubicBezTo>
                  <a:lnTo>
                    <a:pt x="4501" y="3337"/>
                  </a:lnTo>
                  <a:cubicBezTo>
                    <a:pt x="4518" y="3370"/>
                    <a:pt x="4534" y="3387"/>
                    <a:pt x="4547" y="3387"/>
                  </a:cubicBezTo>
                  <a:cubicBezTo>
                    <a:pt x="4559" y="3387"/>
                    <a:pt x="4568" y="3370"/>
                    <a:pt x="4568" y="3337"/>
                  </a:cubicBezTo>
                  <a:lnTo>
                    <a:pt x="5102" y="3070"/>
                  </a:lnTo>
                  <a:cubicBezTo>
                    <a:pt x="5168" y="3070"/>
                    <a:pt x="5168" y="3003"/>
                    <a:pt x="5102" y="3003"/>
                  </a:cubicBezTo>
                  <a:lnTo>
                    <a:pt x="4568" y="2669"/>
                  </a:lnTo>
                  <a:close/>
                  <a:moveTo>
                    <a:pt x="9538" y="2803"/>
                  </a:moveTo>
                  <a:lnTo>
                    <a:pt x="9004" y="3103"/>
                  </a:lnTo>
                  <a:lnTo>
                    <a:pt x="9004" y="3136"/>
                  </a:lnTo>
                  <a:lnTo>
                    <a:pt x="9538" y="3470"/>
                  </a:lnTo>
                  <a:lnTo>
                    <a:pt x="9605" y="3470"/>
                  </a:lnTo>
                  <a:lnTo>
                    <a:pt x="10172" y="3170"/>
                  </a:lnTo>
                  <a:cubicBezTo>
                    <a:pt x="10205" y="3170"/>
                    <a:pt x="10205" y="3136"/>
                    <a:pt x="10172" y="3136"/>
                  </a:cubicBezTo>
                  <a:lnTo>
                    <a:pt x="9605" y="2803"/>
                  </a:lnTo>
                  <a:close/>
                  <a:moveTo>
                    <a:pt x="6236" y="2803"/>
                  </a:moveTo>
                  <a:lnTo>
                    <a:pt x="5702" y="3103"/>
                  </a:lnTo>
                  <a:cubicBezTo>
                    <a:pt x="5669" y="3103"/>
                    <a:pt x="5702" y="3136"/>
                    <a:pt x="5702" y="3136"/>
                  </a:cubicBezTo>
                  <a:lnTo>
                    <a:pt x="6236" y="3470"/>
                  </a:lnTo>
                  <a:cubicBezTo>
                    <a:pt x="6236" y="3487"/>
                    <a:pt x="6244" y="3495"/>
                    <a:pt x="6261" y="3495"/>
                  </a:cubicBezTo>
                  <a:cubicBezTo>
                    <a:pt x="6277" y="3495"/>
                    <a:pt x="6302" y="3487"/>
                    <a:pt x="6336" y="3470"/>
                  </a:cubicBezTo>
                  <a:lnTo>
                    <a:pt x="6869" y="3170"/>
                  </a:lnTo>
                  <a:cubicBezTo>
                    <a:pt x="6903" y="3170"/>
                    <a:pt x="6903" y="3136"/>
                    <a:pt x="6869" y="3136"/>
                  </a:cubicBezTo>
                  <a:lnTo>
                    <a:pt x="6336" y="2803"/>
                  </a:lnTo>
                  <a:close/>
                  <a:moveTo>
                    <a:pt x="7770" y="2836"/>
                  </a:moveTo>
                  <a:lnTo>
                    <a:pt x="7236" y="3136"/>
                  </a:lnTo>
                  <a:cubicBezTo>
                    <a:pt x="7203" y="3136"/>
                    <a:pt x="7236" y="3170"/>
                    <a:pt x="7236" y="3170"/>
                  </a:cubicBezTo>
                  <a:lnTo>
                    <a:pt x="7770" y="3503"/>
                  </a:lnTo>
                  <a:lnTo>
                    <a:pt x="7870" y="3503"/>
                  </a:lnTo>
                  <a:lnTo>
                    <a:pt x="8404" y="3236"/>
                  </a:lnTo>
                  <a:cubicBezTo>
                    <a:pt x="8437" y="3236"/>
                    <a:pt x="8437" y="3170"/>
                    <a:pt x="8404" y="3170"/>
                  </a:cubicBezTo>
                  <a:lnTo>
                    <a:pt x="7870" y="2836"/>
                  </a:lnTo>
                  <a:close/>
                  <a:moveTo>
                    <a:pt x="3734" y="3103"/>
                  </a:moveTo>
                  <a:lnTo>
                    <a:pt x="3200" y="3403"/>
                  </a:lnTo>
                  <a:cubicBezTo>
                    <a:pt x="3167" y="3403"/>
                    <a:pt x="3167" y="3437"/>
                    <a:pt x="3200" y="3437"/>
                  </a:cubicBezTo>
                  <a:lnTo>
                    <a:pt x="3734" y="3770"/>
                  </a:lnTo>
                  <a:lnTo>
                    <a:pt x="3801" y="3770"/>
                  </a:lnTo>
                  <a:lnTo>
                    <a:pt x="4368" y="3470"/>
                  </a:lnTo>
                  <a:cubicBezTo>
                    <a:pt x="4401" y="3470"/>
                    <a:pt x="4368" y="3437"/>
                    <a:pt x="4368" y="3437"/>
                  </a:cubicBezTo>
                  <a:lnTo>
                    <a:pt x="3801" y="3103"/>
                  </a:lnTo>
                  <a:close/>
                  <a:moveTo>
                    <a:pt x="7036" y="3303"/>
                  </a:moveTo>
                  <a:lnTo>
                    <a:pt x="6503" y="3603"/>
                  </a:lnTo>
                  <a:cubicBezTo>
                    <a:pt x="6436" y="3603"/>
                    <a:pt x="6503" y="3637"/>
                    <a:pt x="6503" y="3637"/>
                  </a:cubicBezTo>
                  <a:lnTo>
                    <a:pt x="7036" y="3970"/>
                  </a:lnTo>
                  <a:lnTo>
                    <a:pt x="7103" y="3970"/>
                  </a:lnTo>
                  <a:lnTo>
                    <a:pt x="7670" y="3670"/>
                  </a:lnTo>
                  <a:lnTo>
                    <a:pt x="7670" y="3637"/>
                  </a:lnTo>
                  <a:lnTo>
                    <a:pt x="7103" y="3303"/>
                  </a:lnTo>
                  <a:close/>
                  <a:moveTo>
                    <a:pt x="8571" y="3303"/>
                  </a:moveTo>
                  <a:lnTo>
                    <a:pt x="8037" y="3603"/>
                  </a:lnTo>
                  <a:cubicBezTo>
                    <a:pt x="8004" y="3603"/>
                    <a:pt x="8037" y="3637"/>
                    <a:pt x="8037" y="3637"/>
                  </a:cubicBezTo>
                  <a:lnTo>
                    <a:pt x="8571" y="3970"/>
                  </a:lnTo>
                  <a:lnTo>
                    <a:pt x="8671" y="3970"/>
                  </a:lnTo>
                  <a:lnTo>
                    <a:pt x="9204" y="3670"/>
                  </a:lnTo>
                  <a:lnTo>
                    <a:pt x="9204" y="3637"/>
                  </a:lnTo>
                  <a:lnTo>
                    <a:pt x="8671" y="3303"/>
                  </a:lnTo>
                  <a:close/>
                  <a:moveTo>
                    <a:pt x="10505" y="3337"/>
                  </a:moveTo>
                  <a:lnTo>
                    <a:pt x="9938" y="3637"/>
                  </a:lnTo>
                  <a:lnTo>
                    <a:pt x="9938" y="3670"/>
                  </a:lnTo>
                  <a:lnTo>
                    <a:pt x="10505" y="4004"/>
                  </a:lnTo>
                  <a:lnTo>
                    <a:pt x="10572" y="4004"/>
                  </a:lnTo>
                  <a:lnTo>
                    <a:pt x="11106" y="3737"/>
                  </a:lnTo>
                  <a:lnTo>
                    <a:pt x="11106" y="3670"/>
                  </a:lnTo>
                  <a:lnTo>
                    <a:pt x="10572" y="3337"/>
                  </a:lnTo>
                  <a:close/>
                  <a:moveTo>
                    <a:pt x="2166" y="3136"/>
                  </a:moveTo>
                  <a:lnTo>
                    <a:pt x="1599" y="3437"/>
                  </a:lnTo>
                  <a:cubicBezTo>
                    <a:pt x="1566" y="3437"/>
                    <a:pt x="1566" y="3470"/>
                    <a:pt x="1599" y="3470"/>
                  </a:cubicBezTo>
                  <a:lnTo>
                    <a:pt x="3000" y="4271"/>
                  </a:lnTo>
                  <a:lnTo>
                    <a:pt x="3067" y="4271"/>
                  </a:lnTo>
                  <a:lnTo>
                    <a:pt x="3600" y="3970"/>
                  </a:lnTo>
                  <a:cubicBezTo>
                    <a:pt x="3667" y="3970"/>
                    <a:pt x="3667" y="3937"/>
                    <a:pt x="3600" y="3937"/>
                  </a:cubicBezTo>
                  <a:lnTo>
                    <a:pt x="2233" y="3136"/>
                  </a:lnTo>
                  <a:close/>
                  <a:moveTo>
                    <a:pt x="7870" y="3770"/>
                  </a:moveTo>
                  <a:lnTo>
                    <a:pt x="7336" y="4070"/>
                  </a:lnTo>
                  <a:cubicBezTo>
                    <a:pt x="7270" y="4070"/>
                    <a:pt x="7270" y="4104"/>
                    <a:pt x="7336" y="4104"/>
                  </a:cubicBezTo>
                  <a:lnTo>
                    <a:pt x="7870" y="4437"/>
                  </a:lnTo>
                  <a:lnTo>
                    <a:pt x="7937" y="4437"/>
                  </a:lnTo>
                  <a:lnTo>
                    <a:pt x="8504" y="4137"/>
                  </a:lnTo>
                  <a:lnTo>
                    <a:pt x="8504" y="4104"/>
                  </a:lnTo>
                  <a:lnTo>
                    <a:pt x="7937" y="3770"/>
                  </a:lnTo>
                  <a:close/>
                  <a:moveTo>
                    <a:pt x="11339" y="3804"/>
                  </a:moveTo>
                  <a:lnTo>
                    <a:pt x="10772" y="4104"/>
                  </a:lnTo>
                  <a:lnTo>
                    <a:pt x="10772" y="4137"/>
                  </a:lnTo>
                  <a:lnTo>
                    <a:pt x="11339" y="4471"/>
                  </a:lnTo>
                  <a:lnTo>
                    <a:pt x="11406" y="4471"/>
                  </a:lnTo>
                  <a:lnTo>
                    <a:pt x="11940" y="4170"/>
                  </a:lnTo>
                  <a:lnTo>
                    <a:pt x="11940" y="4137"/>
                  </a:lnTo>
                  <a:lnTo>
                    <a:pt x="11406" y="3804"/>
                  </a:lnTo>
                  <a:close/>
                  <a:moveTo>
                    <a:pt x="9571" y="3904"/>
                  </a:moveTo>
                  <a:lnTo>
                    <a:pt x="9038" y="4170"/>
                  </a:lnTo>
                  <a:lnTo>
                    <a:pt x="9038" y="4237"/>
                  </a:lnTo>
                  <a:lnTo>
                    <a:pt x="9938" y="4771"/>
                  </a:lnTo>
                  <a:lnTo>
                    <a:pt x="10038" y="4771"/>
                  </a:lnTo>
                  <a:lnTo>
                    <a:pt x="10572" y="4471"/>
                  </a:lnTo>
                  <a:cubicBezTo>
                    <a:pt x="10605" y="4471"/>
                    <a:pt x="10572" y="4437"/>
                    <a:pt x="10572" y="4437"/>
                  </a:cubicBezTo>
                  <a:lnTo>
                    <a:pt x="9638" y="3904"/>
                  </a:lnTo>
                  <a:close/>
                  <a:moveTo>
                    <a:pt x="5535" y="4137"/>
                  </a:moveTo>
                  <a:lnTo>
                    <a:pt x="5001" y="4437"/>
                  </a:lnTo>
                  <a:cubicBezTo>
                    <a:pt x="4935" y="4437"/>
                    <a:pt x="5001" y="4471"/>
                    <a:pt x="5001" y="4471"/>
                  </a:cubicBezTo>
                  <a:lnTo>
                    <a:pt x="5535" y="4804"/>
                  </a:lnTo>
                  <a:lnTo>
                    <a:pt x="5602" y="4804"/>
                  </a:lnTo>
                  <a:lnTo>
                    <a:pt x="6169" y="4504"/>
                  </a:lnTo>
                  <a:cubicBezTo>
                    <a:pt x="6202" y="4504"/>
                    <a:pt x="6202" y="4471"/>
                    <a:pt x="6169" y="4471"/>
                  </a:cubicBezTo>
                  <a:lnTo>
                    <a:pt x="5602" y="4137"/>
                  </a:lnTo>
                  <a:close/>
                  <a:moveTo>
                    <a:pt x="3934" y="4170"/>
                  </a:moveTo>
                  <a:lnTo>
                    <a:pt x="3400" y="4471"/>
                  </a:lnTo>
                  <a:cubicBezTo>
                    <a:pt x="3367" y="4471"/>
                    <a:pt x="3400" y="4504"/>
                    <a:pt x="3400" y="4504"/>
                  </a:cubicBezTo>
                  <a:lnTo>
                    <a:pt x="3934" y="4838"/>
                  </a:lnTo>
                  <a:lnTo>
                    <a:pt x="4034" y="4838"/>
                  </a:lnTo>
                  <a:lnTo>
                    <a:pt x="4568" y="4571"/>
                  </a:lnTo>
                  <a:cubicBezTo>
                    <a:pt x="4601" y="4571"/>
                    <a:pt x="4601" y="4504"/>
                    <a:pt x="4568" y="4504"/>
                  </a:cubicBezTo>
                  <a:lnTo>
                    <a:pt x="4034" y="4170"/>
                  </a:lnTo>
                  <a:close/>
                  <a:moveTo>
                    <a:pt x="12107" y="4271"/>
                  </a:moveTo>
                  <a:lnTo>
                    <a:pt x="11573" y="4571"/>
                  </a:lnTo>
                  <a:lnTo>
                    <a:pt x="11573" y="4604"/>
                  </a:lnTo>
                  <a:lnTo>
                    <a:pt x="12107" y="4938"/>
                  </a:lnTo>
                  <a:lnTo>
                    <a:pt x="12207" y="4938"/>
                  </a:lnTo>
                  <a:lnTo>
                    <a:pt x="12740" y="4637"/>
                  </a:lnTo>
                  <a:cubicBezTo>
                    <a:pt x="12774" y="4637"/>
                    <a:pt x="12740" y="4604"/>
                    <a:pt x="12740" y="4604"/>
                  </a:cubicBezTo>
                  <a:lnTo>
                    <a:pt x="12207" y="4271"/>
                  </a:lnTo>
                  <a:close/>
                  <a:moveTo>
                    <a:pt x="10739" y="4571"/>
                  </a:moveTo>
                  <a:lnTo>
                    <a:pt x="10205" y="4838"/>
                  </a:lnTo>
                  <a:cubicBezTo>
                    <a:pt x="10172" y="4838"/>
                    <a:pt x="10172" y="4871"/>
                    <a:pt x="10205" y="4871"/>
                  </a:cubicBezTo>
                  <a:lnTo>
                    <a:pt x="10739" y="5238"/>
                  </a:lnTo>
                  <a:lnTo>
                    <a:pt x="10839" y="5238"/>
                  </a:lnTo>
                  <a:lnTo>
                    <a:pt x="11373" y="4938"/>
                  </a:lnTo>
                  <a:cubicBezTo>
                    <a:pt x="11406" y="4938"/>
                    <a:pt x="11373" y="4904"/>
                    <a:pt x="11373" y="4904"/>
                  </a:cubicBezTo>
                  <a:lnTo>
                    <a:pt x="10839" y="4571"/>
                  </a:lnTo>
                  <a:close/>
                  <a:moveTo>
                    <a:pt x="4768" y="4604"/>
                  </a:moveTo>
                  <a:lnTo>
                    <a:pt x="4234" y="4904"/>
                  </a:lnTo>
                  <a:cubicBezTo>
                    <a:pt x="4201" y="4904"/>
                    <a:pt x="4234" y="4938"/>
                    <a:pt x="4234" y="4938"/>
                  </a:cubicBezTo>
                  <a:lnTo>
                    <a:pt x="4768" y="5271"/>
                  </a:lnTo>
                  <a:lnTo>
                    <a:pt x="4868" y="5271"/>
                  </a:lnTo>
                  <a:lnTo>
                    <a:pt x="5402" y="4971"/>
                  </a:lnTo>
                  <a:cubicBezTo>
                    <a:pt x="5435" y="4971"/>
                    <a:pt x="5435" y="4938"/>
                    <a:pt x="5402" y="4938"/>
                  </a:cubicBezTo>
                  <a:lnTo>
                    <a:pt x="4868" y="4604"/>
                  </a:lnTo>
                  <a:close/>
                  <a:moveTo>
                    <a:pt x="12940" y="4771"/>
                  </a:moveTo>
                  <a:lnTo>
                    <a:pt x="12407" y="5071"/>
                  </a:lnTo>
                  <a:lnTo>
                    <a:pt x="12407" y="5104"/>
                  </a:lnTo>
                  <a:lnTo>
                    <a:pt x="12940" y="5438"/>
                  </a:lnTo>
                  <a:lnTo>
                    <a:pt x="13041" y="5438"/>
                  </a:lnTo>
                  <a:lnTo>
                    <a:pt x="13574" y="5138"/>
                  </a:lnTo>
                  <a:cubicBezTo>
                    <a:pt x="13608" y="5138"/>
                    <a:pt x="13574" y="5104"/>
                    <a:pt x="13574" y="5104"/>
                  </a:cubicBezTo>
                  <a:lnTo>
                    <a:pt x="13041" y="4771"/>
                  </a:lnTo>
                  <a:close/>
                  <a:moveTo>
                    <a:pt x="9705" y="4838"/>
                  </a:moveTo>
                  <a:lnTo>
                    <a:pt x="9171" y="5138"/>
                  </a:lnTo>
                  <a:cubicBezTo>
                    <a:pt x="9104" y="5138"/>
                    <a:pt x="9104" y="5171"/>
                    <a:pt x="9171" y="5171"/>
                  </a:cubicBezTo>
                  <a:lnTo>
                    <a:pt x="9705" y="5505"/>
                  </a:lnTo>
                  <a:cubicBezTo>
                    <a:pt x="9721" y="5538"/>
                    <a:pt x="9738" y="5555"/>
                    <a:pt x="9751" y="5555"/>
                  </a:cubicBezTo>
                  <a:cubicBezTo>
                    <a:pt x="9763" y="5555"/>
                    <a:pt x="9772" y="5538"/>
                    <a:pt x="9772" y="5505"/>
                  </a:cubicBezTo>
                  <a:lnTo>
                    <a:pt x="10339" y="5238"/>
                  </a:lnTo>
                  <a:cubicBezTo>
                    <a:pt x="10372" y="5238"/>
                    <a:pt x="10339" y="5171"/>
                    <a:pt x="10339" y="5171"/>
                  </a:cubicBezTo>
                  <a:lnTo>
                    <a:pt x="9772" y="4838"/>
                  </a:lnTo>
                  <a:close/>
                  <a:moveTo>
                    <a:pt x="11610" y="5021"/>
                  </a:moveTo>
                  <a:cubicBezTo>
                    <a:pt x="11598" y="5021"/>
                    <a:pt x="11590" y="5038"/>
                    <a:pt x="11573" y="5071"/>
                  </a:cubicBezTo>
                  <a:lnTo>
                    <a:pt x="11039" y="5338"/>
                  </a:lnTo>
                  <a:cubicBezTo>
                    <a:pt x="11006" y="5338"/>
                    <a:pt x="11006" y="5405"/>
                    <a:pt x="11039" y="5405"/>
                  </a:cubicBezTo>
                  <a:lnTo>
                    <a:pt x="11573" y="5738"/>
                  </a:lnTo>
                  <a:lnTo>
                    <a:pt x="11673" y="5738"/>
                  </a:lnTo>
                  <a:lnTo>
                    <a:pt x="12207" y="5438"/>
                  </a:lnTo>
                  <a:cubicBezTo>
                    <a:pt x="12240" y="5438"/>
                    <a:pt x="12207" y="5405"/>
                    <a:pt x="12207" y="5405"/>
                  </a:cubicBezTo>
                  <a:lnTo>
                    <a:pt x="11673" y="5071"/>
                  </a:lnTo>
                  <a:cubicBezTo>
                    <a:pt x="11640" y="5038"/>
                    <a:pt x="11623" y="5021"/>
                    <a:pt x="11610" y="5021"/>
                  </a:cubicBezTo>
                  <a:close/>
                  <a:moveTo>
                    <a:pt x="5569" y="5104"/>
                  </a:moveTo>
                  <a:lnTo>
                    <a:pt x="5035" y="5405"/>
                  </a:lnTo>
                  <a:cubicBezTo>
                    <a:pt x="5001" y="5405"/>
                    <a:pt x="5001" y="5438"/>
                    <a:pt x="5035" y="5438"/>
                  </a:cubicBezTo>
                  <a:lnTo>
                    <a:pt x="5569" y="5772"/>
                  </a:lnTo>
                  <a:lnTo>
                    <a:pt x="5669" y="5772"/>
                  </a:lnTo>
                  <a:lnTo>
                    <a:pt x="6202" y="5471"/>
                  </a:lnTo>
                  <a:lnTo>
                    <a:pt x="6202" y="5438"/>
                  </a:lnTo>
                  <a:lnTo>
                    <a:pt x="5669" y="5104"/>
                  </a:lnTo>
                  <a:close/>
                  <a:moveTo>
                    <a:pt x="8838" y="4337"/>
                  </a:moveTo>
                  <a:lnTo>
                    <a:pt x="7537" y="5104"/>
                  </a:lnTo>
                  <a:cubicBezTo>
                    <a:pt x="7503" y="5104"/>
                    <a:pt x="7537" y="5138"/>
                    <a:pt x="7537" y="5138"/>
                  </a:cubicBezTo>
                  <a:lnTo>
                    <a:pt x="8771" y="5838"/>
                  </a:lnTo>
                  <a:cubicBezTo>
                    <a:pt x="8838" y="5838"/>
                    <a:pt x="8838" y="5838"/>
                    <a:pt x="8838" y="5805"/>
                  </a:cubicBezTo>
                  <a:lnTo>
                    <a:pt x="9371" y="5505"/>
                  </a:lnTo>
                  <a:cubicBezTo>
                    <a:pt x="9405" y="5505"/>
                    <a:pt x="9371" y="5471"/>
                    <a:pt x="9371" y="5471"/>
                  </a:cubicBezTo>
                  <a:lnTo>
                    <a:pt x="8871" y="5171"/>
                  </a:lnTo>
                  <a:cubicBezTo>
                    <a:pt x="8838" y="5171"/>
                    <a:pt x="8838" y="5138"/>
                    <a:pt x="8871" y="5138"/>
                  </a:cubicBezTo>
                  <a:lnTo>
                    <a:pt x="9538" y="4771"/>
                  </a:lnTo>
                  <a:cubicBezTo>
                    <a:pt x="9571" y="4771"/>
                    <a:pt x="9571" y="4738"/>
                    <a:pt x="9538" y="4738"/>
                  </a:cubicBezTo>
                  <a:lnTo>
                    <a:pt x="8904" y="4337"/>
                  </a:lnTo>
                  <a:close/>
                  <a:moveTo>
                    <a:pt x="10505" y="5305"/>
                  </a:moveTo>
                  <a:lnTo>
                    <a:pt x="9938" y="5605"/>
                  </a:lnTo>
                  <a:cubicBezTo>
                    <a:pt x="9905" y="5605"/>
                    <a:pt x="9905" y="5638"/>
                    <a:pt x="9938" y="5638"/>
                  </a:cubicBezTo>
                  <a:lnTo>
                    <a:pt x="10505" y="5972"/>
                  </a:lnTo>
                  <a:lnTo>
                    <a:pt x="10572" y="5972"/>
                  </a:lnTo>
                  <a:lnTo>
                    <a:pt x="11106" y="5672"/>
                  </a:lnTo>
                  <a:cubicBezTo>
                    <a:pt x="11173" y="5672"/>
                    <a:pt x="11106" y="5638"/>
                    <a:pt x="11106" y="5638"/>
                  </a:cubicBezTo>
                  <a:lnTo>
                    <a:pt x="10572" y="5305"/>
                  </a:lnTo>
                  <a:close/>
                  <a:moveTo>
                    <a:pt x="14075" y="5438"/>
                  </a:moveTo>
                  <a:lnTo>
                    <a:pt x="13541" y="5705"/>
                  </a:lnTo>
                  <a:lnTo>
                    <a:pt x="13541" y="5772"/>
                  </a:lnTo>
                  <a:lnTo>
                    <a:pt x="14075" y="6105"/>
                  </a:lnTo>
                  <a:lnTo>
                    <a:pt x="14175" y="6105"/>
                  </a:lnTo>
                  <a:lnTo>
                    <a:pt x="14708" y="5805"/>
                  </a:lnTo>
                  <a:cubicBezTo>
                    <a:pt x="14742" y="5805"/>
                    <a:pt x="14708" y="5772"/>
                    <a:pt x="14708" y="5772"/>
                  </a:cubicBezTo>
                  <a:lnTo>
                    <a:pt x="14175" y="5438"/>
                  </a:lnTo>
                  <a:close/>
                  <a:moveTo>
                    <a:pt x="12373" y="5505"/>
                  </a:moveTo>
                  <a:lnTo>
                    <a:pt x="11840" y="5805"/>
                  </a:lnTo>
                  <a:lnTo>
                    <a:pt x="11840" y="5838"/>
                  </a:lnTo>
                  <a:lnTo>
                    <a:pt x="12373" y="6172"/>
                  </a:lnTo>
                  <a:lnTo>
                    <a:pt x="12440" y="6172"/>
                  </a:lnTo>
                  <a:lnTo>
                    <a:pt x="13007" y="5905"/>
                  </a:lnTo>
                  <a:cubicBezTo>
                    <a:pt x="13041" y="5905"/>
                    <a:pt x="13041" y="5838"/>
                    <a:pt x="13007" y="5838"/>
                  </a:cubicBezTo>
                  <a:lnTo>
                    <a:pt x="12440" y="5505"/>
                  </a:lnTo>
                  <a:close/>
                  <a:moveTo>
                    <a:pt x="9571" y="5638"/>
                  </a:moveTo>
                  <a:lnTo>
                    <a:pt x="9038" y="5938"/>
                  </a:lnTo>
                  <a:lnTo>
                    <a:pt x="9038" y="5972"/>
                  </a:lnTo>
                  <a:lnTo>
                    <a:pt x="9571" y="6305"/>
                  </a:lnTo>
                  <a:lnTo>
                    <a:pt x="9671" y="6305"/>
                  </a:lnTo>
                  <a:lnTo>
                    <a:pt x="10205" y="6005"/>
                  </a:lnTo>
                  <a:lnTo>
                    <a:pt x="10205" y="5972"/>
                  </a:lnTo>
                  <a:lnTo>
                    <a:pt x="9671" y="5638"/>
                  </a:lnTo>
                  <a:close/>
                  <a:moveTo>
                    <a:pt x="11273" y="5772"/>
                  </a:moveTo>
                  <a:lnTo>
                    <a:pt x="10739" y="6072"/>
                  </a:lnTo>
                  <a:cubicBezTo>
                    <a:pt x="10706" y="6072"/>
                    <a:pt x="10706" y="6105"/>
                    <a:pt x="10739" y="6105"/>
                  </a:cubicBezTo>
                  <a:lnTo>
                    <a:pt x="11273" y="6439"/>
                  </a:lnTo>
                  <a:lnTo>
                    <a:pt x="11373" y="6439"/>
                  </a:lnTo>
                  <a:lnTo>
                    <a:pt x="11906" y="6139"/>
                  </a:lnTo>
                  <a:cubicBezTo>
                    <a:pt x="11940" y="6139"/>
                    <a:pt x="11906" y="6105"/>
                    <a:pt x="11906" y="6105"/>
                  </a:cubicBezTo>
                  <a:lnTo>
                    <a:pt x="11373" y="5772"/>
                  </a:lnTo>
                  <a:close/>
                  <a:moveTo>
                    <a:pt x="7270" y="5238"/>
                  </a:moveTo>
                  <a:lnTo>
                    <a:pt x="6736" y="5505"/>
                  </a:lnTo>
                  <a:cubicBezTo>
                    <a:pt x="6703" y="5505"/>
                    <a:pt x="6736" y="5571"/>
                    <a:pt x="6736" y="5571"/>
                  </a:cubicBezTo>
                  <a:lnTo>
                    <a:pt x="8371" y="6472"/>
                  </a:lnTo>
                  <a:cubicBezTo>
                    <a:pt x="8393" y="6472"/>
                    <a:pt x="8415" y="6487"/>
                    <a:pt x="8427" y="6487"/>
                  </a:cubicBezTo>
                  <a:cubicBezTo>
                    <a:pt x="8434" y="6487"/>
                    <a:pt x="8437" y="6483"/>
                    <a:pt x="8437" y="6472"/>
                  </a:cubicBezTo>
                  <a:lnTo>
                    <a:pt x="9004" y="6172"/>
                  </a:lnTo>
                  <a:cubicBezTo>
                    <a:pt x="9038" y="6172"/>
                    <a:pt x="9038" y="6139"/>
                    <a:pt x="9004" y="6139"/>
                  </a:cubicBezTo>
                  <a:lnTo>
                    <a:pt x="7370" y="5238"/>
                  </a:lnTo>
                  <a:close/>
                  <a:moveTo>
                    <a:pt x="6569" y="5672"/>
                  </a:moveTo>
                  <a:lnTo>
                    <a:pt x="6036" y="5972"/>
                  </a:lnTo>
                  <a:lnTo>
                    <a:pt x="6036" y="6005"/>
                  </a:lnTo>
                  <a:lnTo>
                    <a:pt x="6869" y="6505"/>
                  </a:lnTo>
                  <a:lnTo>
                    <a:pt x="6936" y="6505"/>
                  </a:lnTo>
                  <a:lnTo>
                    <a:pt x="7503" y="6239"/>
                  </a:lnTo>
                  <a:cubicBezTo>
                    <a:pt x="7537" y="6239"/>
                    <a:pt x="7537" y="6172"/>
                    <a:pt x="7503" y="6172"/>
                  </a:cubicBezTo>
                  <a:lnTo>
                    <a:pt x="6669" y="5672"/>
                  </a:lnTo>
                  <a:close/>
                  <a:moveTo>
                    <a:pt x="14909" y="5905"/>
                  </a:moveTo>
                  <a:lnTo>
                    <a:pt x="14375" y="6172"/>
                  </a:lnTo>
                  <a:lnTo>
                    <a:pt x="14375" y="6205"/>
                  </a:lnTo>
                  <a:lnTo>
                    <a:pt x="14909" y="6539"/>
                  </a:lnTo>
                  <a:lnTo>
                    <a:pt x="15009" y="6539"/>
                  </a:lnTo>
                  <a:lnTo>
                    <a:pt x="15542" y="6272"/>
                  </a:lnTo>
                  <a:cubicBezTo>
                    <a:pt x="15576" y="6272"/>
                    <a:pt x="15542" y="6239"/>
                    <a:pt x="15542" y="6239"/>
                  </a:cubicBezTo>
                  <a:lnTo>
                    <a:pt x="15009" y="5905"/>
                  </a:lnTo>
                  <a:close/>
                  <a:moveTo>
                    <a:pt x="13207" y="5972"/>
                  </a:moveTo>
                  <a:lnTo>
                    <a:pt x="12674" y="6272"/>
                  </a:lnTo>
                  <a:cubicBezTo>
                    <a:pt x="12607" y="6272"/>
                    <a:pt x="12674" y="6305"/>
                    <a:pt x="12674" y="6305"/>
                  </a:cubicBezTo>
                  <a:lnTo>
                    <a:pt x="13207" y="6639"/>
                  </a:lnTo>
                  <a:lnTo>
                    <a:pt x="13274" y="6639"/>
                  </a:lnTo>
                  <a:lnTo>
                    <a:pt x="13841" y="6339"/>
                  </a:lnTo>
                  <a:cubicBezTo>
                    <a:pt x="13874" y="6339"/>
                    <a:pt x="13874" y="6305"/>
                    <a:pt x="13841" y="6305"/>
                  </a:cubicBezTo>
                  <a:lnTo>
                    <a:pt x="13241" y="5972"/>
                  </a:lnTo>
                  <a:close/>
                  <a:moveTo>
                    <a:pt x="10372" y="6105"/>
                  </a:moveTo>
                  <a:lnTo>
                    <a:pt x="9838" y="6405"/>
                  </a:lnTo>
                  <a:lnTo>
                    <a:pt x="9838" y="6439"/>
                  </a:lnTo>
                  <a:lnTo>
                    <a:pt x="10372" y="6772"/>
                  </a:lnTo>
                  <a:lnTo>
                    <a:pt x="10439" y="6772"/>
                  </a:lnTo>
                  <a:lnTo>
                    <a:pt x="11006" y="6472"/>
                  </a:lnTo>
                  <a:lnTo>
                    <a:pt x="11006" y="6439"/>
                  </a:lnTo>
                  <a:lnTo>
                    <a:pt x="10439" y="6105"/>
                  </a:lnTo>
                  <a:close/>
                  <a:moveTo>
                    <a:pt x="12107" y="6239"/>
                  </a:moveTo>
                  <a:lnTo>
                    <a:pt x="11573" y="6505"/>
                  </a:lnTo>
                  <a:cubicBezTo>
                    <a:pt x="11539" y="6505"/>
                    <a:pt x="11539" y="6539"/>
                    <a:pt x="11573" y="6539"/>
                  </a:cubicBezTo>
                  <a:lnTo>
                    <a:pt x="12107" y="6906"/>
                  </a:lnTo>
                  <a:lnTo>
                    <a:pt x="12207" y="6906"/>
                  </a:lnTo>
                  <a:lnTo>
                    <a:pt x="12740" y="6606"/>
                  </a:lnTo>
                  <a:lnTo>
                    <a:pt x="12740" y="6572"/>
                  </a:lnTo>
                  <a:lnTo>
                    <a:pt x="12207" y="6239"/>
                  </a:lnTo>
                  <a:close/>
                  <a:moveTo>
                    <a:pt x="9204" y="6272"/>
                  </a:moveTo>
                  <a:lnTo>
                    <a:pt x="8671" y="6572"/>
                  </a:lnTo>
                  <a:cubicBezTo>
                    <a:pt x="8604" y="6572"/>
                    <a:pt x="8671" y="6606"/>
                    <a:pt x="8671" y="6606"/>
                  </a:cubicBezTo>
                  <a:lnTo>
                    <a:pt x="9204" y="6939"/>
                  </a:lnTo>
                  <a:cubicBezTo>
                    <a:pt x="9204" y="6956"/>
                    <a:pt x="9213" y="6964"/>
                    <a:pt x="9225" y="6964"/>
                  </a:cubicBezTo>
                  <a:cubicBezTo>
                    <a:pt x="9238" y="6964"/>
                    <a:pt x="9254" y="6956"/>
                    <a:pt x="9271" y="6939"/>
                  </a:cubicBezTo>
                  <a:lnTo>
                    <a:pt x="9838" y="6639"/>
                  </a:lnTo>
                  <a:cubicBezTo>
                    <a:pt x="9872" y="6639"/>
                    <a:pt x="9872" y="6606"/>
                    <a:pt x="9838" y="6606"/>
                  </a:cubicBezTo>
                  <a:lnTo>
                    <a:pt x="9271" y="6272"/>
                  </a:lnTo>
                  <a:close/>
                  <a:moveTo>
                    <a:pt x="7670" y="6272"/>
                  </a:moveTo>
                  <a:lnTo>
                    <a:pt x="7103" y="6572"/>
                  </a:lnTo>
                  <a:cubicBezTo>
                    <a:pt x="7070" y="6572"/>
                    <a:pt x="7103" y="6606"/>
                    <a:pt x="7103" y="6606"/>
                  </a:cubicBezTo>
                  <a:lnTo>
                    <a:pt x="7770" y="6972"/>
                  </a:lnTo>
                  <a:lnTo>
                    <a:pt x="7870" y="6972"/>
                  </a:lnTo>
                  <a:lnTo>
                    <a:pt x="8404" y="6672"/>
                  </a:lnTo>
                  <a:cubicBezTo>
                    <a:pt x="8437" y="6672"/>
                    <a:pt x="8404" y="6639"/>
                    <a:pt x="8404" y="6639"/>
                  </a:cubicBezTo>
                  <a:lnTo>
                    <a:pt x="7737" y="6272"/>
                  </a:lnTo>
                  <a:close/>
                  <a:moveTo>
                    <a:pt x="15709" y="6339"/>
                  </a:moveTo>
                  <a:lnTo>
                    <a:pt x="15175" y="6639"/>
                  </a:lnTo>
                  <a:cubicBezTo>
                    <a:pt x="15109" y="6639"/>
                    <a:pt x="15109" y="6672"/>
                    <a:pt x="15175" y="6672"/>
                  </a:cubicBezTo>
                  <a:lnTo>
                    <a:pt x="15709" y="7006"/>
                  </a:lnTo>
                  <a:lnTo>
                    <a:pt x="15776" y="7006"/>
                  </a:lnTo>
                  <a:lnTo>
                    <a:pt x="16343" y="6739"/>
                  </a:lnTo>
                  <a:cubicBezTo>
                    <a:pt x="16376" y="6739"/>
                    <a:pt x="16343" y="6672"/>
                    <a:pt x="16343" y="6672"/>
                  </a:cubicBezTo>
                  <a:lnTo>
                    <a:pt x="15776" y="6339"/>
                  </a:lnTo>
                  <a:close/>
                  <a:moveTo>
                    <a:pt x="13941" y="6439"/>
                  </a:moveTo>
                  <a:lnTo>
                    <a:pt x="13407" y="6739"/>
                  </a:lnTo>
                  <a:cubicBezTo>
                    <a:pt x="13374" y="6739"/>
                    <a:pt x="13407" y="6772"/>
                    <a:pt x="13407" y="6772"/>
                  </a:cubicBezTo>
                  <a:lnTo>
                    <a:pt x="13941" y="7106"/>
                  </a:lnTo>
                  <a:lnTo>
                    <a:pt x="14041" y="7106"/>
                  </a:lnTo>
                  <a:lnTo>
                    <a:pt x="14575" y="6806"/>
                  </a:lnTo>
                  <a:cubicBezTo>
                    <a:pt x="14608" y="6806"/>
                    <a:pt x="14608" y="6772"/>
                    <a:pt x="14575" y="6772"/>
                  </a:cubicBezTo>
                  <a:lnTo>
                    <a:pt x="14041" y="6439"/>
                  </a:lnTo>
                  <a:close/>
                  <a:moveTo>
                    <a:pt x="11206" y="6572"/>
                  </a:moveTo>
                  <a:lnTo>
                    <a:pt x="10672" y="6839"/>
                  </a:lnTo>
                  <a:lnTo>
                    <a:pt x="10672" y="6906"/>
                  </a:lnTo>
                  <a:lnTo>
                    <a:pt x="11206" y="7239"/>
                  </a:lnTo>
                  <a:lnTo>
                    <a:pt x="11273" y="7239"/>
                  </a:lnTo>
                  <a:lnTo>
                    <a:pt x="11840" y="6939"/>
                  </a:lnTo>
                  <a:cubicBezTo>
                    <a:pt x="11873" y="6939"/>
                    <a:pt x="11873" y="6906"/>
                    <a:pt x="11840" y="6906"/>
                  </a:cubicBezTo>
                  <a:lnTo>
                    <a:pt x="11273" y="6572"/>
                  </a:lnTo>
                  <a:close/>
                  <a:moveTo>
                    <a:pt x="12965" y="6689"/>
                  </a:moveTo>
                  <a:cubicBezTo>
                    <a:pt x="12949" y="6689"/>
                    <a:pt x="12924" y="6706"/>
                    <a:pt x="12907" y="6739"/>
                  </a:cubicBezTo>
                  <a:lnTo>
                    <a:pt x="12373" y="7006"/>
                  </a:lnTo>
                  <a:cubicBezTo>
                    <a:pt x="12340" y="7006"/>
                    <a:pt x="12340" y="7073"/>
                    <a:pt x="12373" y="7073"/>
                  </a:cubicBezTo>
                  <a:lnTo>
                    <a:pt x="12907" y="7406"/>
                  </a:lnTo>
                  <a:lnTo>
                    <a:pt x="12974" y="7406"/>
                  </a:lnTo>
                  <a:lnTo>
                    <a:pt x="13541" y="7106"/>
                  </a:lnTo>
                  <a:lnTo>
                    <a:pt x="13541" y="7073"/>
                  </a:lnTo>
                  <a:lnTo>
                    <a:pt x="12974" y="6739"/>
                  </a:lnTo>
                  <a:cubicBezTo>
                    <a:pt x="12991" y="6706"/>
                    <a:pt x="12982" y="6689"/>
                    <a:pt x="12965" y="6689"/>
                  </a:cubicBezTo>
                  <a:close/>
                  <a:moveTo>
                    <a:pt x="10005" y="6772"/>
                  </a:moveTo>
                  <a:lnTo>
                    <a:pt x="9438" y="7073"/>
                  </a:lnTo>
                  <a:cubicBezTo>
                    <a:pt x="9405" y="7073"/>
                    <a:pt x="9405" y="7106"/>
                    <a:pt x="9438" y="7106"/>
                  </a:cubicBezTo>
                  <a:lnTo>
                    <a:pt x="10005" y="7439"/>
                  </a:lnTo>
                  <a:lnTo>
                    <a:pt x="10072" y="7439"/>
                  </a:lnTo>
                  <a:lnTo>
                    <a:pt x="10605" y="7139"/>
                  </a:lnTo>
                  <a:cubicBezTo>
                    <a:pt x="10672" y="7139"/>
                    <a:pt x="10605" y="7106"/>
                    <a:pt x="10605" y="7106"/>
                  </a:cubicBezTo>
                  <a:lnTo>
                    <a:pt x="10072" y="6772"/>
                  </a:lnTo>
                  <a:close/>
                  <a:moveTo>
                    <a:pt x="16510" y="6839"/>
                  </a:moveTo>
                  <a:lnTo>
                    <a:pt x="15943" y="7139"/>
                  </a:lnTo>
                  <a:cubicBezTo>
                    <a:pt x="15909" y="7139"/>
                    <a:pt x="15909" y="7173"/>
                    <a:pt x="15943" y="7173"/>
                  </a:cubicBezTo>
                  <a:lnTo>
                    <a:pt x="16510" y="7506"/>
                  </a:lnTo>
                  <a:lnTo>
                    <a:pt x="16576" y="7506"/>
                  </a:lnTo>
                  <a:lnTo>
                    <a:pt x="17110" y="7239"/>
                  </a:lnTo>
                  <a:cubicBezTo>
                    <a:pt x="17177" y="7239"/>
                    <a:pt x="17110" y="7173"/>
                    <a:pt x="17110" y="7173"/>
                  </a:cubicBezTo>
                  <a:lnTo>
                    <a:pt x="16576" y="6839"/>
                  </a:lnTo>
                  <a:close/>
                  <a:moveTo>
                    <a:pt x="8604" y="6806"/>
                  </a:moveTo>
                  <a:lnTo>
                    <a:pt x="8070" y="7139"/>
                  </a:lnTo>
                  <a:cubicBezTo>
                    <a:pt x="8037" y="7139"/>
                    <a:pt x="8037" y="7173"/>
                    <a:pt x="8070" y="7173"/>
                  </a:cubicBezTo>
                  <a:lnTo>
                    <a:pt x="8737" y="7573"/>
                  </a:lnTo>
                  <a:lnTo>
                    <a:pt x="8804" y="7573"/>
                  </a:lnTo>
                  <a:lnTo>
                    <a:pt x="9371" y="7273"/>
                  </a:lnTo>
                  <a:cubicBezTo>
                    <a:pt x="9405" y="7273"/>
                    <a:pt x="9405" y="7239"/>
                    <a:pt x="9371" y="7239"/>
                  </a:cubicBezTo>
                  <a:lnTo>
                    <a:pt x="8704" y="6806"/>
                  </a:lnTo>
                  <a:close/>
                  <a:moveTo>
                    <a:pt x="14775" y="6906"/>
                  </a:moveTo>
                  <a:lnTo>
                    <a:pt x="14241" y="7173"/>
                  </a:lnTo>
                  <a:cubicBezTo>
                    <a:pt x="14208" y="7173"/>
                    <a:pt x="14241" y="7206"/>
                    <a:pt x="14241" y="7206"/>
                  </a:cubicBezTo>
                  <a:lnTo>
                    <a:pt x="14775" y="7573"/>
                  </a:lnTo>
                  <a:lnTo>
                    <a:pt x="14875" y="7573"/>
                  </a:lnTo>
                  <a:lnTo>
                    <a:pt x="15409" y="7273"/>
                  </a:lnTo>
                  <a:cubicBezTo>
                    <a:pt x="15442" y="7273"/>
                    <a:pt x="15442" y="7239"/>
                    <a:pt x="15409" y="7239"/>
                  </a:cubicBezTo>
                  <a:lnTo>
                    <a:pt x="14875" y="6906"/>
                  </a:lnTo>
                  <a:close/>
                  <a:moveTo>
                    <a:pt x="12006" y="7006"/>
                  </a:moveTo>
                  <a:lnTo>
                    <a:pt x="11439" y="7306"/>
                  </a:lnTo>
                  <a:lnTo>
                    <a:pt x="11439" y="7339"/>
                  </a:lnTo>
                  <a:lnTo>
                    <a:pt x="12006" y="7673"/>
                  </a:lnTo>
                  <a:cubicBezTo>
                    <a:pt x="12023" y="7706"/>
                    <a:pt x="12031" y="7723"/>
                    <a:pt x="12040" y="7723"/>
                  </a:cubicBezTo>
                  <a:cubicBezTo>
                    <a:pt x="12048" y="7723"/>
                    <a:pt x="12057" y="7706"/>
                    <a:pt x="12073" y="7673"/>
                  </a:cubicBezTo>
                  <a:lnTo>
                    <a:pt x="12607" y="7406"/>
                  </a:lnTo>
                  <a:cubicBezTo>
                    <a:pt x="12674" y="7406"/>
                    <a:pt x="12674" y="7339"/>
                    <a:pt x="12607" y="7339"/>
                  </a:cubicBezTo>
                  <a:lnTo>
                    <a:pt x="12073" y="7006"/>
                  </a:lnTo>
                  <a:close/>
                  <a:moveTo>
                    <a:pt x="13741" y="7173"/>
                  </a:moveTo>
                  <a:lnTo>
                    <a:pt x="13207" y="7473"/>
                  </a:lnTo>
                  <a:cubicBezTo>
                    <a:pt x="13174" y="7473"/>
                    <a:pt x="13207" y="7506"/>
                    <a:pt x="13207" y="7506"/>
                  </a:cubicBezTo>
                  <a:lnTo>
                    <a:pt x="13741" y="7840"/>
                  </a:lnTo>
                  <a:lnTo>
                    <a:pt x="13808" y="7840"/>
                  </a:lnTo>
                  <a:lnTo>
                    <a:pt x="14375" y="7573"/>
                  </a:lnTo>
                  <a:cubicBezTo>
                    <a:pt x="14408" y="7573"/>
                    <a:pt x="14408" y="7506"/>
                    <a:pt x="14375" y="7506"/>
                  </a:cubicBezTo>
                  <a:lnTo>
                    <a:pt x="13808" y="7173"/>
                  </a:lnTo>
                  <a:close/>
                  <a:moveTo>
                    <a:pt x="10839" y="7239"/>
                  </a:moveTo>
                  <a:lnTo>
                    <a:pt x="10272" y="7506"/>
                  </a:lnTo>
                  <a:cubicBezTo>
                    <a:pt x="10239" y="7506"/>
                    <a:pt x="10239" y="7573"/>
                    <a:pt x="10272" y="7573"/>
                  </a:cubicBezTo>
                  <a:lnTo>
                    <a:pt x="10839" y="7906"/>
                  </a:lnTo>
                  <a:lnTo>
                    <a:pt x="10906" y="7906"/>
                  </a:lnTo>
                  <a:lnTo>
                    <a:pt x="11439" y="7606"/>
                  </a:lnTo>
                  <a:cubicBezTo>
                    <a:pt x="11506" y="7606"/>
                    <a:pt x="11439" y="7573"/>
                    <a:pt x="11439" y="7573"/>
                  </a:cubicBezTo>
                  <a:lnTo>
                    <a:pt x="10906" y="7239"/>
                  </a:lnTo>
                  <a:close/>
                  <a:moveTo>
                    <a:pt x="15576" y="7339"/>
                  </a:moveTo>
                  <a:lnTo>
                    <a:pt x="15042" y="7640"/>
                  </a:lnTo>
                  <a:cubicBezTo>
                    <a:pt x="15009" y="7640"/>
                    <a:pt x="15042" y="7673"/>
                    <a:pt x="15042" y="7673"/>
                  </a:cubicBezTo>
                  <a:lnTo>
                    <a:pt x="15576" y="8007"/>
                  </a:lnTo>
                  <a:lnTo>
                    <a:pt x="15676" y="8007"/>
                  </a:lnTo>
                  <a:lnTo>
                    <a:pt x="16209" y="7740"/>
                  </a:lnTo>
                  <a:cubicBezTo>
                    <a:pt x="16243" y="7740"/>
                    <a:pt x="16243" y="7673"/>
                    <a:pt x="16209" y="7673"/>
                  </a:cubicBezTo>
                  <a:lnTo>
                    <a:pt x="15676" y="7339"/>
                  </a:lnTo>
                  <a:close/>
                  <a:moveTo>
                    <a:pt x="9538" y="7339"/>
                  </a:moveTo>
                  <a:lnTo>
                    <a:pt x="9004" y="7640"/>
                  </a:lnTo>
                  <a:cubicBezTo>
                    <a:pt x="8938" y="7640"/>
                    <a:pt x="9004" y="7673"/>
                    <a:pt x="9004" y="7673"/>
                  </a:cubicBezTo>
                  <a:lnTo>
                    <a:pt x="9671" y="8073"/>
                  </a:lnTo>
                  <a:lnTo>
                    <a:pt x="9738" y="8073"/>
                  </a:lnTo>
                  <a:lnTo>
                    <a:pt x="10272" y="7773"/>
                  </a:lnTo>
                  <a:cubicBezTo>
                    <a:pt x="10339" y="7773"/>
                    <a:pt x="10272" y="7740"/>
                    <a:pt x="10272" y="7740"/>
                  </a:cubicBezTo>
                  <a:lnTo>
                    <a:pt x="9605" y="7339"/>
                  </a:lnTo>
                  <a:close/>
                  <a:moveTo>
                    <a:pt x="12774" y="7473"/>
                  </a:moveTo>
                  <a:lnTo>
                    <a:pt x="12240" y="7773"/>
                  </a:lnTo>
                  <a:cubicBezTo>
                    <a:pt x="12207" y="7773"/>
                    <a:pt x="12240" y="7806"/>
                    <a:pt x="12240" y="7806"/>
                  </a:cubicBezTo>
                  <a:lnTo>
                    <a:pt x="12774" y="8140"/>
                  </a:lnTo>
                  <a:cubicBezTo>
                    <a:pt x="12807" y="8157"/>
                    <a:pt x="12832" y="8165"/>
                    <a:pt x="12849" y="8165"/>
                  </a:cubicBezTo>
                  <a:cubicBezTo>
                    <a:pt x="12865" y="8165"/>
                    <a:pt x="12874" y="8157"/>
                    <a:pt x="12874" y="8140"/>
                  </a:cubicBezTo>
                  <a:lnTo>
                    <a:pt x="13407" y="7840"/>
                  </a:lnTo>
                  <a:cubicBezTo>
                    <a:pt x="13441" y="7840"/>
                    <a:pt x="13441" y="7806"/>
                    <a:pt x="13407" y="7806"/>
                  </a:cubicBezTo>
                  <a:lnTo>
                    <a:pt x="12874" y="7473"/>
                  </a:lnTo>
                  <a:close/>
                  <a:moveTo>
                    <a:pt x="17677" y="7506"/>
                  </a:moveTo>
                  <a:lnTo>
                    <a:pt x="17110" y="7806"/>
                  </a:lnTo>
                  <a:cubicBezTo>
                    <a:pt x="17077" y="7806"/>
                    <a:pt x="17077" y="7840"/>
                    <a:pt x="17110" y="7840"/>
                  </a:cubicBezTo>
                  <a:lnTo>
                    <a:pt x="17677" y="8173"/>
                  </a:lnTo>
                  <a:lnTo>
                    <a:pt x="17744" y="8173"/>
                  </a:lnTo>
                  <a:lnTo>
                    <a:pt x="18278" y="7906"/>
                  </a:lnTo>
                  <a:cubicBezTo>
                    <a:pt x="18344" y="7906"/>
                    <a:pt x="18278" y="7840"/>
                    <a:pt x="18278" y="7840"/>
                  </a:cubicBezTo>
                  <a:lnTo>
                    <a:pt x="17744" y="7506"/>
                  </a:lnTo>
                  <a:close/>
                  <a:moveTo>
                    <a:pt x="14542" y="7640"/>
                  </a:moveTo>
                  <a:lnTo>
                    <a:pt x="14008" y="7940"/>
                  </a:lnTo>
                  <a:cubicBezTo>
                    <a:pt x="13941" y="7940"/>
                    <a:pt x="14008" y="7973"/>
                    <a:pt x="14008" y="7973"/>
                  </a:cubicBezTo>
                  <a:lnTo>
                    <a:pt x="14542" y="8307"/>
                  </a:lnTo>
                  <a:lnTo>
                    <a:pt x="14608" y="8307"/>
                  </a:lnTo>
                  <a:lnTo>
                    <a:pt x="15175" y="8007"/>
                  </a:lnTo>
                  <a:cubicBezTo>
                    <a:pt x="15209" y="8007"/>
                    <a:pt x="15209" y="7973"/>
                    <a:pt x="15175" y="7973"/>
                  </a:cubicBezTo>
                  <a:lnTo>
                    <a:pt x="14608" y="7640"/>
                  </a:lnTo>
                  <a:close/>
                  <a:moveTo>
                    <a:pt x="11606" y="7740"/>
                  </a:moveTo>
                  <a:lnTo>
                    <a:pt x="11072" y="8007"/>
                  </a:lnTo>
                  <a:cubicBezTo>
                    <a:pt x="11039" y="8007"/>
                    <a:pt x="11039" y="8073"/>
                    <a:pt x="11072" y="8073"/>
                  </a:cubicBezTo>
                  <a:lnTo>
                    <a:pt x="11606" y="8407"/>
                  </a:lnTo>
                  <a:lnTo>
                    <a:pt x="11706" y="8407"/>
                  </a:lnTo>
                  <a:lnTo>
                    <a:pt x="12240" y="8107"/>
                  </a:lnTo>
                  <a:lnTo>
                    <a:pt x="12240" y="8073"/>
                  </a:lnTo>
                  <a:lnTo>
                    <a:pt x="11706" y="7740"/>
                  </a:lnTo>
                  <a:close/>
                  <a:moveTo>
                    <a:pt x="16410" y="7840"/>
                  </a:moveTo>
                  <a:lnTo>
                    <a:pt x="15876" y="8140"/>
                  </a:lnTo>
                  <a:cubicBezTo>
                    <a:pt x="15843" y="8140"/>
                    <a:pt x="15843" y="8173"/>
                    <a:pt x="15876" y="8173"/>
                  </a:cubicBezTo>
                  <a:lnTo>
                    <a:pt x="16410" y="8507"/>
                  </a:lnTo>
                  <a:lnTo>
                    <a:pt x="16510" y="8507"/>
                  </a:lnTo>
                  <a:lnTo>
                    <a:pt x="17043" y="8240"/>
                  </a:lnTo>
                  <a:cubicBezTo>
                    <a:pt x="17077" y="8240"/>
                    <a:pt x="17043" y="8173"/>
                    <a:pt x="17043" y="8173"/>
                  </a:cubicBezTo>
                  <a:lnTo>
                    <a:pt x="16510" y="7840"/>
                  </a:lnTo>
                  <a:close/>
                  <a:moveTo>
                    <a:pt x="13574" y="7940"/>
                  </a:moveTo>
                  <a:lnTo>
                    <a:pt x="13041" y="8240"/>
                  </a:lnTo>
                  <a:cubicBezTo>
                    <a:pt x="13007" y="8240"/>
                    <a:pt x="13007" y="8273"/>
                    <a:pt x="13041" y="8273"/>
                  </a:cubicBezTo>
                  <a:lnTo>
                    <a:pt x="13574" y="8607"/>
                  </a:lnTo>
                  <a:cubicBezTo>
                    <a:pt x="13591" y="8624"/>
                    <a:pt x="13616" y="8632"/>
                    <a:pt x="13637" y="8632"/>
                  </a:cubicBezTo>
                  <a:cubicBezTo>
                    <a:pt x="13658" y="8632"/>
                    <a:pt x="13674" y="8624"/>
                    <a:pt x="13674" y="8607"/>
                  </a:cubicBezTo>
                  <a:lnTo>
                    <a:pt x="14208" y="8307"/>
                  </a:lnTo>
                  <a:cubicBezTo>
                    <a:pt x="14241" y="8307"/>
                    <a:pt x="14208" y="8273"/>
                    <a:pt x="14208" y="8273"/>
                  </a:cubicBezTo>
                  <a:lnTo>
                    <a:pt x="13674" y="7940"/>
                  </a:lnTo>
                  <a:close/>
                  <a:moveTo>
                    <a:pt x="18511" y="7973"/>
                  </a:moveTo>
                  <a:lnTo>
                    <a:pt x="17944" y="8273"/>
                  </a:lnTo>
                  <a:cubicBezTo>
                    <a:pt x="17911" y="8273"/>
                    <a:pt x="17911" y="8307"/>
                    <a:pt x="17944" y="8307"/>
                  </a:cubicBezTo>
                  <a:lnTo>
                    <a:pt x="18511" y="8640"/>
                  </a:lnTo>
                  <a:lnTo>
                    <a:pt x="18578" y="8640"/>
                  </a:lnTo>
                  <a:lnTo>
                    <a:pt x="19112" y="8340"/>
                  </a:lnTo>
                  <a:cubicBezTo>
                    <a:pt x="19178" y="8340"/>
                    <a:pt x="19112" y="8307"/>
                    <a:pt x="19112" y="8307"/>
                  </a:cubicBezTo>
                  <a:lnTo>
                    <a:pt x="18578" y="7973"/>
                  </a:lnTo>
                  <a:close/>
                  <a:moveTo>
                    <a:pt x="15376" y="8107"/>
                  </a:moveTo>
                  <a:lnTo>
                    <a:pt x="14842" y="8407"/>
                  </a:lnTo>
                  <a:cubicBezTo>
                    <a:pt x="14775" y="8407"/>
                    <a:pt x="14842" y="8440"/>
                    <a:pt x="14842" y="8440"/>
                  </a:cubicBezTo>
                  <a:lnTo>
                    <a:pt x="15376" y="8774"/>
                  </a:lnTo>
                  <a:lnTo>
                    <a:pt x="15442" y="8774"/>
                  </a:lnTo>
                  <a:lnTo>
                    <a:pt x="16009" y="8474"/>
                  </a:lnTo>
                  <a:lnTo>
                    <a:pt x="16009" y="8440"/>
                  </a:lnTo>
                  <a:lnTo>
                    <a:pt x="15442" y="8107"/>
                  </a:lnTo>
                  <a:close/>
                  <a:moveTo>
                    <a:pt x="12407" y="8173"/>
                  </a:moveTo>
                  <a:lnTo>
                    <a:pt x="11873" y="8474"/>
                  </a:lnTo>
                  <a:cubicBezTo>
                    <a:pt x="11840" y="8474"/>
                    <a:pt x="11840" y="8507"/>
                    <a:pt x="11873" y="8507"/>
                  </a:cubicBezTo>
                  <a:lnTo>
                    <a:pt x="12407" y="8840"/>
                  </a:lnTo>
                  <a:lnTo>
                    <a:pt x="12507" y="8840"/>
                  </a:lnTo>
                  <a:lnTo>
                    <a:pt x="13041" y="8574"/>
                  </a:lnTo>
                  <a:lnTo>
                    <a:pt x="13041" y="8507"/>
                  </a:lnTo>
                  <a:lnTo>
                    <a:pt x="12507" y="8173"/>
                  </a:lnTo>
                  <a:close/>
                  <a:moveTo>
                    <a:pt x="17210" y="8307"/>
                  </a:moveTo>
                  <a:lnTo>
                    <a:pt x="16676" y="8607"/>
                  </a:lnTo>
                  <a:cubicBezTo>
                    <a:pt x="16610" y="8607"/>
                    <a:pt x="16610" y="8640"/>
                    <a:pt x="16676" y="8640"/>
                  </a:cubicBezTo>
                  <a:lnTo>
                    <a:pt x="17210" y="8974"/>
                  </a:lnTo>
                  <a:lnTo>
                    <a:pt x="17277" y="8974"/>
                  </a:lnTo>
                  <a:lnTo>
                    <a:pt x="17844" y="8674"/>
                  </a:lnTo>
                  <a:lnTo>
                    <a:pt x="17844" y="8640"/>
                  </a:lnTo>
                  <a:lnTo>
                    <a:pt x="17277" y="8307"/>
                  </a:lnTo>
                  <a:close/>
                  <a:moveTo>
                    <a:pt x="14408" y="8440"/>
                  </a:moveTo>
                  <a:lnTo>
                    <a:pt x="13874" y="8740"/>
                  </a:lnTo>
                  <a:cubicBezTo>
                    <a:pt x="13841" y="8740"/>
                    <a:pt x="13841" y="8774"/>
                    <a:pt x="13874" y="8774"/>
                  </a:cubicBezTo>
                  <a:lnTo>
                    <a:pt x="14408" y="9107"/>
                  </a:lnTo>
                  <a:lnTo>
                    <a:pt x="14508" y="9107"/>
                  </a:lnTo>
                  <a:lnTo>
                    <a:pt x="15042" y="8807"/>
                  </a:lnTo>
                  <a:cubicBezTo>
                    <a:pt x="15075" y="8807"/>
                    <a:pt x="15042" y="8774"/>
                    <a:pt x="15042" y="8774"/>
                  </a:cubicBezTo>
                  <a:lnTo>
                    <a:pt x="14508" y="8440"/>
                  </a:lnTo>
                  <a:close/>
                  <a:moveTo>
                    <a:pt x="19278" y="8440"/>
                  </a:moveTo>
                  <a:lnTo>
                    <a:pt x="18745" y="8740"/>
                  </a:lnTo>
                  <a:cubicBezTo>
                    <a:pt x="18711" y="8740"/>
                    <a:pt x="18711" y="8774"/>
                    <a:pt x="18745" y="8774"/>
                  </a:cubicBezTo>
                  <a:lnTo>
                    <a:pt x="19278" y="9107"/>
                  </a:lnTo>
                  <a:lnTo>
                    <a:pt x="19378" y="9107"/>
                  </a:lnTo>
                  <a:lnTo>
                    <a:pt x="19912" y="8807"/>
                  </a:lnTo>
                  <a:cubicBezTo>
                    <a:pt x="19945" y="8807"/>
                    <a:pt x="19912" y="8774"/>
                    <a:pt x="19912" y="8774"/>
                  </a:cubicBezTo>
                  <a:lnTo>
                    <a:pt x="19378" y="8440"/>
                  </a:lnTo>
                  <a:close/>
                  <a:moveTo>
                    <a:pt x="16176" y="8574"/>
                  </a:moveTo>
                  <a:lnTo>
                    <a:pt x="15609" y="8840"/>
                  </a:lnTo>
                  <a:cubicBezTo>
                    <a:pt x="15576" y="8840"/>
                    <a:pt x="15609" y="8874"/>
                    <a:pt x="15609" y="8874"/>
                  </a:cubicBezTo>
                  <a:lnTo>
                    <a:pt x="16176" y="9241"/>
                  </a:lnTo>
                  <a:lnTo>
                    <a:pt x="16243" y="9241"/>
                  </a:lnTo>
                  <a:lnTo>
                    <a:pt x="16777" y="8941"/>
                  </a:lnTo>
                  <a:lnTo>
                    <a:pt x="16777" y="8907"/>
                  </a:lnTo>
                  <a:lnTo>
                    <a:pt x="16243" y="8574"/>
                  </a:lnTo>
                  <a:close/>
                  <a:moveTo>
                    <a:pt x="13241" y="8640"/>
                  </a:moveTo>
                  <a:lnTo>
                    <a:pt x="12707" y="8941"/>
                  </a:lnTo>
                  <a:cubicBezTo>
                    <a:pt x="12674" y="8941"/>
                    <a:pt x="12707" y="8974"/>
                    <a:pt x="12707" y="8974"/>
                  </a:cubicBezTo>
                  <a:lnTo>
                    <a:pt x="13241" y="9307"/>
                  </a:lnTo>
                  <a:lnTo>
                    <a:pt x="13341" y="9307"/>
                  </a:lnTo>
                  <a:lnTo>
                    <a:pt x="13874" y="9007"/>
                  </a:lnTo>
                  <a:cubicBezTo>
                    <a:pt x="13908" y="9007"/>
                    <a:pt x="13908" y="8974"/>
                    <a:pt x="13874" y="8974"/>
                  </a:cubicBezTo>
                  <a:lnTo>
                    <a:pt x="13341" y="8640"/>
                  </a:lnTo>
                  <a:close/>
                  <a:moveTo>
                    <a:pt x="18011" y="8774"/>
                  </a:moveTo>
                  <a:lnTo>
                    <a:pt x="17444" y="9041"/>
                  </a:lnTo>
                  <a:cubicBezTo>
                    <a:pt x="17410" y="9041"/>
                    <a:pt x="17410" y="9107"/>
                    <a:pt x="17444" y="9107"/>
                  </a:cubicBezTo>
                  <a:lnTo>
                    <a:pt x="18011" y="9441"/>
                  </a:lnTo>
                  <a:lnTo>
                    <a:pt x="18077" y="9441"/>
                  </a:lnTo>
                  <a:lnTo>
                    <a:pt x="18611" y="9141"/>
                  </a:lnTo>
                  <a:lnTo>
                    <a:pt x="18611" y="9107"/>
                  </a:lnTo>
                  <a:lnTo>
                    <a:pt x="18077" y="8774"/>
                  </a:lnTo>
                  <a:close/>
                  <a:moveTo>
                    <a:pt x="15242" y="8907"/>
                  </a:moveTo>
                  <a:lnTo>
                    <a:pt x="14708" y="9174"/>
                  </a:lnTo>
                  <a:cubicBezTo>
                    <a:pt x="14675" y="9174"/>
                    <a:pt x="14675" y="9241"/>
                    <a:pt x="14708" y="9241"/>
                  </a:cubicBezTo>
                  <a:lnTo>
                    <a:pt x="15242" y="9574"/>
                  </a:lnTo>
                  <a:lnTo>
                    <a:pt x="15342" y="9574"/>
                  </a:lnTo>
                  <a:lnTo>
                    <a:pt x="15876" y="9274"/>
                  </a:lnTo>
                  <a:cubicBezTo>
                    <a:pt x="15909" y="9274"/>
                    <a:pt x="15876" y="9241"/>
                    <a:pt x="15876" y="9241"/>
                  </a:cubicBezTo>
                  <a:lnTo>
                    <a:pt x="15342" y="8907"/>
                  </a:lnTo>
                  <a:close/>
                  <a:moveTo>
                    <a:pt x="20079" y="8907"/>
                  </a:moveTo>
                  <a:lnTo>
                    <a:pt x="19545" y="9174"/>
                  </a:lnTo>
                  <a:cubicBezTo>
                    <a:pt x="19512" y="9174"/>
                    <a:pt x="19512" y="9241"/>
                    <a:pt x="19545" y="9241"/>
                  </a:cubicBezTo>
                  <a:lnTo>
                    <a:pt x="20079" y="9574"/>
                  </a:lnTo>
                  <a:lnTo>
                    <a:pt x="20179" y="9574"/>
                  </a:lnTo>
                  <a:lnTo>
                    <a:pt x="20713" y="9274"/>
                  </a:lnTo>
                  <a:cubicBezTo>
                    <a:pt x="20746" y="9274"/>
                    <a:pt x="20713" y="9241"/>
                    <a:pt x="20713" y="9241"/>
                  </a:cubicBezTo>
                  <a:lnTo>
                    <a:pt x="20179" y="8907"/>
                  </a:lnTo>
                  <a:close/>
                  <a:moveTo>
                    <a:pt x="16943" y="9074"/>
                  </a:moveTo>
                  <a:lnTo>
                    <a:pt x="16410" y="9341"/>
                  </a:lnTo>
                  <a:cubicBezTo>
                    <a:pt x="16376" y="9341"/>
                    <a:pt x="16376" y="9408"/>
                    <a:pt x="16410" y="9408"/>
                  </a:cubicBezTo>
                  <a:lnTo>
                    <a:pt x="16943" y="9741"/>
                  </a:lnTo>
                  <a:lnTo>
                    <a:pt x="17043" y="9741"/>
                  </a:lnTo>
                  <a:lnTo>
                    <a:pt x="17577" y="9441"/>
                  </a:lnTo>
                  <a:lnTo>
                    <a:pt x="17577" y="9408"/>
                  </a:lnTo>
                  <a:lnTo>
                    <a:pt x="17043" y="9074"/>
                  </a:lnTo>
                  <a:close/>
                  <a:moveTo>
                    <a:pt x="14041" y="9107"/>
                  </a:moveTo>
                  <a:lnTo>
                    <a:pt x="13508" y="9408"/>
                  </a:lnTo>
                  <a:cubicBezTo>
                    <a:pt x="13441" y="9408"/>
                    <a:pt x="13508" y="9441"/>
                    <a:pt x="13508" y="9441"/>
                  </a:cubicBezTo>
                  <a:lnTo>
                    <a:pt x="14041" y="9774"/>
                  </a:lnTo>
                  <a:lnTo>
                    <a:pt x="14108" y="9774"/>
                  </a:lnTo>
                  <a:lnTo>
                    <a:pt x="14675" y="9474"/>
                  </a:lnTo>
                  <a:cubicBezTo>
                    <a:pt x="14708" y="9474"/>
                    <a:pt x="14708" y="9441"/>
                    <a:pt x="14675" y="9441"/>
                  </a:cubicBezTo>
                  <a:lnTo>
                    <a:pt x="14108" y="9107"/>
                  </a:lnTo>
                  <a:close/>
                  <a:moveTo>
                    <a:pt x="18845" y="9241"/>
                  </a:moveTo>
                  <a:lnTo>
                    <a:pt x="18278" y="9508"/>
                  </a:lnTo>
                  <a:lnTo>
                    <a:pt x="18278" y="9574"/>
                  </a:lnTo>
                  <a:lnTo>
                    <a:pt x="18845" y="9908"/>
                  </a:lnTo>
                  <a:lnTo>
                    <a:pt x="18911" y="9908"/>
                  </a:lnTo>
                  <a:lnTo>
                    <a:pt x="19445" y="9608"/>
                  </a:lnTo>
                  <a:lnTo>
                    <a:pt x="19445" y="9574"/>
                  </a:lnTo>
                  <a:lnTo>
                    <a:pt x="18911" y="9241"/>
                  </a:lnTo>
                  <a:close/>
                  <a:moveTo>
                    <a:pt x="16043" y="9341"/>
                  </a:moveTo>
                  <a:lnTo>
                    <a:pt x="15509" y="9641"/>
                  </a:lnTo>
                  <a:cubicBezTo>
                    <a:pt x="15442" y="9641"/>
                    <a:pt x="15442" y="9674"/>
                    <a:pt x="15509" y="9674"/>
                  </a:cubicBezTo>
                  <a:lnTo>
                    <a:pt x="16043" y="10008"/>
                  </a:lnTo>
                  <a:cubicBezTo>
                    <a:pt x="16043" y="10041"/>
                    <a:pt x="16051" y="10058"/>
                    <a:pt x="16064" y="10058"/>
                  </a:cubicBezTo>
                  <a:cubicBezTo>
                    <a:pt x="16076" y="10058"/>
                    <a:pt x="16093" y="10041"/>
                    <a:pt x="16109" y="10008"/>
                  </a:cubicBezTo>
                  <a:lnTo>
                    <a:pt x="16676" y="9741"/>
                  </a:lnTo>
                  <a:cubicBezTo>
                    <a:pt x="16710" y="9741"/>
                    <a:pt x="16676" y="9674"/>
                    <a:pt x="16676" y="9674"/>
                  </a:cubicBezTo>
                  <a:lnTo>
                    <a:pt x="16109" y="9341"/>
                  </a:lnTo>
                  <a:close/>
                  <a:moveTo>
                    <a:pt x="17777" y="9508"/>
                  </a:moveTo>
                  <a:lnTo>
                    <a:pt x="17244" y="9808"/>
                  </a:lnTo>
                  <a:lnTo>
                    <a:pt x="17244" y="9841"/>
                  </a:lnTo>
                  <a:lnTo>
                    <a:pt x="17777" y="10175"/>
                  </a:lnTo>
                  <a:lnTo>
                    <a:pt x="17877" y="10175"/>
                  </a:lnTo>
                  <a:lnTo>
                    <a:pt x="18411" y="9908"/>
                  </a:lnTo>
                  <a:lnTo>
                    <a:pt x="18411" y="9841"/>
                  </a:lnTo>
                  <a:lnTo>
                    <a:pt x="17877" y="9508"/>
                  </a:lnTo>
                  <a:close/>
                  <a:moveTo>
                    <a:pt x="14875" y="9608"/>
                  </a:moveTo>
                  <a:lnTo>
                    <a:pt x="14341" y="9908"/>
                  </a:lnTo>
                  <a:cubicBezTo>
                    <a:pt x="14275" y="9908"/>
                    <a:pt x="14341" y="9941"/>
                    <a:pt x="14341" y="9941"/>
                  </a:cubicBezTo>
                  <a:lnTo>
                    <a:pt x="14875" y="10275"/>
                  </a:lnTo>
                  <a:cubicBezTo>
                    <a:pt x="14875" y="10275"/>
                    <a:pt x="14890" y="10260"/>
                    <a:pt x="14910" y="10260"/>
                  </a:cubicBezTo>
                  <a:cubicBezTo>
                    <a:pt x="14920" y="10260"/>
                    <a:pt x="14931" y="10264"/>
                    <a:pt x="14942" y="10275"/>
                  </a:cubicBezTo>
                  <a:lnTo>
                    <a:pt x="15509" y="9975"/>
                  </a:lnTo>
                  <a:lnTo>
                    <a:pt x="15509" y="9941"/>
                  </a:lnTo>
                  <a:lnTo>
                    <a:pt x="14942" y="9608"/>
                  </a:lnTo>
                  <a:close/>
                  <a:moveTo>
                    <a:pt x="21246" y="9574"/>
                  </a:moveTo>
                  <a:lnTo>
                    <a:pt x="20713" y="9841"/>
                  </a:lnTo>
                  <a:lnTo>
                    <a:pt x="20713" y="9941"/>
                  </a:lnTo>
                  <a:lnTo>
                    <a:pt x="21380" y="10308"/>
                  </a:lnTo>
                  <a:lnTo>
                    <a:pt x="21447" y="10308"/>
                  </a:lnTo>
                  <a:lnTo>
                    <a:pt x="22014" y="10008"/>
                  </a:lnTo>
                  <a:cubicBezTo>
                    <a:pt x="22047" y="10008"/>
                    <a:pt x="22047" y="9975"/>
                    <a:pt x="22014" y="9975"/>
                  </a:cubicBezTo>
                  <a:lnTo>
                    <a:pt x="21346" y="9574"/>
                  </a:lnTo>
                  <a:close/>
                  <a:moveTo>
                    <a:pt x="19612" y="9741"/>
                  </a:moveTo>
                  <a:lnTo>
                    <a:pt x="19078" y="10008"/>
                  </a:lnTo>
                  <a:lnTo>
                    <a:pt x="19078" y="10075"/>
                  </a:lnTo>
                  <a:lnTo>
                    <a:pt x="19612" y="10408"/>
                  </a:lnTo>
                  <a:lnTo>
                    <a:pt x="19712" y="10408"/>
                  </a:lnTo>
                  <a:lnTo>
                    <a:pt x="20246" y="10108"/>
                  </a:lnTo>
                  <a:lnTo>
                    <a:pt x="20246" y="10075"/>
                  </a:lnTo>
                  <a:lnTo>
                    <a:pt x="19712" y="9741"/>
                  </a:lnTo>
                  <a:close/>
                  <a:moveTo>
                    <a:pt x="16843" y="9808"/>
                  </a:moveTo>
                  <a:lnTo>
                    <a:pt x="16276" y="10108"/>
                  </a:lnTo>
                  <a:cubicBezTo>
                    <a:pt x="16243" y="10108"/>
                    <a:pt x="16243" y="10141"/>
                    <a:pt x="16276" y="10141"/>
                  </a:cubicBezTo>
                  <a:lnTo>
                    <a:pt x="16843" y="10475"/>
                  </a:lnTo>
                  <a:lnTo>
                    <a:pt x="16910" y="10475"/>
                  </a:lnTo>
                  <a:lnTo>
                    <a:pt x="17444" y="10175"/>
                  </a:lnTo>
                  <a:lnTo>
                    <a:pt x="17444" y="10141"/>
                  </a:lnTo>
                  <a:lnTo>
                    <a:pt x="16910" y="9808"/>
                  </a:lnTo>
                  <a:close/>
                  <a:moveTo>
                    <a:pt x="18578" y="9975"/>
                  </a:moveTo>
                  <a:lnTo>
                    <a:pt x="18044" y="10275"/>
                  </a:lnTo>
                  <a:lnTo>
                    <a:pt x="18044" y="10308"/>
                  </a:lnTo>
                  <a:lnTo>
                    <a:pt x="18578" y="10642"/>
                  </a:lnTo>
                  <a:lnTo>
                    <a:pt x="18678" y="10642"/>
                  </a:lnTo>
                  <a:lnTo>
                    <a:pt x="19212" y="10342"/>
                  </a:lnTo>
                  <a:lnTo>
                    <a:pt x="19212" y="10308"/>
                  </a:lnTo>
                  <a:lnTo>
                    <a:pt x="18678" y="9975"/>
                  </a:lnTo>
                  <a:close/>
                  <a:moveTo>
                    <a:pt x="15676" y="10008"/>
                  </a:moveTo>
                  <a:lnTo>
                    <a:pt x="15109" y="10308"/>
                  </a:lnTo>
                  <a:cubicBezTo>
                    <a:pt x="15075" y="10308"/>
                    <a:pt x="15109" y="10342"/>
                    <a:pt x="15109" y="10342"/>
                  </a:cubicBezTo>
                  <a:lnTo>
                    <a:pt x="15676" y="10675"/>
                  </a:lnTo>
                  <a:lnTo>
                    <a:pt x="15742" y="10675"/>
                  </a:lnTo>
                  <a:lnTo>
                    <a:pt x="16276" y="10408"/>
                  </a:lnTo>
                  <a:lnTo>
                    <a:pt x="16276" y="10342"/>
                  </a:lnTo>
                  <a:lnTo>
                    <a:pt x="15742" y="10008"/>
                  </a:lnTo>
                  <a:close/>
                  <a:moveTo>
                    <a:pt x="20513" y="10175"/>
                  </a:moveTo>
                  <a:lnTo>
                    <a:pt x="19945" y="10475"/>
                  </a:lnTo>
                  <a:cubicBezTo>
                    <a:pt x="19912" y="10508"/>
                    <a:pt x="19912" y="10508"/>
                    <a:pt x="19945" y="10508"/>
                  </a:cubicBezTo>
                  <a:lnTo>
                    <a:pt x="20513" y="10842"/>
                  </a:lnTo>
                  <a:lnTo>
                    <a:pt x="20579" y="10842"/>
                  </a:lnTo>
                  <a:lnTo>
                    <a:pt x="21113" y="10575"/>
                  </a:lnTo>
                  <a:lnTo>
                    <a:pt x="21113" y="10508"/>
                  </a:lnTo>
                  <a:lnTo>
                    <a:pt x="20579" y="10175"/>
                  </a:lnTo>
                  <a:close/>
                  <a:moveTo>
                    <a:pt x="10505" y="7940"/>
                  </a:moveTo>
                  <a:lnTo>
                    <a:pt x="9905" y="8240"/>
                  </a:lnTo>
                  <a:cubicBezTo>
                    <a:pt x="9872" y="8240"/>
                    <a:pt x="9872" y="8273"/>
                    <a:pt x="9905" y="8273"/>
                  </a:cubicBezTo>
                  <a:lnTo>
                    <a:pt x="14508" y="10909"/>
                  </a:lnTo>
                  <a:lnTo>
                    <a:pt x="14575" y="10909"/>
                  </a:lnTo>
                  <a:lnTo>
                    <a:pt x="15109" y="10608"/>
                  </a:lnTo>
                  <a:cubicBezTo>
                    <a:pt x="15175" y="10608"/>
                    <a:pt x="15109" y="10575"/>
                    <a:pt x="15109" y="10575"/>
                  </a:cubicBezTo>
                  <a:lnTo>
                    <a:pt x="10572" y="7940"/>
                  </a:lnTo>
                  <a:close/>
                  <a:moveTo>
                    <a:pt x="17610" y="10275"/>
                  </a:moveTo>
                  <a:lnTo>
                    <a:pt x="17077" y="10542"/>
                  </a:lnTo>
                  <a:cubicBezTo>
                    <a:pt x="17043" y="10542"/>
                    <a:pt x="17077" y="10608"/>
                    <a:pt x="17077" y="10608"/>
                  </a:cubicBezTo>
                  <a:lnTo>
                    <a:pt x="17610" y="10942"/>
                  </a:lnTo>
                  <a:lnTo>
                    <a:pt x="17711" y="10942"/>
                  </a:lnTo>
                  <a:lnTo>
                    <a:pt x="18244" y="10642"/>
                  </a:lnTo>
                  <a:cubicBezTo>
                    <a:pt x="18278" y="10642"/>
                    <a:pt x="18278" y="10608"/>
                    <a:pt x="18244" y="10608"/>
                  </a:cubicBezTo>
                  <a:lnTo>
                    <a:pt x="17711" y="10275"/>
                  </a:lnTo>
                  <a:close/>
                  <a:moveTo>
                    <a:pt x="16443" y="10475"/>
                  </a:moveTo>
                  <a:lnTo>
                    <a:pt x="15909" y="10775"/>
                  </a:lnTo>
                  <a:lnTo>
                    <a:pt x="15909" y="10809"/>
                  </a:lnTo>
                  <a:lnTo>
                    <a:pt x="16443" y="11142"/>
                  </a:lnTo>
                  <a:cubicBezTo>
                    <a:pt x="16476" y="11159"/>
                    <a:pt x="16501" y="11167"/>
                    <a:pt x="16518" y="11167"/>
                  </a:cubicBezTo>
                  <a:cubicBezTo>
                    <a:pt x="16535" y="11167"/>
                    <a:pt x="16543" y="11159"/>
                    <a:pt x="16543" y="11142"/>
                  </a:cubicBezTo>
                  <a:lnTo>
                    <a:pt x="17077" y="10842"/>
                  </a:lnTo>
                  <a:lnTo>
                    <a:pt x="17077" y="10809"/>
                  </a:lnTo>
                  <a:lnTo>
                    <a:pt x="16543" y="10475"/>
                  </a:lnTo>
                  <a:close/>
                  <a:moveTo>
                    <a:pt x="19412" y="10475"/>
                  </a:moveTo>
                  <a:lnTo>
                    <a:pt x="18878" y="10775"/>
                  </a:lnTo>
                  <a:lnTo>
                    <a:pt x="18878" y="10809"/>
                  </a:lnTo>
                  <a:lnTo>
                    <a:pt x="19712" y="11309"/>
                  </a:lnTo>
                  <a:lnTo>
                    <a:pt x="19779" y="11309"/>
                  </a:lnTo>
                  <a:lnTo>
                    <a:pt x="20346" y="11009"/>
                  </a:lnTo>
                  <a:lnTo>
                    <a:pt x="20346" y="10975"/>
                  </a:lnTo>
                  <a:lnTo>
                    <a:pt x="19512" y="10475"/>
                  </a:lnTo>
                  <a:close/>
                  <a:moveTo>
                    <a:pt x="15275" y="10675"/>
                  </a:moveTo>
                  <a:lnTo>
                    <a:pt x="14742" y="10975"/>
                  </a:lnTo>
                  <a:cubicBezTo>
                    <a:pt x="14708" y="10975"/>
                    <a:pt x="14708" y="11009"/>
                    <a:pt x="14742" y="11009"/>
                  </a:cubicBezTo>
                  <a:lnTo>
                    <a:pt x="15409" y="11409"/>
                  </a:lnTo>
                  <a:lnTo>
                    <a:pt x="15476" y="11409"/>
                  </a:lnTo>
                  <a:lnTo>
                    <a:pt x="16043" y="11109"/>
                  </a:lnTo>
                  <a:lnTo>
                    <a:pt x="16043" y="11075"/>
                  </a:lnTo>
                  <a:lnTo>
                    <a:pt x="15376" y="10675"/>
                  </a:lnTo>
                  <a:close/>
                  <a:moveTo>
                    <a:pt x="17244" y="10942"/>
                  </a:moveTo>
                  <a:lnTo>
                    <a:pt x="16710" y="11242"/>
                  </a:lnTo>
                  <a:lnTo>
                    <a:pt x="16710" y="11276"/>
                  </a:lnTo>
                  <a:lnTo>
                    <a:pt x="17244" y="11609"/>
                  </a:lnTo>
                  <a:lnTo>
                    <a:pt x="17344" y="11609"/>
                  </a:lnTo>
                  <a:lnTo>
                    <a:pt x="17877" y="11309"/>
                  </a:lnTo>
                  <a:lnTo>
                    <a:pt x="17877" y="11276"/>
                  </a:lnTo>
                  <a:lnTo>
                    <a:pt x="17344" y="10942"/>
                  </a:lnTo>
                  <a:close/>
                  <a:moveTo>
                    <a:pt x="18444" y="10775"/>
                  </a:moveTo>
                  <a:lnTo>
                    <a:pt x="17911" y="11075"/>
                  </a:lnTo>
                  <a:cubicBezTo>
                    <a:pt x="17877" y="11075"/>
                    <a:pt x="17877" y="11109"/>
                    <a:pt x="17911" y="11109"/>
                  </a:cubicBezTo>
                  <a:lnTo>
                    <a:pt x="19011" y="11743"/>
                  </a:lnTo>
                  <a:lnTo>
                    <a:pt x="19078" y="11743"/>
                  </a:lnTo>
                  <a:lnTo>
                    <a:pt x="19612" y="11442"/>
                  </a:lnTo>
                  <a:lnTo>
                    <a:pt x="19612" y="11409"/>
                  </a:lnTo>
                  <a:lnTo>
                    <a:pt x="18544" y="10775"/>
                  </a:lnTo>
                  <a:close/>
                  <a:moveTo>
                    <a:pt x="16209" y="11176"/>
                  </a:moveTo>
                  <a:lnTo>
                    <a:pt x="15676" y="11476"/>
                  </a:lnTo>
                  <a:lnTo>
                    <a:pt x="15676" y="11509"/>
                  </a:lnTo>
                  <a:lnTo>
                    <a:pt x="16343" y="11909"/>
                  </a:lnTo>
                  <a:lnTo>
                    <a:pt x="16410" y="11909"/>
                  </a:lnTo>
                  <a:lnTo>
                    <a:pt x="16943" y="11609"/>
                  </a:lnTo>
                  <a:lnTo>
                    <a:pt x="16943" y="11576"/>
                  </a:lnTo>
                  <a:lnTo>
                    <a:pt x="16276" y="11176"/>
                  </a:lnTo>
                  <a:close/>
                  <a:moveTo>
                    <a:pt x="18077" y="11442"/>
                  </a:moveTo>
                  <a:lnTo>
                    <a:pt x="17544" y="11743"/>
                  </a:lnTo>
                  <a:cubicBezTo>
                    <a:pt x="17544" y="11743"/>
                    <a:pt x="17510" y="11776"/>
                    <a:pt x="17544" y="11776"/>
                  </a:cubicBezTo>
                  <a:lnTo>
                    <a:pt x="18211" y="12143"/>
                  </a:lnTo>
                  <a:lnTo>
                    <a:pt x="18278" y="12143"/>
                  </a:lnTo>
                  <a:lnTo>
                    <a:pt x="18845" y="11843"/>
                  </a:lnTo>
                  <a:cubicBezTo>
                    <a:pt x="18878" y="11843"/>
                    <a:pt x="18878" y="11809"/>
                    <a:pt x="18845" y="11809"/>
                  </a:cubicBezTo>
                  <a:lnTo>
                    <a:pt x="18178" y="11442"/>
                  </a:lnTo>
                  <a:close/>
                  <a:moveTo>
                    <a:pt x="17177" y="11776"/>
                  </a:moveTo>
                  <a:lnTo>
                    <a:pt x="16610" y="12076"/>
                  </a:lnTo>
                  <a:lnTo>
                    <a:pt x="16610" y="12110"/>
                  </a:lnTo>
                  <a:lnTo>
                    <a:pt x="17444" y="12610"/>
                  </a:lnTo>
                  <a:lnTo>
                    <a:pt x="17544" y="12610"/>
                  </a:lnTo>
                  <a:lnTo>
                    <a:pt x="18077" y="12310"/>
                  </a:lnTo>
                  <a:lnTo>
                    <a:pt x="18077" y="12276"/>
                  </a:lnTo>
                  <a:lnTo>
                    <a:pt x="17244" y="117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3006550" y="2548925"/>
              <a:ext cx="551175" cy="315250"/>
            </a:xfrm>
            <a:custGeom>
              <a:avLst/>
              <a:gdLst/>
              <a:ahLst/>
              <a:cxnLst/>
              <a:rect l="l" t="t" r="r" b="b"/>
              <a:pathLst>
                <a:path w="22047" h="12610" extrusionOk="0">
                  <a:moveTo>
                    <a:pt x="4334" y="1"/>
                  </a:moveTo>
                  <a:lnTo>
                    <a:pt x="4201" y="101"/>
                  </a:lnTo>
                  <a:cubicBezTo>
                    <a:pt x="4168" y="101"/>
                    <a:pt x="4168" y="134"/>
                    <a:pt x="4201" y="134"/>
                  </a:cubicBezTo>
                  <a:lnTo>
                    <a:pt x="4735" y="468"/>
                  </a:lnTo>
                  <a:lnTo>
                    <a:pt x="4835" y="468"/>
                  </a:lnTo>
                  <a:lnTo>
                    <a:pt x="4935" y="401"/>
                  </a:lnTo>
                  <a:cubicBezTo>
                    <a:pt x="5001" y="401"/>
                    <a:pt x="4935" y="334"/>
                    <a:pt x="4935" y="334"/>
                  </a:cubicBezTo>
                  <a:lnTo>
                    <a:pt x="4401" y="1"/>
                  </a:lnTo>
                  <a:close/>
                  <a:moveTo>
                    <a:pt x="5102" y="468"/>
                  </a:moveTo>
                  <a:lnTo>
                    <a:pt x="5001" y="535"/>
                  </a:lnTo>
                  <a:lnTo>
                    <a:pt x="5001" y="601"/>
                  </a:lnTo>
                  <a:lnTo>
                    <a:pt x="5535" y="935"/>
                  </a:lnTo>
                  <a:lnTo>
                    <a:pt x="5602" y="935"/>
                  </a:lnTo>
                  <a:lnTo>
                    <a:pt x="5735" y="835"/>
                  </a:lnTo>
                  <a:lnTo>
                    <a:pt x="5735" y="801"/>
                  </a:lnTo>
                  <a:lnTo>
                    <a:pt x="5202" y="468"/>
                  </a:lnTo>
                  <a:close/>
                  <a:moveTo>
                    <a:pt x="3567" y="468"/>
                  </a:moveTo>
                  <a:lnTo>
                    <a:pt x="3033" y="768"/>
                  </a:lnTo>
                  <a:cubicBezTo>
                    <a:pt x="3000" y="768"/>
                    <a:pt x="3033" y="801"/>
                    <a:pt x="3033" y="801"/>
                  </a:cubicBezTo>
                  <a:lnTo>
                    <a:pt x="3567" y="1135"/>
                  </a:lnTo>
                  <a:lnTo>
                    <a:pt x="3667" y="1135"/>
                  </a:lnTo>
                  <a:lnTo>
                    <a:pt x="4201" y="801"/>
                  </a:lnTo>
                  <a:cubicBezTo>
                    <a:pt x="4234" y="801"/>
                    <a:pt x="4234" y="768"/>
                    <a:pt x="4201" y="768"/>
                  </a:cubicBezTo>
                  <a:lnTo>
                    <a:pt x="3667" y="468"/>
                  </a:lnTo>
                  <a:close/>
                  <a:moveTo>
                    <a:pt x="5902" y="935"/>
                  </a:moveTo>
                  <a:lnTo>
                    <a:pt x="5769" y="1002"/>
                  </a:lnTo>
                  <a:cubicBezTo>
                    <a:pt x="5735" y="1002"/>
                    <a:pt x="5769" y="1068"/>
                    <a:pt x="5769" y="1068"/>
                  </a:cubicBezTo>
                  <a:lnTo>
                    <a:pt x="6336" y="1402"/>
                  </a:lnTo>
                  <a:lnTo>
                    <a:pt x="6402" y="1402"/>
                  </a:lnTo>
                  <a:lnTo>
                    <a:pt x="6536" y="1302"/>
                  </a:lnTo>
                  <a:lnTo>
                    <a:pt x="6536" y="1268"/>
                  </a:lnTo>
                  <a:lnTo>
                    <a:pt x="6002" y="935"/>
                  </a:lnTo>
                  <a:close/>
                  <a:moveTo>
                    <a:pt x="4368" y="901"/>
                  </a:moveTo>
                  <a:lnTo>
                    <a:pt x="3834" y="1168"/>
                  </a:lnTo>
                  <a:cubicBezTo>
                    <a:pt x="3767" y="1168"/>
                    <a:pt x="3767" y="1235"/>
                    <a:pt x="3834" y="1235"/>
                  </a:cubicBezTo>
                  <a:lnTo>
                    <a:pt x="4368" y="1569"/>
                  </a:lnTo>
                  <a:lnTo>
                    <a:pt x="4434" y="1569"/>
                  </a:lnTo>
                  <a:lnTo>
                    <a:pt x="5001" y="1268"/>
                  </a:lnTo>
                  <a:cubicBezTo>
                    <a:pt x="5035" y="1268"/>
                    <a:pt x="5001" y="1235"/>
                    <a:pt x="5001" y="1235"/>
                  </a:cubicBezTo>
                  <a:lnTo>
                    <a:pt x="4434" y="901"/>
                  </a:lnTo>
                  <a:close/>
                  <a:moveTo>
                    <a:pt x="6736" y="1402"/>
                  </a:moveTo>
                  <a:lnTo>
                    <a:pt x="6603" y="1469"/>
                  </a:lnTo>
                  <a:cubicBezTo>
                    <a:pt x="6569" y="1469"/>
                    <a:pt x="6603" y="1502"/>
                    <a:pt x="6603" y="1502"/>
                  </a:cubicBezTo>
                  <a:lnTo>
                    <a:pt x="7170" y="1835"/>
                  </a:lnTo>
                  <a:lnTo>
                    <a:pt x="7236" y="1835"/>
                  </a:lnTo>
                  <a:lnTo>
                    <a:pt x="7370" y="1769"/>
                  </a:lnTo>
                  <a:lnTo>
                    <a:pt x="7370" y="1735"/>
                  </a:lnTo>
                  <a:lnTo>
                    <a:pt x="6836" y="1402"/>
                  </a:lnTo>
                  <a:close/>
                  <a:moveTo>
                    <a:pt x="2833" y="835"/>
                  </a:moveTo>
                  <a:lnTo>
                    <a:pt x="1532" y="1602"/>
                  </a:lnTo>
                  <a:lnTo>
                    <a:pt x="1532" y="1635"/>
                  </a:lnTo>
                  <a:lnTo>
                    <a:pt x="2066" y="1969"/>
                  </a:lnTo>
                  <a:lnTo>
                    <a:pt x="2166" y="1969"/>
                  </a:lnTo>
                  <a:lnTo>
                    <a:pt x="3434" y="1235"/>
                  </a:lnTo>
                  <a:cubicBezTo>
                    <a:pt x="3500" y="1235"/>
                    <a:pt x="3500" y="1168"/>
                    <a:pt x="3434" y="1168"/>
                  </a:cubicBezTo>
                  <a:lnTo>
                    <a:pt x="2900" y="835"/>
                  </a:lnTo>
                  <a:close/>
                  <a:moveTo>
                    <a:pt x="3600" y="1335"/>
                  </a:moveTo>
                  <a:lnTo>
                    <a:pt x="3067" y="1635"/>
                  </a:lnTo>
                  <a:cubicBezTo>
                    <a:pt x="3033" y="1635"/>
                    <a:pt x="3033" y="1669"/>
                    <a:pt x="3067" y="1669"/>
                  </a:cubicBezTo>
                  <a:lnTo>
                    <a:pt x="3600" y="2002"/>
                  </a:lnTo>
                  <a:lnTo>
                    <a:pt x="3701" y="2002"/>
                  </a:lnTo>
                  <a:lnTo>
                    <a:pt x="4234" y="1735"/>
                  </a:lnTo>
                  <a:cubicBezTo>
                    <a:pt x="4268" y="1735"/>
                    <a:pt x="4234" y="1669"/>
                    <a:pt x="4234" y="1669"/>
                  </a:cubicBezTo>
                  <a:lnTo>
                    <a:pt x="3701" y="1335"/>
                  </a:lnTo>
                  <a:close/>
                  <a:moveTo>
                    <a:pt x="5168" y="1335"/>
                  </a:moveTo>
                  <a:lnTo>
                    <a:pt x="4601" y="1635"/>
                  </a:lnTo>
                  <a:cubicBezTo>
                    <a:pt x="4568" y="1635"/>
                    <a:pt x="4568" y="1669"/>
                    <a:pt x="4601" y="1669"/>
                  </a:cubicBezTo>
                  <a:lnTo>
                    <a:pt x="5168" y="2002"/>
                  </a:lnTo>
                  <a:lnTo>
                    <a:pt x="5235" y="2002"/>
                  </a:lnTo>
                  <a:lnTo>
                    <a:pt x="5769" y="1735"/>
                  </a:lnTo>
                  <a:cubicBezTo>
                    <a:pt x="5835" y="1735"/>
                    <a:pt x="5769" y="1669"/>
                    <a:pt x="5769" y="1669"/>
                  </a:cubicBezTo>
                  <a:lnTo>
                    <a:pt x="5235" y="1335"/>
                  </a:lnTo>
                  <a:close/>
                  <a:moveTo>
                    <a:pt x="2867" y="1769"/>
                  </a:moveTo>
                  <a:lnTo>
                    <a:pt x="2333" y="2069"/>
                  </a:lnTo>
                  <a:cubicBezTo>
                    <a:pt x="2266" y="2069"/>
                    <a:pt x="2333" y="2102"/>
                    <a:pt x="2333" y="2102"/>
                  </a:cubicBezTo>
                  <a:lnTo>
                    <a:pt x="2867" y="2436"/>
                  </a:lnTo>
                  <a:cubicBezTo>
                    <a:pt x="2883" y="2453"/>
                    <a:pt x="2900" y="2461"/>
                    <a:pt x="2912" y="2461"/>
                  </a:cubicBezTo>
                  <a:cubicBezTo>
                    <a:pt x="2925" y="2461"/>
                    <a:pt x="2933" y="2453"/>
                    <a:pt x="2933" y="2436"/>
                  </a:cubicBezTo>
                  <a:lnTo>
                    <a:pt x="3500" y="2136"/>
                  </a:lnTo>
                  <a:cubicBezTo>
                    <a:pt x="3534" y="2136"/>
                    <a:pt x="3534" y="2102"/>
                    <a:pt x="3500" y="2102"/>
                  </a:cubicBezTo>
                  <a:lnTo>
                    <a:pt x="2933" y="1769"/>
                  </a:lnTo>
                  <a:close/>
                  <a:moveTo>
                    <a:pt x="4401" y="1802"/>
                  </a:moveTo>
                  <a:lnTo>
                    <a:pt x="3867" y="2102"/>
                  </a:lnTo>
                  <a:cubicBezTo>
                    <a:pt x="3834" y="2102"/>
                    <a:pt x="3834" y="2136"/>
                    <a:pt x="3867" y="2136"/>
                  </a:cubicBezTo>
                  <a:lnTo>
                    <a:pt x="4401" y="2469"/>
                  </a:lnTo>
                  <a:lnTo>
                    <a:pt x="4534" y="2469"/>
                  </a:lnTo>
                  <a:lnTo>
                    <a:pt x="5068" y="2169"/>
                  </a:lnTo>
                  <a:cubicBezTo>
                    <a:pt x="5102" y="2169"/>
                    <a:pt x="5068" y="2136"/>
                    <a:pt x="5068" y="2136"/>
                  </a:cubicBezTo>
                  <a:lnTo>
                    <a:pt x="4501" y="1802"/>
                  </a:lnTo>
                  <a:close/>
                  <a:moveTo>
                    <a:pt x="6002" y="1802"/>
                  </a:moveTo>
                  <a:lnTo>
                    <a:pt x="5435" y="2102"/>
                  </a:lnTo>
                  <a:cubicBezTo>
                    <a:pt x="5402" y="2102"/>
                    <a:pt x="5402" y="2136"/>
                    <a:pt x="5435" y="2136"/>
                  </a:cubicBezTo>
                  <a:lnTo>
                    <a:pt x="6002" y="2469"/>
                  </a:lnTo>
                  <a:lnTo>
                    <a:pt x="6069" y="2469"/>
                  </a:lnTo>
                  <a:lnTo>
                    <a:pt x="6603" y="2169"/>
                  </a:lnTo>
                  <a:cubicBezTo>
                    <a:pt x="6669" y="2169"/>
                    <a:pt x="6603" y="2136"/>
                    <a:pt x="6603" y="2136"/>
                  </a:cubicBezTo>
                  <a:lnTo>
                    <a:pt x="6069" y="1802"/>
                  </a:lnTo>
                  <a:close/>
                  <a:moveTo>
                    <a:pt x="7904" y="1835"/>
                  </a:moveTo>
                  <a:lnTo>
                    <a:pt x="7370" y="2136"/>
                  </a:lnTo>
                  <a:lnTo>
                    <a:pt x="7370" y="2169"/>
                  </a:lnTo>
                  <a:lnTo>
                    <a:pt x="7904" y="2503"/>
                  </a:lnTo>
                  <a:lnTo>
                    <a:pt x="7970" y="2503"/>
                  </a:lnTo>
                  <a:lnTo>
                    <a:pt x="8537" y="2236"/>
                  </a:lnTo>
                  <a:cubicBezTo>
                    <a:pt x="8571" y="2236"/>
                    <a:pt x="8537" y="2169"/>
                    <a:pt x="8537" y="2169"/>
                  </a:cubicBezTo>
                  <a:lnTo>
                    <a:pt x="7970" y="1835"/>
                  </a:lnTo>
                  <a:close/>
                  <a:moveTo>
                    <a:pt x="1332" y="1769"/>
                  </a:moveTo>
                  <a:lnTo>
                    <a:pt x="31" y="2503"/>
                  </a:lnTo>
                  <a:cubicBezTo>
                    <a:pt x="22" y="2494"/>
                    <a:pt x="16" y="2490"/>
                    <a:pt x="12" y="2490"/>
                  </a:cubicBezTo>
                  <a:cubicBezTo>
                    <a:pt x="0" y="2490"/>
                    <a:pt x="7" y="2521"/>
                    <a:pt x="31" y="2569"/>
                  </a:cubicBezTo>
                  <a:lnTo>
                    <a:pt x="565" y="2903"/>
                  </a:lnTo>
                  <a:lnTo>
                    <a:pt x="665" y="2903"/>
                  </a:lnTo>
                  <a:lnTo>
                    <a:pt x="1933" y="2136"/>
                  </a:lnTo>
                  <a:cubicBezTo>
                    <a:pt x="1999" y="2136"/>
                    <a:pt x="1999" y="2102"/>
                    <a:pt x="1933" y="2102"/>
                  </a:cubicBezTo>
                  <a:lnTo>
                    <a:pt x="1399" y="1769"/>
                  </a:lnTo>
                  <a:close/>
                  <a:moveTo>
                    <a:pt x="2099" y="2236"/>
                  </a:moveTo>
                  <a:lnTo>
                    <a:pt x="1566" y="2503"/>
                  </a:lnTo>
                  <a:cubicBezTo>
                    <a:pt x="1532" y="2503"/>
                    <a:pt x="1566" y="2569"/>
                    <a:pt x="1566" y="2569"/>
                  </a:cubicBezTo>
                  <a:lnTo>
                    <a:pt x="2099" y="2903"/>
                  </a:lnTo>
                  <a:lnTo>
                    <a:pt x="2199" y="2903"/>
                  </a:lnTo>
                  <a:lnTo>
                    <a:pt x="2733" y="2603"/>
                  </a:lnTo>
                  <a:cubicBezTo>
                    <a:pt x="2767" y="2603"/>
                    <a:pt x="2733" y="2569"/>
                    <a:pt x="2733" y="2569"/>
                  </a:cubicBezTo>
                  <a:lnTo>
                    <a:pt x="2199" y="2236"/>
                  </a:lnTo>
                  <a:close/>
                  <a:moveTo>
                    <a:pt x="3667" y="2236"/>
                  </a:moveTo>
                  <a:lnTo>
                    <a:pt x="3100" y="2503"/>
                  </a:lnTo>
                  <a:cubicBezTo>
                    <a:pt x="3067" y="2503"/>
                    <a:pt x="3100" y="2569"/>
                    <a:pt x="3100" y="2569"/>
                  </a:cubicBezTo>
                  <a:lnTo>
                    <a:pt x="3667" y="2903"/>
                  </a:lnTo>
                  <a:lnTo>
                    <a:pt x="3734" y="2903"/>
                  </a:lnTo>
                  <a:lnTo>
                    <a:pt x="4268" y="2603"/>
                  </a:lnTo>
                  <a:cubicBezTo>
                    <a:pt x="4334" y="2603"/>
                    <a:pt x="4334" y="2569"/>
                    <a:pt x="4268" y="2569"/>
                  </a:cubicBezTo>
                  <a:lnTo>
                    <a:pt x="3734" y="2236"/>
                  </a:lnTo>
                  <a:close/>
                  <a:moveTo>
                    <a:pt x="5202" y="2269"/>
                  </a:moveTo>
                  <a:lnTo>
                    <a:pt x="4635" y="2569"/>
                  </a:lnTo>
                  <a:cubicBezTo>
                    <a:pt x="4601" y="2569"/>
                    <a:pt x="4635" y="2603"/>
                    <a:pt x="4635" y="2603"/>
                  </a:cubicBezTo>
                  <a:lnTo>
                    <a:pt x="5202" y="2936"/>
                  </a:lnTo>
                  <a:lnTo>
                    <a:pt x="5268" y="2936"/>
                  </a:lnTo>
                  <a:lnTo>
                    <a:pt x="5835" y="2636"/>
                  </a:lnTo>
                  <a:cubicBezTo>
                    <a:pt x="5869" y="2636"/>
                    <a:pt x="5869" y="2603"/>
                    <a:pt x="5835" y="2603"/>
                  </a:cubicBezTo>
                  <a:lnTo>
                    <a:pt x="5268" y="2269"/>
                  </a:lnTo>
                  <a:close/>
                  <a:moveTo>
                    <a:pt x="8704" y="2302"/>
                  </a:moveTo>
                  <a:lnTo>
                    <a:pt x="8170" y="2603"/>
                  </a:lnTo>
                  <a:lnTo>
                    <a:pt x="8170" y="2636"/>
                  </a:lnTo>
                  <a:lnTo>
                    <a:pt x="8704" y="2970"/>
                  </a:lnTo>
                  <a:lnTo>
                    <a:pt x="8771" y="2970"/>
                  </a:lnTo>
                  <a:lnTo>
                    <a:pt x="9338" y="2669"/>
                  </a:lnTo>
                  <a:lnTo>
                    <a:pt x="9338" y="2636"/>
                  </a:lnTo>
                  <a:lnTo>
                    <a:pt x="8771" y="2302"/>
                  </a:lnTo>
                  <a:close/>
                  <a:moveTo>
                    <a:pt x="6936" y="2403"/>
                  </a:moveTo>
                  <a:lnTo>
                    <a:pt x="6402" y="2669"/>
                  </a:lnTo>
                  <a:cubicBezTo>
                    <a:pt x="6369" y="2669"/>
                    <a:pt x="6402" y="2736"/>
                    <a:pt x="6402" y="2736"/>
                  </a:cubicBezTo>
                  <a:lnTo>
                    <a:pt x="7003" y="3070"/>
                  </a:lnTo>
                  <a:lnTo>
                    <a:pt x="7070" y="3070"/>
                  </a:lnTo>
                  <a:lnTo>
                    <a:pt x="7603" y="2769"/>
                  </a:lnTo>
                  <a:cubicBezTo>
                    <a:pt x="7670" y="2769"/>
                    <a:pt x="7670" y="2736"/>
                    <a:pt x="7603" y="2736"/>
                  </a:cubicBezTo>
                  <a:lnTo>
                    <a:pt x="7070" y="2403"/>
                  </a:lnTo>
                  <a:close/>
                  <a:moveTo>
                    <a:pt x="1366" y="2669"/>
                  </a:moveTo>
                  <a:lnTo>
                    <a:pt x="832" y="2970"/>
                  </a:lnTo>
                  <a:cubicBezTo>
                    <a:pt x="765" y="2970"/>
                    <a:pt x="765" y="3003"/>
                    <a:pt x="832" y="3003"/>
                  </a:cubicBezTo>
                  <a:lnTo>
                    <a:pt x="1366" y="3337"/>
                  </a:lnTo>
                  <a:lnTo>
                    <a:pt x="1432" y="3337"/>
                  </a:lnTo>
                  <a:lnTo>
                    <a:pt x="1999" y="3070"/>
                  </a:lnTo>
                  <a:cubicBezTo>
                    <a:pt x="2033" y="3070"/>
                    <a:pt x="1999" y="3003"/>
                    <a:pt x="1999" y="3003"/>
                  </a:cubicBezTo>
                  <a:lnTo>
                    <a:pt x="1432" y="2669"/>
                  </a:lnTo>
                  <a:close/>
                  <a:moveTo>
                    <a:pt x="2933" y="2669"/>
                  </a:moveTo>
                  <a:lnTo>
                    <a:pt x="2400" y="2970"/>
                  </a:lnTo>
                  <a:cubicBezTo>
                    <a:pt x="2366" y="2970"/>
                    <a:pt x="2366" y="3003"/>
                    <a:pt x="2400" y="3003"/>
                  </a:cubicBezTo>
                  <a:lnTo>
                    <a:pt x="2933" y="3337"/>
                  </a:lnTo>
                  <a:lnTo>
                    <a:pt x="3033" y="3337"/>
                  </a:lnTo>
                  <a:lnTo>
                    <a:pt x="3567" y="3070"/>
                  </a:lnTo>
                  <a:cubicBezTo>
                    <a:pt x="3600" y="3070"/>
                    <a:pt x="3567" y="3003"/>
                    <a:pt x="3567" y="3003"/>
                  </a:cubicBezTo>
                  <a:lnTo>
                    <a:pt x="3033" y="2669"/>
                  </a:lnTo>
                  <a:close/>
                  <a:moveTo>
                    <a:pt x="4501" y="2669"/>
                  </a:moveTo>
                  <a:lnTo>
                    <a:pt x="3934" y="2970"/>
                  </a:lnTo>
                  <a:cubicBezTo>
                    <a:pt x="3901" y="2970"/>
                    <a:pt x="3934" y="3003"/>
                    <a:pt x="3934" y="3003"/>
                  </a:cubicBezTo>
                  <a:lnTo>
                    <a:pt x="4501" y="3337"/>
                  </a:lnTo>
                  <a:cubicBezTo>
                    <a:pt x="4518" y="3370"/>
                    <a:pt x="4534" y="3387"/>
                    <a:pt x="4547" y="3387"/>
                  </a:cubicBezTo>
                  <a:cubicBezTo>
                    <a:pt x="4559" y="3387"/>
                    <a:pt x="4568" y="3370"/>
                    <a:pt x="4568" y="3337"/>
                  </a:cubicBezTo>
                  <a:lnTo>
                    <a:pt x="5102" y="3070"/>
                  </a:lnTo>
                  <a:cubicBezTo>
                    <a:pt x="5168" y="3070"/>
                    <a:pt x="5168" y="3003"/>
                    <a:pt x="5102" y="3003"/>
                  </a:cubicBezTo>
                  <a:lnTo>
                    <a:pt x="4568" y="2669"/>
                  </a:lnTo>
                  <a:close/>
                  <a:moveTo>
                    <a:pt x="9538" y="2803"/>
                  </a:moveTo>
                  <a:lnTo>
                    <a:pt x="9004" y="3103"/>
                  </a:lnTo>
                  <a:lnTo>
                    <a:pt x="9004" y="3136"/>
                  </a:lnTo>
                  <a:lnTo>
                    <a:pt x="9538" y="3470"/>
                  </a:lnTo>
                  <a:lnTo>
                    <a:pt x="9605" y="3470"/>
                  </a:lnTo>
                  <a:lnTo>
                    <a:pt x="10172" y="3170"/>
                  </a:lnTo>
                  <a:cubicBezTo>
                    <a:pt x="10205" y="3170"/>
                    <a:pt x="10205" y="3136"/>
                    <a:pt x="10172" y="3136"/>
                  </a:cubicBezTo>
                  <a:lnTo>
                    <a:pt x="9605" y="2803"/>
                  </a:lnTo>
                  <a:close/>
                  <a:moveTo>
                    <a:pt x="6236" y="2803"/>
                  </a:moveTo>
                  <a:lnTo>
                    <a:pt x="5702" y="3103"/>
                  </a:lnTo>
                  <a:cubicBezTo>
                    <a:pt x="5669" y="3103"/>
                    <a:pt x="5702" y="3136"/>
                    <a:pt x="5702" y="3136"/>
                  </a:cubicBezTo>
                  <a:lnTo>
                    <a:pt x="6236" y="3470"/>
                  </a:lnTo>
                  <a:cubicBezTo>
                    <a:pt x="6236" y="3487"/>
                    <a:pt x="6244" y="3495"/>
                    <a:pt x="6261" y="3495"/>
                  </a:cubicBezTo>
                  <a:cubicBezTo>
                    <a:pt x="6277" y="3495"/>
                    <a:pt x="6302" y="3487"/>
                    <a:pt x="6336" y="3470"/>
                  </a:cubicBezTo>
                  <a:lnTo>
                    <a:pt x="6869" y="3170"/>
                  </a:lnTo>
                  <a:cubicBezTo>
                    <a:pt x="6903" y="3170"/>
                    <a:pt x="6903" y="3136"/>
                    <a:pt x="6869" y="3136"/>
                  </a:cubicBezTo>
                  <a:lnTo>
                    <a:pt x="6336" y="2803"/>
                  </a:lnTo>
                  <a:close/>
                  <a:moveTo>
                    <a:pt x="7770" y="2836"/>
                  </a:moveTo>
                  <a:lnTo>
                    <a:pt x="7236" y="3136"/>
                  </a:lnTo>
                  <a:cubicBezTo>
                    <a:pt x="7203" y="3136"/>
                    <a:pt x="7236" y="3170"/>
                    <a:pt x="7236" y="3170"/>
                  </a:cubicBezTo>
                  <a:lnTo>
                    <a:pt x="7770" y="3503"/>
                  </a:lnTo>
                  <a:lnTo>
                    <a:pt x="7870" y="3503"/>
                  </a:lnTo>
                  <a:lnTo>
                    <a:pt x="8404" y="3236"/>
                  </a:lnTo>
                  <a:cubicBezTo>
                    <a:pt x="8437" y="3236"/>
                    <a:pt x="8437" y="3170"/>
                    <a:pt x="8404" y="3170"/>
                  </a:cubicBezTo>
                  <a:lnTo>
                    <a:pt x="7870" y="2836"/>
                  </a:lnTo>
                  <a:close/>
                  <a:moveTo>
                    <a:pt x="3734" y="3103"/>
                  </a:moveTo>
                  <a:lnTo>
                    <a:pt x="3200" y="3403"/>
                  </a:lnTo>
                  <a:cubicBezTo>
                    <a:pt x="3167" y="3403"/>
                    <a:pt x="3167" y="3437"/>
                    <a:pt x="3200" y="3437"/>
                  </a:cubicBezTo>
                  <a:lnTo>
                    <a:pt x="3734" y="3770"/>
                  </a:lnTo>
                  <a:lnTo>
                    <a:pt x="3801" y="3770"/>
                  </a:lnTo>
                  <a:lnTo>
                    <a:pt x="4368" y="3470"/>
                  </a:lnTo>
                  <a:cubicBezTo>
                    <a:pt x="4401" y="3470"/>
                    <a:pt x="4368" y="3437"/>
                    <a:pt x="4368" y="3437"/>
                  </a:cubicBezTo>
                  <a:lnTo>
                    <a:pt x="3801" y="3103"/>
                  </a:lnTo>
                  <a:close/>
                  <a:moveTo>
                    <a:pt x="7036" y="3303"/>
                  </a:moveTo>
                  <a:lnTo>
                    <a:pt x="6503" y="3603"/>
                  </a:lnTo>
                  <a:cubicBezTo>
                    <a:pt x="6436" y="3603"/>
                    <a:pt x="6503" y="3637"/>
                    <a:pt x="6503" y="3637"/>
                  </a:cubicBezTo>
                  <a:lnTo>
                    <a:pt x="7036" y="3970"/>
                  </a:lnTo>
                  <a:lnTo>
                    <a:pt x="7103" y="3970"/>
                  </a:lnTo>
                  <a:lnTo>
                    <a:pt x="7670" y="3670"/>
                  </a:lnTo>
                  <a:lnTo>
                    <a:pt x="7670" y="3637"/>
                  </a:lnTo>
                  <a:lnTo>
                    <a:pt x="7103" y="3303"/>
                  </a:lnTo>
                  <a:close/>
                  <a:moveTo>
                    <a:pt x="8571" y="3303"/>
                  </a:moveTo>
                  <a:lnTo>
                    <a:pt x="8037" y="3603"/>
                  </a:lnTo>
                  <a:cubicBezTo>
                    <a:pt x="8004" y="3603"/>
                    <a:pt x="8037" y="3637"/>
                    <a:pt x="8037" y="3637"/>
                  </a:cubicBezTo>
                  <a:lnTo>
                    <a:pt x="8571" y="3970"/>
                  </a:lnTo>
                  <a:lnTo>
                    <a:pt x="8671" y="3970"/>
                  </a:lnTo>
                  <a:lnTo>
                    <a:pt x="9204" y="3670"/>
                  </a:lnTo>
                  <a:lnTo>
                    <a:pt x="9204" y="3637"/>
                  </a:lnTo>
                  <a:lnTo>
                    <a:pt x="8671" y="3303"/>
                  </a:lnTo>
                  <a:close/>
                  <a:moveTo>
                    <a:pt x="10505" y="3337"/>
                  </a:moveTo>
                  <a:lnTo>
                    <a:pt x="9938" y="3637"/>
                  </a:lnTo>
                  <a:lnTo>
                    <a:pt x="9938" y="3670"/>
                  </a:lnTo>
                  <a:lnTo>
                    <a:pt x="10505" y="4004"/>
                  </a:lnTo>
                  <a:lnTo>
                    <a:pt x="10572" y="4004"/>
                  </a:lnTo>
                  <a:lnTo>
                    <a:pt x="11106" y="3737"/>
                  </a:lnTo>
                  <a:lnTo>
                    <a:pt x="11106" y="3670"/>
                  </a:lnTo>
                  <a:lnTo>
                    <a:pt x="10572" y="3337"/>
                  </a:lnTo>
                  <a:close/>
                  <a:moveTo>
                    <a:pt x="2166" y="3136"/>
                  </a:moveTo>
                  <a:lnTo>
                    <a:pt x="1599" y="3437"/>
                  </a:lnTo>
                  <a:cubicBezTo>
                    <a:pt x="1566" y="3437"/>
                    <a:pt x="1566" y="3470"/>
                    <a:pt x="1599" y="3470"/>
                  </a:cubicBezTo>
                  <a:lnTo>
                    <a:pt x="3000" y="4271"/>
                  </a:lnTo>
                  <a:lnTo>
                    <a:pt x="3067" y="4271"/>
                  </a:lnTo>
                  <a:lnTo>
                    <a:pt x="3600" y="3970"/>
                  </a:lnTo>
                  <a:cubicBezTo>
                    <a:pt x="3667" y="3970"/>
                    <a:pt x="3667" y="3937"/>
                    <a:pt x="3600" y="3937"/>
                  </a:cubicBezTo>
                  <a:lnTo>
                    <a:pt x="2233" y="3136"/>
                  </a:lnTo>
                  <a:close/>
                  <a:moveTo>
                    <a:pt x="7870" y="3770"/>
                  </a:moveTo>
                  <a:lnTo>
                    <a:pt x="7336" y="4070"/>
                  </a:lnTo>
                  <a:cubicBezTo>
                    <a:pt x="7270" y="4070"/>
                    <a:pt x="7270" y="4104"/>
                    <a:pt x="7336" y="4104"/>
                  </a:cubicBezTo>
                  <a:lnTo>
                    <a:pt x="7870" y="4437"/>
                  </a:lnTo>
                  <a:lnTo>
                    <a:pt x="7937" y="4437"/>
                  </a:lnTo>
                  <a:lnTo>
                    <a:pt x="8504" y="4137"/>
                  </a:lnTo>
                  <a:lnTo>
                    <a:pt x="8504" y="4104"/>
                  </a:lnTo>
                  <a:lnTo>
                    <a:pt x="7937" y="3770"/>
                  </a:lnTo>
                  <a:close/>
                  <a:moveTo>
                    <a:pt x="11339" y="3804"/>
                  </a:moveTo>
                  <a:lnTo>
                    <a:pt x="10772" y="4104"/>
                  </a:lnTo>
                  <a:lnTo>
                    <a:pt x="10772" y="4137"/>
                  </a:lnTo>
                  <a:lnTo>
                    <a:pt x="11339" y="4471"/>
                  </a:lnTo>
                  <a:lnTo>
                    <a:pt x="11406" y="4471"/>
                  </a:lnTo>
                  <a:lnTo>
                    <a:pt x="11940" y="4170"/>
                  </a:lnTo>
                  <a:lnTo>
                    <a:pt x="11940" y="4137"/>
                  </a:lnTo>
                  <a:lnTo>
                    <a:pt x="11406" y="3804"/>
                  </a:lnTo>
                  <a:close/>
                  <a:moveTo>
                    <a:pt x="9571" y="3904"/>
                  </a:moveTo>
                  <a:lnTo>
                    <a:pt x="9038" y="4170"/>
                  </a:lnTo>
                  <a:lnTo>
                    <a:pt x="9038" y="4237"/>
                  </a:lnTo>
                  <a:lnTo>
                    <a:pt x="9938" y="4771"/>
                  </a:lnTo>
                  <a:lnTo>
                    <a:pt x="10038" y="4771"/>
                  </a:lnTo>
                  <a:lnTo>
                    <a:pt x="10572" y="4471"/>
                  </a:lnTo>
                  <a:cubicBezTo>
                    <a:pt x="10605" y="4471"/>
                    <a:pt x="10572" y="4437"/>
                    <a:pt x="10572" y="4437"/>
                  </a:cubicBezTo>
                  <a:lnTo>
                    <a:pt x="9638" y="3904"/>
                  </a:lnTo>
                  <a:close/>
                  <a:moveTo>
                    <a:pt x="5535" y="4137"/>
                  </a:moveTo>
                  <a:lnTo>
                    <a:pt x="5001" y="4437"/>
                  </a:lnTo>
                  <a:cubicBezTo>
                    <a:pt x="4935" y="4437"/>
                    <a:pt x="5001" y="4471"/>
                    <a:pt x="5001" y="4471"/>
                  </a:cubicBezTo>
                  <a:lnTo>
                    <a:pt x="5535" y="4804"/>
                  </a:lnTo>
                  <a:lnTo>
                    <a:pt x="5602" y="4804"/>
                  </a:lnTo>
                  <a:lnTo>
                    <a:pt x="6169" y="4504"/>
                  </a:lnTo>
                  <a:cubicBezTo>
                    <a:pt x="6202" y="4504"/>
                    <a:pt x="6202" y="4471"/>
                    <a:pt x="6169" y="4471"/>
                  </a:cubicBezTo>
                  <a:lnTo>
                    <a:pt x="5602" y="4137"/>
                  </a:lnTo>
                  <a:close/>
                  <a:moveTo>
                    <a:pt x="3934" y="4170"/>
                  </a:moveTo>
                  <a:lnTo>
                    <a:pt x="3400" y="4471"/>
                  </a:lnTo>
                  <a:cubicBezTo>
                    <a:pt x="3367" y="4471"/>
                    <a:pt x="3400" y="4504"/>
                    <a:pt x="3400" y="4504"/>
                  </a:cubicBezTo>
                  <a:lnTo>
                    <a:pt x="3934" y="4838"/>
                  </a:lnTo>
                  <a:lnTo>
                    <a:pt x="4034" y="4838"/>
                  </a:lnTo>
                  <a:lnTo>
                    <a:pt x="4568" y="4571"/>
                  </a:lnTo>
                  <a:cubicBezTo>
                    <a:pt x="4601" y="4571"/>
                    <a:pt x="4601" y="4504"/>
                    <a:pt x="4568" y="4504"/>
                  </a:cubicBezTo>
                  <a:lnTo>
                    <a:pt x="4034" y="4170"/>
                  </a:lnTo>
                  <a:close/>
                  <a:moveTo>
                    <a:pt x="12107" y="4271"/>
                  </a:moveTo>
                  <a:lnTo>
                    <a:pt x="11573" y="4571"/>
                  </a:lnTo>
                  <a:lnTo>
                    <a:pt x="11573" y="4604"/>
                  </a:lnTo>
                  <a:lnTo>
                    <a:pt x="12107" y="4938"/>
                  </a:lnTo>
                  <a:lnTo>
                    <a:pt x="12207" y="4938"/>
                  </a:lnTo>
                  <a:lnTo>
                    <a:pt x="12740" y="4637"/>
                  </a:lnTo>
                  <a:cubicBezTo>
                    <a:pt x="12774" y="4637"/>
                    <a:pt x="12740" y="4604"/>
                    <a:pt x="12740" y="4604"/>
                  </a:cubicBezTo>
                  <a:lnTo>
                    <a:pt x="12207" y="4271"/>
                  </a:lnTo>
                  <a:close/>
                  <a:moveTo>
                    <a:pt x="10739" y="4571"/>
                  </a:moveTo>
                  <a:lnTo>
                    <a:pt x="10205" y="4838"/>
                  </a:lnTo>
                  <a:cubicBezTo>
                    <a:pt x="10172" y="4838"/>
                    <a:pt x="10172" y="4871"/>
                    <a:pt x="10205" y="4871"/>
                  </a:cubicBezTo>
                  <a:lnTo>
                    <a:pt x="10739" y="5238"/>
                  </a:lnTo>
                  <a:lnTo>
                    <a:pt x="10839" y="5238"/>
                  </a:lnTo>
                  <a:lnTo>
                    <a:pt x="11373" y="4938"/>
                  </a:lnTo>
                  <a:cubicBezTo>
                    <a:pt x="11406" y="4938"/>
                    <a:pt x="11373" y="4904"/>
                    <a:pt x="11373" y="4904"/>
                  </a:cubicBezTo>
                  <a:lnTo>
                    <a:pt x="10839" y="4571"/>
                  </a:lnTo>
                  <a:close/>
                  <a:moveTo>
                    <a:pt x="4768" y="4604"/>
                  </a:moveTo>
                  <a:lnTo>
                    <a:pt x="4234" y="4904"/>
                  </a:lnTo>
                  <a:cubicBezTo>
                    <a:pt x="4201" y="4904"/>
                    <a:pt x="4234" y="4938"/>
                    <a:pt x="4234" y="4938"/>
                  </a:cubicBezTo>
                  <a:lnTo>
                    <a:pt x="4768" y="5271"/>
                  </a:lnTo>
                  <a:lnTo>
                    <a:pt x="4868" y="5271"/>
                  </a:lnTo>
                  <a:lnTo>
                    <a:pt x="5402" y="4971"/>
                  </a:lnTo>
                  <a:cubicBezTo>
                    <a:pt x="5435" y="4971"/>
                    <a:pt x="5435" y="4938"/>
                    <a:pt x="5402" y="4938"/>
                  </a:cubicBezTo>
                  <a:lnTo>
                    <a:pt x="4868" y="4604"/>
                  </a:lnTo>
                  <a:close/>
                  <a:moveTo>
                    <a:pt x="12940" y="4771"/>
                  </a:moveTo>
                  <a:lnTo>
                    <a:pt x="12407" y="5071"/>
                  </a:lnTo>
                  <a:lnTo>
                    <a:pt x="12407" y="5104"/>
                  </a:lnTo>
                  <a:lnTo>
                    <a:pt x="12940" y="5438"/>
                  </a:lnTo>
                  <a:lnTo>
                    <a:pt x="13041" y="5438"/>
                  </a:lnTo>
                  <a:lnTo>
                    <a:pt x="13574" y="5138"/>
                  </a:lnTo>
                  <a:cubicBezTo>
                    <a:pt x="13608" y="5138"/>
                    <a:pt x="13574" y="5104"/>
                    <a:pt x="13574" y="5104"/>
                  </a:cubicBezTo>
                  <a:lnTo>
                    <a:pt x="13041" y="4771"/>
                  </a:lnTo>
                  <a:close/>
                  <a:moveTo>
                    <a:pt x="9705" y="4838"/>
                  </a:moveTo>
                  <a:lnTo>
                    <a:pt x="9171" y="5138"/>
                  </a:lnTo>
                  <a:cubicBezTo>
                    <a:pt x="9104" y="5138"/>
                    <a:pt x="9104" y="5171"/>
                    <a:pt x="9171" y="5171"/>
                  </a:cubicBezTo>
                  <a:lnTo>
                    <a:pt x="9705" y="5505"/>
                  </a:lnTo>
                  <a:cubicBezTo>
                    <a:pt x="9721" y="5538"/>
                    <a:pt x="9738" y="5555"/>
                    <a:pt x="9751" y="5555"/>
                  </a:cubicBezTo>
                  <a:cubicBezTo>
                    <a:pt x="9763" y="5555"/>
                    <a:pt x="9772" y="5538"/>
                    <a:pt x="9772" y="5505"/>
                  </a:cubicBezTo>
                  <a:lnTo>
                    <a:pt x="10339" y="5238"/>
                  </a:lnTo>
                  <a:cubicBezTo>
                    <a:pt x="10372" y="5238"/>
                    <a:pt x="10339" y="5171"/>
                    <a:pt x="10339" y="5171"/>
                  </a:cubicBezTo>
                  <a:lnTo>
                    <a:pt x="9772" y="4838"/>
                  </a:lnTo>
                  <a:close/>
                  <a:moveTo>
                    <a:pt x="11610" y="5021"/>
                  </a:moveTo>
                  <a:cubicBezTo>
                    <a:pt x="11598" y="5021"/>
                    <a:pt x="11590" y="5038"/>
                    <a:pt x="11573" y="5071"/>
                  </a:cubicBezTo>
                  <a:lnTo>
                    <a:pt x="11039" y="5338"/>
                  </a:lnTo>
                  <a:cubicBezTo>
                    <a:pt x="11006" y="5338"/>
                    <a:pt x="11006" y="5405"/>
                    <a:pt x="11039" y="5405"/>
                  </a:cubicBezTo>
                  <a:lnTo>
                    <a:pt x="11573" y="5738"/>
                  </a:lnTo>
                  <a:lnTo>
                    <a:pt x="11673" y="5738"/>
                  </a:lnTo>
                  <a:lnTo>
                    <a:pt x="12207" y="5438"/>
                  </a:lnTo>
                  <a:cubicBezTo>
                    <a:pt x="12240" y="5438"/>
                    <a:pt x="12207" y="5405"/>
                    <a:pt x="12207" y="5405"/>
                  </a:cubicBezTo>
                  <a:lnTo>
                    <a:pt x="11673" y="5071"/>
                  </a:lnTo>
                  <a:cubicBezTo>
                    <a:pt x="11640" y="5038"/>
                    <a:pt x="11623" y="5021"/>
                    <a:pt x="11610" y="5021"/>
                  </a:cubicBezTo>
                  <a:close/>
                  <a:moveTo>
                    <a:pt x="5569" y="5104"/>
                  </a:moveTo>
                  <a:lnTo>
                    <a:pt x="5035" y="5405"/>
                  </a:lnTo>
                  <a:cubicBezTo>
                    <a:pt x="5001" y="5405"/>
                    <a:pt x="5001" y="5438"/>
                    <a:pt x="5035" y="5438"/>
                  </a:cubicBezTo>
                  <a:lnTo>
                    <a:pt x="5569" y="5772"/>
                  </a:lnTo>
                  <a:lnTo>
                    <a:pt x="5669" y="5772"/>
                  </a:lnTo>
                  <a:lnTo>
                    <a:pt x="6202" y="5471"/>
                  </a:lnTo>
                  <a:lnTo>
                    <a:pt x="6202" y="5438"/>
                  </a:lnTo>
                  <a:lnTo>
                    <a:pt x="5669" y="5104"/>
                  </a:lnTo>
                  <a:close/>
                  <a:moveTo>
                    <a:pt x="8838" y="4337"/>
                  </a:moveTo>
                  <a:lnTo>
                    <a:pt x="7537" y="5104"/>
                  </a:lnTo>
                  <a:cubicBezTo>
                    <a:pt x="7503" y="5104"/>
                    <a:pt x="7537" y="5138"/>
                    <a:pt x="7537" y="5138"/>
                  </a:cubicBezTo>
                  <a:lnTo>
                    <a:pt x="8771" y="5838"/>
                  </a:lnTo>
                  <a:cubicBezTo>
                    <a:pt x="8838" y="5838"/>
                    <a:pt x="8838" y="5838"/>
                    <a:pt x="8838" y="5805"/>
                  </a:cubicBezTo>
                  <a:lnTo>
                    <a:pt x="9371" y="5505"/>
                  </a:lnTo>
                  <a:cubicBezTo>
                    <a:pt x="9405" y="5505"/>
                    <a:pt x="9371" y="5471"/>
                    <a:pt x="9371" y="5471"/>
                  </a:cubicBezTo>
                  <a:lnTo>
                    <a:pt x="8871" y="5171"/>
                  </a:lnTo>
                  <a:cubicBezTo>
                    <a:pt x="8838" y="5171"/>
                    <a:pt x="8838" y="5138"/>
                    <a:pt x="8871" y="5138"/>
                  </a:cubicBezTo>
                  <a:lnTo>
                    <a:pt x="9538" y="4771"/>
                  </a:lnTo>
                  <a:cubicBezTo>
                    <a:pt x="9571" y="4771"/>
                    <a:pt x="9571" y="4738"/>
                    <a:pt x="9538" y="4738"/>
                  </a:cubicBezTo>
                  <a:lnTo>
                    <a:pt x="8904" y="4337"/>
                  </a:lnTo>
                  <a:close/>
                  <a:moveTo>
                    <a:pt x="10505" y="5305"/>
                  </a:moveTo>
                  <a:lnTo>
                    <a:pt x="9938" y="5605"/>
                  </a:lnTo>
                  <a:cubicBezTo>
                    <a:pt x="9905" y="5605"/>
                    <a:pt x="9905" y="5638"/>
                    <a:pt x="9938" y="5638"/>
                  </a:cubicBezTo>
                  <a:lnTo>
                    <a:pt x="10505" y="5972"/>
                  </a:lnTo>
                  <a:lnTo>
                    <a:pt x="10572" y="5972"/>
                  </a:lnTo>
                  <a:lnTo>
                    <a:pt x="11106" y="5672"/>
                  </a:lnTo>
                  <a:cubicBezTo>
                    <a:pt x="11173" y="5672"/>
                    <a:pt x="11106" y="5638"/>
                    <a:pt x="11106" y="5638"/>
                  </a:cubicBezTo>
                  <a:lnTo>
                    <a:pt x="10572" y="5305"/>
                  </a:lnTo>
                  <a:close/>
                  <a:moveTo>
                    <a:pt x="14075" y="5438"/>
                  </a:moveTo>
                  <a:lnTo>
                    <a:pt x="13541" y="5705"/>
                  </a:lnTo>
                  <a:lnTo>
                    <a:pt x="13541" y="5772"/>
                  </a:lnTo>
                  <a:lnTo>
                    <a:pt x="14075" y="6105"/>
                  </a:lnTo>
                  <a:lnTo>
                    <a:pt x="14175" y="6105"/>
                  </a:lnTo>
                  <a:lnTo>
                    <a:pt x="14708" y="5805"/>
                  </a:lnTo>
                  <a:cubicBezTo>
                    <a:pt x="14742" y="5805"/>
                    <a:pt x="14708" y="5772"/>
                    <a:pt x="14708" y="5772"/>
                  </a:cubicBezTo>
                  <a:lnTo>
                    <a:pt x="14175" y="5438"/>
                  </a:lnTo>
                  <a:close/>
                  <a:moveTo>
                    <a:pt x="12373" y="5505"/>
                  </a:moveTo>
                  <a:lnTo>
                    <a:pt x="11840" y="5805"/>
                  </a:lnTo>
                  <a:lnTo>
                    <a:pt x="11840" y="5838"/>
                  </a:lnTo>
                  <a:lnTo>
                    <a:pt x="12373" y="6172"/>
                  </a:lnTo>
                  <a:lnTo>
                    <a:pt x="12440" y="6172"/>
                  </a:lnTo>
                  <a:lnTo>
                    <a:pt x="13007" y="5905"/>
                  </a:lnTo>
                  <a:cubicBezTo>
                    <a:pt x="13041" y="5905"/>
                    <a:pt x="13041" y="5838"/>
                    <a:pt x="13007" y="5838"/>
                  </a:cubicBezTo>
                  <a:lnTo>
                    <a:pt x="12440" y="5505"/>
                  </a:lnTo>
                  <a:close/>
                  <a:moveTo>
                    <a:pt x="9571" y="5638"/>
                  </a:moveTo>
                  <a:lnTo>
                    <a:pt x="9038" y="5938"/>
                  </a:lnTo>
                  <a:lnTo>
                    <a:pt x="9038" y="5972"/>
                  </a:lnTo>
                  <a:lnTo>
                    <a:pt x="9571" y="6305"/>
                  </a:lnTo>
                  <a:lnTo>
                    <a:pt x="9671" y="6305"/>
                  </a:lnTo>
                  <a:lnTo>
                    <a:pt x="10205" y="6005"/>
                  </a:lnTo>
                  <a:lnTo>
                    <a:pt x="10205" y="5972"/>
                  </a:lnTo>
                  <a:lnTo>
                    <a:pt x="9671" y="5638"/>
                  </a:lnTo>
                  <a:close/>
                  <a:moveTo>
                    <a:pt x="11273" y="5772"/>
                  </a:moveTo>
                  <a:lnTo>
                    <a:pt x="10739" y="6072"/>
                  </a:lnTo>
                  <a:cubicBezTo>
                    <a:pt x="10706" y="6072"/>
                    <a:pt x="10706" y="6105"/>
                    <a:pt x="10739" y="6105"/>
                  </a:cubicBezTo>
                  <a:lnTo>
                    <a:pt x="11273" y="6439"/>
                  </a:lnTo>
                  <a:lnTo>
                    <a:pt x="11373" y="6439"/>
                  </a:lnTo>
                  <a:lnTo>
                    <a:pt x="11906" y="6139"/>
                  </a:lnTo>
                  <a:cubicBezTo>
                    <a:pt x="11940" y="6139"/>
                    <a:pt x="11906" y="6105"/>
                    <a:pt x="11906" y="6105"/>
                  </a:cubicBezTo>
                  <a:lnTo>
                    <a:pt x="11373" y="5772"/>
                  </a:lnTo>
                  <a:close/>
                  <a:moveTo>
                    <a:pt x="7270" y="5238"/>
                  </a:moveTo>
                  <a:lnTo>
                    <a:pt x="6736" y="5505"/>
                  </a:lnTo>
                  <a:cubicBezTo>
                    <a:pt x="6703" y="5505"/>
                    <a:pt x="6736" y="5571"/>
                    <a:pt x="6736" y="5571"/>
                  </a:cubicBezTo>
                  <a:lnTo>
                    <a:pt x="8371" y="6472"/>
                  </a:lnTo>
                  <a:cubicBezTo>
                    <a:pt x="8393" y="6472"/>
                    <a:pt x="8415" y="6487"/>
                    <a:pt x="8427" y="6487"/>
                  </a:cubicBezTo>
                  <a:cubicBezTo>
                    <a:pt x="8434" y="6487"/>
                    <a:pt x="8437" y="6483"/>
                    <a:pt x="8437" y="6472"/>
                  </a:cubicBezTo>
                  <a:lnTo>
                    <a:pt x="9004" y="6172"/>
                  </a:lnTo>
                  <a:cubicBezTo>
                    <a:pt x="9038" y="6172"/>
                    <a:pt x="9038" y="6139"/>
                    <a:pt x="9004" y="6139"/>
                  </a:cubicBezTo>
                  <a:lnTo>
                    <a:pt x="7370" y="5238"/>
                  </a:lnTo>
                  <a:close/>
                  <a:moveTo>
                    <a:pt x="6569" y="5672"/>
                  </a:moveTo>
                  <a:lnTo>
                    <a:pt x="6036" y="5972"/>
                  </a:lnTo>
                  <a:lnTo>
                    <a:pt x="6036" y="6005"/>
                  </a:lnTo>
                  <a:lnTo>
                    <a:pt x="6869" y="6505"/>
                  </a:lnTo>
                  <a:lnTo>
                    <a:pt x="6936" y="6505"/>
                  </a:lnTo>
                  <a:lnTo>
                    <a:pt x="7503" y="6239"/>
                  </a:lnTo>
                  <a:cubicBezTo>
                    <a:pt x="7537" y="6239"/>
                    <a:pt x="7537" y="6172"/>
                    <a:pt x="7503" y="6172"/>
                  </a:cubicBezTo>
                  <a:lnTo>
                    <a:pt x="6669" y="5672"/>
                  </a:lnTo>
                  <a:close/>
                  <a:moveTo>
                    <a:pt x="14909" y="5905"/>
                  </a:moveTo>
                  <a:lnTo>
                    <a:pt x="14375" y="6172"/>
                  </a:lnTo>
                  <a:lnTo>
                    <a:pt x="14375" y="6205"/>
                  </a:lnTo>
                  <a:lnTo>
                    <a:pt x="14909" y="6539"/>
                  </a:lnTo>
                  <a:lnTo>
                    <a:pt x="15009" y="6539"/>
                  </a:lnTo>
                  <a:lnTo>
                    <a:pt x="15542" y="6272"/>
                  </a:lnTo>
                  <a:cubicBezTo>
                    <a:pt x="15576" y="6272"/>
                    <a:pt x="15542" y="6239"/>
                    <a:pt x="15542" y="6239"/>
                  </a:cubicBezTo>
                  <a:lnTo>
                    <a:pt x="15009" y="5905"/>
                  </a:lnTo>
                  <a:close/>
                  <a:moveTo>
                    <a:pt x="13207" y="5972"/>
                  </a:moveTo>
                  <a:lnTo>
                    <a:pt x="12674" y="6272"/>
                  </a:lnTo>
                  <a:cubicBezTo>
                    <a:pt x="12607" y="6272"/>
                    <a:pt x="12674" y="6305"/>
                    <a:pt x="12674" y="6305"/>
                  </a:cubicBezTo>
                  <a:lnTo>
                    <a:pt x="13207" y="6639"/>
                  </a:lnTo>
                  <a:lnTo>
                    <a:pt x="13274" y="6639"/>
                  </a:lnTo>
                  <a:lnTo>
                    <a:pt x="13841" y="6339"/>
                  </a:lnTo>
                  <a:cubicBezTo>
                    <a:pt x="13874" y="6339"/>
                    <a:pt x="13874" y="6305"/>
                    <a:pt x="13841" y="6305"/>
                  </a:cubicBezTo>
                  <a:lnTo>
                    <a:pt x="13241" y="5972"/>
                  </a:lnTo>
                  <a:close/>
                  <a:moveTo>
                    <a:pt x="10372" y="6105"/>
                  </a:moveTo>
                  <a:lnTo>
                    <a:pt x="9838" y="6405"/>
                  </a:lnTo>
                  <a:lnTo>
                    <a:pt x="9838" y="6439"/>
                  </a:lnTo>
                  <a:lnTo>
                    <a:pt x="10372" y="6772"/>
                  </a:lnTo>
                  <a:lnTo>
                    <a:pt x="10439" y="6772"/>
                  </a:lnTo>
                  <a:lnTo>
                    <a:pt x="11006" y="6472"/>
                  </a:lnTo>
                  <a:lnTo>
                    <a:pt x="11006" y="6439"/>
                  </a:lnTo>
                  <a:lnTo>
                    <a:pt x="10439" y="6105"/>
                  </a:lnTo>
                  <a:close/>
                  <a:moveTo>
                    <a:pt x="12107" y="6239"/>
                  </a:moveTo>
                  <a:lnTo>
                    <a:pt x="11573" y="6505"/>
                  </a:lnTo>
                  <a:cubicBezTo>
                    <a:pt x="11539" y="6505"/>
                    <a:pt x="11539" y="6539"/>
                    <a:pt x="11573" y="6539"/>
                  </a:cubicBezTo>
                  <a:lnTo>
                    <a:pt x="12107" y="6906"/>
                  </a:lnTo>
                  <a:lnTo>
                    <a:pt x="12207" y="6906"/>
                  </a:lnTo>
                  <a:lnTo>
                    <a:pt x="12740" y="6606"/>
                  </a:lnTo>
                  <a:lnTo>
                    <a:pt x="12740" y="6572"/>
                  </a:lnTo>
                  <a:lnTo>
                    <a:pt x="12207" y="6239"/>
                  </a:lnTo>
                  <a:close/>
                  <a:moveTo>
                    <a:pt x="9204" y="6272"/>
                  </a:moveTo>
                  <a:lnTo>
                    <a:pt x="8671" y="6572"/>
                  </a:lnTo>
                  <a:cubicBezTo>
                    <a:pt x="8604" y="6572"/>
                    <a:pt x="8671" y="6606"/>
                    <a:pt x="8671" y="6606"/>
                  </a:cubicBezTo>
                  <a:lnTo>
                    <a:pt x="9204" y="6939"/>
                  </a:lnTo>
                  <a:cubicBezTo>
                    <a:pt x="9204" y="6956"/>
                    <a:pt x="9213" y="6964"/>
                    <a:pt x="9225" y="6964"/>
                  </a:cubicBezTo>
                  <a:cubicBezTo>
                    <a:pt x="9238" y="6964"/>
                    <a:pt x="9254" y="6956"/>
                    <a:pt x="9271" y="6939"/>
                  </a:cubicBezTo>
                  <a:lnTo>
                    <a:pt x="9838" y="6639"/>
                  </a:lnTo>
                  <a:cubicBezTo>
                    <a:pt x="9872" y="6639"/>
                    <a:pt x="9872" y="6606"/>
                    <a:pt x="9838" y="6606"/>
                  </a:cubicBezTo>
                  <a:lnTo>
                    <a:pt x="9271" y="6272"/>
                  </a:lnTo>
                  <a:close/>
                  <a:moveTo>
                    <a:pt x="7670" y="6272"/>
                  </a:moveTo>
                  <a:lnTo>
                    <a:pt x="7103" y="6572"/>
                  </a:lnTo>
                  <a:cubicBezTo>
                    <a:pt x="7070" y="6572"/>
                    <a:pt x="7103" y="6606"/>
                    <a:pt x="7103" y="6606"/>
                  </a:cubicBezTo>
                  <a:lnTo>
                    <a:pt x="7770" y="6972"/>
                  </a:lnTo>
                  <a:lnTo>
                    <a:pt x="7870" y="6972"/>
                  </a:lnTo>
                  <a:lnTo>
                    <a:pt x="8404" y="6672"/>
                  </a:lnTo>
                  <a:cubicBezTo>
                    <a:pt x="8437" y="6672"/>
                    <a:pt x="8404" y="6639"/>
                    <a:pt x="8404" y="6639"/>
                  </a:cubicBezTo>
                  <a:lnTo>
                    <a:pt x="7737" y="6272"/>
                  </a:lnTo>
                  <a:close/>
                  <a:moveTo>
                    <a:pt x="15709" y="6339"/>
                  </a:moveTo>
                  <a:lnTo>
                    <a:pt x="15175" y="6639"/>
                  </a:lnTo>
                  <a:cubicBezTo>
                    <a:pt x="15109" y="6639"/>
                    <a:pt x="15109" y="6672"/>
                    <a:pt x="15175" y="6672"/>
                  </a:cubicBezTo>
                  <a:lnTo>
                    <a:pt x="15709" y="7006"/>
                  </a:lnTo>
                  <a:lnTo>
                    <a:pt x="15776" y="7006"/>
                  </a:lnTo>
                  <a:lnTo>
                    <a:pt x="16343" y="6739"/>
                  </a:lnTo>
                  <a:cubicBezTo>
                    <a:pt x="16376" y="6739"/>
                    <a:pt x="16343" y="6672"/>
                    <a:pt x="16343" y="6672"/>
                  </a:cubicBezTo>
                  <a:lnTo>
                    <a:pt x="15776" y="6339"/>
                  </a:lnTo>
                  <a:close/>
                  <a:moveTo>
                    <a:pt x="13941" y="6439"/>
                  </a:moveTo>
                  <a:lnTo>
                    <a:pt x="13407" y="6739"/>
                  </a:lnTo>
                  <a:cubicBezTo>
                    <a:pt x="13374" y="6739"/>
                    <a:pt x="13407" y="6772"/>
                    <a:pt x="13407" y="6772"/>
                  </a:cubicBezTo>
                  <a:lnTo>
                    <a:pt x="13941" y="7106"/>
                  </a:lnTo>
                  <a:lnTo>
                    <a:pt x="14041" y="7106"/>
                  </a:lnTo>
                  <a:lnTo>
                    <a:pt x="14575" y="6806"/>
                  </a:lnTo>
                  <a:cubicBezTo>
                    <a:pt x="14608" y="6806"/>
                    <a:pt x="14608" y="6772"/>
                    <a:pt x="14575" y="6772"/>
                  </a:cubicBezTo>
                  <a:lnTo>
                    <a:pt x="14041" y="6439"/>
                  </a:lnTo>
                  <a:close/>
                  <a:moveTo>
                    <a:pt x="11206" y="6572"/>
                  </a:moveTo>
                  <a:lnTo>
                    <a:pt x="10672" y="6839"/>
                  </a:lnTo>
                  <a:lnTo>
                    <a:pt x="10672" y="6906"/>
                  </a:lnTo>
                  <a:lnTo>
                    <a:pt x="11206" y="7239"/>
                  </a:lnTo>
                  <a:lnTo>
                    <a:pt x="11273" y="7239"/>
                  </a:lnTo>
                  <a:lnTo>
                    <a:pt x="11840" y="6939"/>
                  </a:lnTo>
                  <a:cubicBezTo>
                    <a:pt x="11873" y="6939"/>
                    <a:pt x="11873" y="6906"/>
                    <a:pt x="11840" y="6906"/>
                  </a:cubicBezTo>
                  <a:lnTo>
                    <a:pt x="11273" y="6572"/>
                  </a:lnTo>
                  <a:close/>
                  <a:moveTo>
                    <a:pt x="12965" y="6689"/>
                  </a:moveTo>
                  <a:cubicBezTo>
                    <a:pt x="12949" y="6689"/>
                    <a:pt x="12924" y="6706"/>
                    <a:pt x="12907" y="6739"/>
                  </a:cubicBezTo>
                  <a:lnTo>
                    <a:pt x="12373" y="7006"/>
                  </a:lnTo>
                  <a:cubicBezTo>
                    <a:pt x="12340" y="7006"/>
                    <a:pt x="12340" y="7073"/>
                    <a:pt x="12373" y="7073"/>
                  </a:cubicBezTo>
                  <a:lnTo>
                    <a:pt x="12907" y="7406"/>
                  </a:lnTo>
                  <a:lnTo>
                    <a:pt x="12974" y="7406"/>
                  </a:lnTo>
                  <a:lnTo>
                    <a:pt x="13541" y="7106"/>
                  </a:lnTo>
                  <a:lnTo>
                    <a:pt x="13541" y="7073"/>
                  </a:lnTo>
                  <a:lnTo>
                    <a:pt x="12974" y="6739"/>
                  </a:lnTo>
                  <a:cubicBezTo>
                    <a:pt x="12991" y="6706"/>
                    <a:pt x="12982" y="6689"/>
                    <a:pt x="12965" y="6689"/>
                  </a:cubicBezTo>
                  <a:close/>
                  <a:moveTo>
                    <a:pt x="10005" y="6772"/>
                  </a:moveTo>
                  <a:lnTo>
                    <a:pt x="9438" y="7073"/>
                  </a:lnTo>
                  <a:cubicBezTo>
                    <a:pt x="9405" y="7073"/>
                    <a:pt x="9405" y="7106"/>
                    <a:pt x="9438" y="7106"/>
                  </a:cubicBezTo>
                  <a:lnTo>
                    <a:pt x="10005" y="7439"/>
                  </a:lnTo>
                  <a:lnTo>
                    <a:pt x="10072" y="7439"/>
                  </a:lnTo>
                  <a:lnTo>
                    <a:pt x="10605" y="7139"/>
                  </a:lnTo>
                  <a:cubicBezTo>
                    <a:pt x="10672" y="7139"/>
                    <a:pt x="10605" y="7106"/>
                    <a:pt x="10605" y="7106"/>
                  </a:cubicBezTo>
                  <a:lnTo>
                    <a:pt x="10072" y="6772"/>
                  </a:lnTo>
                  <a:close/>
                  <a:moveTo>
                    <a:pt x="16510" y="6839"/>
                  </a:moveTo>
                  <a:lnTo>
                    <a:pt x="15943" y="7139"/>
                  </a:lnTo>
                  <a:cubicBezTo>
                    <a:pt x="15909" y="7139"/>
                    <a:pt x="15909" y="7173"/>
                    <a:pt x="15943" y="7173"/>
                  </a:cubicBezTo>
                  <a:lnTo>
                    <a:pt x="16510" y="7506"/>
                  </a:lnTo>
                  <a:lnTo>
                    <a:pt x="16576" y="7506"/>
                  </a:lnTo>
                  <a:lnTo>
                    <a:pt x="17110" y="7239"/>
                  </a:lnTo>
                  <a:cubicBezTo>
                    <a:pt x="17177" y="7239"/>
                    <a:pt x="17110" y="7173"/>
                    <a:pt x="17110" y="7173"/>
                  </a:cubicBezTo>
                  <a:lnTo>
                    <a:pt x="16576" y="6839"/>
                  </a:lnTo>
                  <a:close/>
                  <a:moveTo>
                    <a:pt x="8604" y="6806"/>
                  </a:moveTo>
                  <a:lnTo>
                    <a:pt x="8070" y="7139"/>
                  </a:lnTo>
                  <a:cubicBezTo>
                    <a:pt x="8037" y="7139"/>
                    <a:pt x="8037" y="7173"/>
                    <a:pt x="8070" y="7173"/>
                  </a:cubicBezTo>
                  <a:lnTo>
                    <a:pt x="8737" y="7573"/>
                  </a:lnTo>
                  <a:lnTo>
                    <a:pt x="8804" y="7573"/>
                  </a:lnTo>
                  <a:lnTo>
                    <a:pt x="9371" y="7273"/>
                  </a:lnTo>
                  <a:cubicBezTo>
                    <a:pt x="9405" y="7273"/>
                    <a:pt x="9405" y="7239"/>
                    <a:pt x="9371" y="7239"/>
                  </a:cubicBezTo>
                  <a:lnTo>
                    <a:pt x="8704" y="6806"/>
                  </a:lnTo>
                  <a:close/>
                  <a:moveTo>
                    <a:pt x="14775" y="6906"/>
                  </a:moveTo>
                  <a:lnTo>
                    <a:pt x="14241" y="7173"/>
                  </a:lnTo>
                  <a:cubicBezTo>
                    <a:pt x="14208" y="7173"/>
                    <a:pt x="14241" y="7206"/>
                    <a:pt x="14241" y="7206"/>
                  </a:cubicBezTo>
                  <a:lnTo>
                    <a:pt x="14775" y="7573"/>
                  </a:lnTo>
                  <a:lnTo>
                    <a:pt x="14875" y="7573"/>
                  </a:lnTo>
                  <a:lnTo>
                    <a:pt x="15409" y="7273"/>
                  </a:lnTo>
                  <a:cubicBezTo>
                    <a:pt x="15442" y="7273"/>
                    <a:pt x="15442" y="7239"/>
                    <a:pt x="15409" y="7239"/>
                  </a:cubicBezTo>
                  <a:lnTo>
                    <a:pt x="14875" y="6906"/>
                  </a:lnTo>
                  <a:close/>
                  <a:moveTo>
                    <a:pt x="12006" y="7006"/>
                  </a:moveTo>
                  <a:lnTo>
                    <a:pt x="11439" y="7306"/>
                  </a:lnTo>
                  <a:lnTo>
                    <a:pt x="11439" y="7339"/>
                  </a:lnTo>
                  <a:lnTo>
                    <a:pt x="12006" y="7673"/>
                  </a:lnTo>
                  <a:cubicBezTo>
                    <a:pt x="12023" y="7706"/>
                    <a:pt x="12031" y="7723"/>
                    <a:pt x="12040" y="7723"/>
                  </a:cubicBezTo>
                  <a:cubicBezTo>
                    <a:pt x="12048" y="7723"/>
                    <a:pt x="12057" y="7706"/>
                    <a:pt x="12073" y="7673"/>
                  </a:cubicBezTo>
                  <a:lnTo>
                    <a:pt x="12607" y="7406"/>
                  </a:lnTo>
                  <a:cubicBezTo>
                    <a:pt x="12674" y="7406"/>
                    <a:pt x="12674" y="7339"/>
                    <a:pt x="12607" y="7339"/>
                  </a:cubicBezTo>
                  <a:lnTo>
                    <a:pt x="12073" y="7006"/>
                  </a:lnTo>
                  <a:close/>
                  <a:moveTo>
                    <a:pt x="13741" y="7173"/>
                  </a:moveTo>
                  <a:lnTo>
                    <a:pt x="13207" y="7473"/>
                  </a:lnTo>
                  <a:cubicBezTo>
                    <a:pt x="13174" y="7473"/>
                    <a:pt x="13207" y="7506"/>
                    <a:pt x="13207" y="7506"/>
                  </a:cubicBezTo>
                  <a:lnTo>
                    <a:pt x="13741" y="7840"/>
                  </a:lnTo>
                  <a:lnTo>
                    <a:pt x="13808" y="7840"/>
                  </a:lnTo>
                  <a:lnTo>
                    <a:pt x="14375" y="7573"/>
                  </a:lnTo>
                  <a:cubicBezTo>
                    <a:pt x="14408" y="7573"/>
                    <a:pt x="14408" y="7506"/>
                    <a:pt x="14375" y="7506"/>
                  </a:cubicBezTo>
                  <a:lnTo>
                    <a:pt x="13808" y="7173"/>
                  </a:lnTo>
                  <a:close/>
                  <a:moveTo>
                    <a:pt x="10839" y="7239"/>
                  </a:moveTo>
                  <a:lnTo>
                    <a:pt x="10272" y="7506"/>
                  </a:lnTo>
                  <a:cubicBezTo>
                    <a:pt x="10239" y="7506"/>
                    <a:pt x="10239" y="7573"/>
                    <a:pt x="10272" y="7573"/>
                  </a:cubicBezTo>
                  <a:lnTo>
                    <a:pt x="10839" y="7906"/>
                  </a:lnTo>
                  <a:lnTo>
                    <a:pt x="10906" y="7906"/>
                  </a:lnTo>
                  <a:lnTo>
                    <a:pt x="11439" y="7606"/>
                  </a:lnTo>
                  <a:cubicBezTo>
                    <a:pt x="11506" y="7606"/>
                    <a:pt x="11439" y="7573"/>
                    <a:pt x="11439" y="7573"/>
                  </a:cubicBezTo>
                  <a:lnTo>
                    <a:pt x="10906" y="7239"/>
                  </a:lnTo>
                  <a:close/>
                  <a:moveTo>
                    <a:pt x="15576" y="7339"/>
                  </a:moveTo>
                  <a:lnTo>
                    <a:pt x="15042" y="7640"/>
                  </a:lnTo>
                  <a:cubicBezTo>
                    <a:pt x="15009" y="7640"/>
                    <a:pt x="15042" y="7673"/>
                    <a:pt x="15042" y="7673"/>
                  </a:cubicBezTo>
                  <a:lnTo>
                    <a:pt x="15576" y="8007"/>
                  </a:lnTo>
                  <a:lnTo>
                    <a:pt x="15676" y="8007"/>
                  </a:lnTo>
                  <a:lnTo>
                    <a:pt x="16209" y="7740"/>
                  </a:lnTo>
                  <a:cubicBezTo>
                    <a:pt x="16243" y="7740"/>
                    <a:pt x="16243" y="7673"/>
                    <a:pt x="16209" y="7673"/>
                  </a:cubicBezTo>
                  <a:lnTo>
                    <a:pt x="15676" y="7339"/>
                  </a:lnTo>
                  <a:close/>
                  <a:moveTo>
                    <a:pt x="9538" y="7339"/>
                  </a:moveTo>
                  <a:lnTo>
                    <a:pt x="9004" y="7640"/>
                  </a:lnTo>
                  <a:cubicBezTo>
                    <a:pt x="8938" y="7640"/>
                    <a:pt x="9004" y="7673"/>
                    <a:pt x="9004" y="7673"/>
                  </a:cubicBezTo>
                  <a:lnTo>
                    <a:pt x="9671" y="8073"/>
                  </a:lnTo>
                  <a:lnTo>
                    <a:pt x="9738" y="8073"/>
                  </a:lnTo>
                  <a:lnTo>
                    <a:pt x="10272" y="7773"/>
                  </a:lnTo>
                  <a:cubicBezTo>
                    <a:pt x="10339" y="7773"/>
                    <a:pt x="10272" y="7740"/>
                    <a:pt x="10272" y="7740"/>
                  </a:cubicBezTo>
                  <a:lnTo>
                    <a:pt x="9605" y="7339"/>
                  </a:lnTo>
                  <a:close/>
                  <a:moveTo>
                    <a:pt x="12774" y="7473"/>
                  </a:moveTo>
                  <a:lnTo>
                    <a:pt x="12240" y="7773"/>
                  </a:lnTo>
                  <a:cubicBezTo>
                    <a:pt x="12207" y="7773"/>
                    <a:pt x="12240" y="7806"/>
                    <a:pt x="12240" y="7806"/>
                  </a:cubicBezTo>
                  <a:lnTo>
                    <a:pt x="12774" y="8140"/>
                  </a:lnTo>
                  <a:cubicBezTo>
                    <a:pt x="12807" y="8157"/>
                    <a:pt x="12832" y="8165"/>
                    <a:pt x="12849" y="8165"/>
                  </a:cubicBezTo>
                  <a:cubicBezTo>
                    <a:pt x="12865" y="8165"/>
                    <a:pt x="12874" y="8157"/>
                    <a:pt x="12874" y="8140"/>
                  </a:cubicBezTo>
                  <a:lnTo>
                    <a:pt x="13407" y="7840"/>
                  </a:lnTo>
                  <a:cubicBezTo>
                    <a:pt x="13441" y="7840"/>
                    <a:pt x="13441" y="7806"/>
                    <a:pt x="13407" y="7806"/>
                  </a:cubicBezTo>
                  <a:lnTo>
                    <a:pt x="12874" y="7473"/>
                  </a:lnTo>
                  <a:close/>
                  <a:moveTo>
                    <a:pt x="17677" y="7506"/>
                  </a:moveTo>
                  <a:lnTo>
                    <a:pt x="17110" y="7806"/>
                  </a:lnTo>
                  <a:cubicBezTo>
                    <a:pt x="17077" y="7806"/>
                    <a:pt x="17077" y="7840"/>
                    <a:pt x="17110" y="7840"/>
                  </a:cubicBezTo>
                  <a:lnTo>
                    <a:pt x="17677" y="8173"/>
                  </a:lnTo>
                  <a:lnTo>
                    <a:pt x="17744" y="8173"/>
                  </a:lnTo>
                  <a:lnTo>
                    <a:pt x="18278" y="7906"/>
                  </a:lnTo>
                  <a:cubicBezTo>
                    <a:pt x="18344" y="7906"/>
                    <a:pt x="18278" y="7840"/>
                    <a:pt x="18278" y="7840"/>
                  </a:cubicBezTo>
                  <a:lnTo>
                    <a:pt x="17744" y="7506"/>
                  </a:lnTo>
                  <a:close/>
                  <a:moveTo>
                    <a:pt x="14542" y="7640"/>
                  </a:moveTo>
                  <a:lnTo>
                    <a:pt x="14008" y="7940"/>
                  </a:lnTo>
                  <a:cubicBezTo>
                    <a:pt x="13941" y="7940"/>
                    <a:pt x="14008" y="7973"/>
                    <a:pt x="14008" y="7973"/>
                  </a:cubicBezTo>
                  <a:lnTo>
                    <a:pt x="14542" y="8307"/>
                  </a:lnTo>
                  <a:lnTo>
                    <a:pt x="14608" y="8307"/>
                  </a:lnTo>
                  <a:lnTo>
                    <a:pt x="15175" y="8007"/>
                  </a:lnTo>
                  <a:cubicBezTo>
                    <a:pt x="15209" y="8007"/>
                    <a:pt x="15209" y="7973"/>
                    <a:pt x="15175" y="7973"/>
                  </a:cubicBezTo>
                  <a:lnTo>
                    <a:pt x="14608" y="7640"/>
                  </a:lnTo>
                  <a:close/>
                  <a:moveTo>
                    <a:pt x="11606" y="7740"/>
                  </a:moveTo>
                  <a:lnTo>
                    <a:pt x="11072" y="8007"/>
                  </a:lnTo>
                  <a:cubicBezTo>
                    <a:pt x="11039" y="8007"/>
                    <a:pt x="11039" y="8073"/>
                    <a:pt x="11072" y="8073"/>
                  </a:cubicBezTo>
                  <a:lnTo>
                    <a:pt x="11606" y="8407"/>
                  </a:lnTo>
                  <a:lnTo>
                    <a:pt x="11706" y="8407"/>
                  </a:lnTo>
                  <a:lnTo>
                    <a:pt x="12240" y="8107"/>
                  </a:lnTo>
                  <a:lnTo>
                    <a:pt x="12240" y="8073"/>
                  </a:lnTo>
                  <a:lnTo>
                    <a:pt x="11706" y="7740"/>
                  </a:lnTo>
                  <a:close/>
                  <a:moveTo>
                    <a:pt x="16410" y="7840"/>
                  </a:moveTo>
                  <a:lnTo>
                    <a:pt x="15876" y="8140"/>
                  </a:lnTo>
                  <a:cubicBezTo>
                    <a:pt x="15843" y="8140"/>
                    <a:pt x="15843" y="8173"/>
                    <a:pt x="15876" y="8173"/>
                  </a:cubicBezTo>
                  <a:lnTo>
                    <a:pt x="16410" y="8507"/>
                  </a:lnTo>
                  <a:lnTo>
                    <a:pt x="16510" y="8507"/>
                  </a:lnTo>
                  <a:lnTo>
                    <a:pt x="17043" y="8240"/>
                  </a:lnTo>
                  <a:cubicBezTo>
                    <a:pt x="17077" y="8240"/>
                    <a:pt x="17043" y="8173"/>
                    <a:pt x="17043" y="8173"/>
                  </a:cubicBezTo>
                  <a:lnTo>
                    <a:pt x="16510" y="7840"/>
                  </a:lnTo>
                  <a:close/>
                  <a:moveTo>
                    <a:pt x="13574" y="7940"/>
                  </a:moveTo>
                  <a:lnTo>
                    <a:pt x="13041" y="8240"/>
                  </a:lnTo>
                  <a:cubicBezTo>
                    <a:pt x="13007" y="8240"/>
                    <a:pt x="13007" y="8273"/>
                    <a:pt x="13041" y="8273"/>
                  </a:cubicBezTo>
                  <a:lnTo>
                    <a:pt x="13574" y="8607"/>
                  </a:lnTo>
                  <a:cubicBezTo>
                    <a:pt x="13591" y="8624"/>
                    <a:pt x="13616" y="8632"/>
                    <a:pt x="13637" y="8632"/>
                  </a:cubicBezTo>
                  <a:cubicBezTo>
                    <a:pt x="13658" y="8632"/>
                    <a:pt x="13674" y="8624"/>
                    <a:pt x="13674" y="8607"/>
                  </a:cubicBezTo>
                  <a:lnTo>
                    <a:pt x="14208" y="8307"/>
                  </a:lnTo>
                  <a:cubicBezTo>
                    <a:pt x="14241" y="8307"/>
                    <a:pt x="14208" y="8273"/>
                    <a:pt x="14208" y="8273"/>
                  </a:cubicBezTo>
                  <a:lnTo>
                    <a:pt x="13674" y="7940"/>
                  </a:lnTo>
                  <a:close/>
                  <a:moveTo>
                    <a:pt x="18511" y="7973"/>
                  </a:moveTo>
                  <a:lnTo>
                    <a:pt x="17944" y="8273"/>
                  </a:lnTo>
                  <a:cubicBezTo>
                    <a:pt x="17911" y="8273"/>
                    <a:pt x="17911" y="8307"/>
                    <a:pt x="17944" y="8307"/>
                  </a:cubicBezTo>
                  <a:lnTo>
                    <a:pt x="18511" y="8640"/>
                  </a:lnTo>
                  <a:lnTo>
                    <a:pt x="18578" y="8640"/>
                  </a:lnTo>
                  <a:lnTo>
                    <a:pt x="19112" y="8340"/>
                  </a:lnTo>
                  <a:cubicBezTo>
                    <a:pt x="19178" y="8340"/>
                    <a:pt x="19112" y="8307"/>
                    <a:pt x="19112" y="8307"/>
                  </a:cubicBezTo>
                  <a:lnTo>
                    <a:pt x="18578" y="7973"/>
                  </a:lnTo>
                  <a:close/>
                  <a:moveTo>
                    <a:pt x="15376" y="8107"/>
                  </a:moveTo>
                  <a:lnTo>
                    <a:pt x="14842" y="8407"/>
                  </a:lnTo>
                  <a:cubicBezTo>
                    <a:pt x="14775" y="8407"/>
                    <a:pt x="14842" y="8440"/>
                    <a:pt x="14842" y="8440"/>
                  </a:cubicBezTo>
                  <a:lnTo>
                    <a:pt x="15376" y="8774"/>
                  </a:lnTo>
                  <a:lnTo>
                    <a:pt x="15442" y="8774"/>
                  </a:lnTo>
                  <a:lnTo>
                    <a:pt x="16009" y="8474"/>
                  </a:lnTo>
                  <a:lnTo>
                    <a:pt x="16009" y="8440"/>
                  </a:lnTo>
                  <a:lnTo>
                    <a:pt x="15442" y="8107"/>
                  </a:lnTo>
                  <a:close/>
                  <a:moveTo>
                    <a:pt x="12407" y="8173"/>
                  </a:moveTo>
                  <a:lnTo>
                    <a:pt x="11873" y="8474"/>
                  </a:lnTo>
                  <a:cubicBezTo>
                    <a:pt x="11840" y="8474"/>
                    <a:pt x="11840" y="8507"/>
                    <a:pt x="11873" y="8507"/>
                  </a:cubicBezTo>
                  <a:lnTo>
                    <a:pt x="12407" y="8840"/>
                  </a:lnTo>
                  <a:lnTo>
                    <a:pt x="12507" y="8840"/>
                  </a:lnTo>
                  <a:lnTo>
                    <a:pt x="13041" y="8574"/>
                  </a:lnTo>
                  <a:lnTo>
                    <a:pt x="13041" y="8507"/>
                  </a:lnTo>
                  <a:lnTo>
                    <a:pt x="12507" y="8173"/>
                  </a:lnTo>
                  <a:close/>
                  <a:moveTo>
                    <a:pt x="17210" y="8307"/>
                  </a:moveTo>
                  <a:lnTo>
                    <a:pt x="16676" y="8607"/>
                  </a:lnTo>
                  <a:cubicBezTo>
                    <a:pt x="16610" y="8607"/>
                    <a:pt x="16610" y="8640"/>
                    <a:pt x="16676" y="8640"/>
                  </a:cubicBezTo>
                  <a:lnTo>
                    <a:pt x="17210" y="8974"/>
                  </a:lnTo>
                  <a:lnTo>
                    <a:pt x="17277" y="8974"/>
                  </a:lnTo>
                  <a:lnTo>
                    <a:pt x="17844" y="8674"/>
                  </a:lnTo>
                  <a:lnTo>
                    <a:pt x="17844" y="8640"/>
                  </a:lnTo>
                  <a:lnTo>
                    <a:pt x="17277" y="8307"/>
                  </a:lnTo>
                  <a:close/>
                  <a:moveTo>
                    <a:pt x="14408" y="8440"/>
                  </a:moveTo>
                  <a:lnTo>
                    <a:pt x="13874" y="8740"/>
                  </a:lnTo>
                  <a:cubicBezTo>
                    <a:pt x="13841" y="8740"/>
                    <a:pt x="13841" y="8774"/>
                    <a:pt x="13874" y="8774"/>
                  </a:cubicBezTo>
                  <a:lnTo>
                    <a:pt x="14408" y="9107"/>
                  </a:lnTo>
                  <a:lnTo>
                    <a:pt x="14508" y="9107"/>
                  </a:lnTo>
                  <a:lnTo>
                    <a:pt x="15042" y="8807"/>
                  </a:lnTo>
                  <a:cubicBezTo>
                    <a:pt x="15075" y="8807"/>
                    <a:pt x="15042" y="8774"/>
                    <a:pt x="15042" y="8774"/>
                  </a:cubicBezTo>
                  <a:lnTo>
                    <a:pt x="14508" y="8440"/>
                  </a:lnTo>
                  <a:close/>
                  <a:moveTo>
                    <a:pt x="19278" y="8440"/>
                  </a:moveTo>
                  <a:lnTo>
                    <a:pt x="18745" y="8740"/>
                  </a:lnTo>
                  <a:cubicBezTo>
                    <a:pt x="18711" y="8740"/>
                    <a:pt x="18711" y="8774"/>
                    <a:pt x="18745" y="8774"/>
                  </a:cubicBezTo>
                  <a:lnTo>
                    <a:pt x="19278" y="9107"/>
                  </a:lnTo>
                  <a:lnTo>
                    <a:pt x="19378" y="9107"/>
                  </a:lnTo>
                  <a:lnTo>
                    <a:pt x="19912" y="8807"/>
                  </a:lnTo>
                  <a:cubicBezTo>
                    <a:pt x="19945" y="8807"/>
                    <a:pt x="19912" y="8774"/>
                    <a:pt x="19912" y="8774"/>
                  </a:cubicBezTo>
                  <a:lnTo>
                    <a:pt x="19378" y="8440"/>
                  </a:lnTo>
                  <a:close/>
                  <a:moveTo>
                    <a:pt x="16176" y="8574"/>
                  </a:moveTo>
                  <a:lnTo>
                    <a:pt x="15609" y="8840"/>
                  </a:lnTo>
                  <a:cubicBezTo>
                    <a:pt x="15576" y="8840"/>
                    <a:pt x="15609" y="8874"/>
                    <a:pt x="15609" y="8874"/>
                  </a:cubicBezTo>
                  <a:lnTo>
                    <a:pt x="16176" y="9241"/>
                  </a:lnTo>
                  <a:lnTo>
                    <a:pt x="16243" y="9241"/>
                  </a:lnTo>
                  <a:lnTo>
                    <a:pt x="16777" y="8941"/>
                  </a:lnTo>
                  <a:lnTo>
                    <a:pt x="16777" y="8907"/>
                  </a:lnTo>
                  <a:lnTo>
                    <a:pt x="16243" y="8574"/>
                  </a:lnTo>
                  <a:close/>
                  <a:moveTo>
                    <a:pt x="13241" y="8640"/>
                  </a:moveTo>
                  <a:lnTo>
                    <a:pt x="12707" y="8941"/>
                  </a:lnTo>
                  <a:cubicBezTo>
                    <a:pt x="12674" y="8941"/>
                    <a:pt x="12707" y="8974"/>
                    <a:pt x="12707" y="8974"/>
                  </a:cubicBezTo>
                  <a:lnTo>
                    <a:pt x="13241" y="9307"/>
                  </a:lnTo>
                  <a:lnTo>
                    <a:pt x="13341" y="9307"/>
                  </a:lnTo>
                  <a:lnTo>
                    <a:pt x="13874" y="9007"/>
                  </a:lnTo>
                  <a:cubicBezTo>
                    <a:pt x="13908" y="9007"/>
                    <a:pt x="13908" y="8974"/>
                    <a:pt x="13874" y="8974"/>
                  </a:cubicBezTo>
                  <a:lnTo>
                    <a:pt x="13341" y="8640"/>
                  </a:lnTo>
                  <a:close/>
                  <a:moveTo>
                    <a:pt x="18011" y="8774"/>
                  </a:moveTo>
                  <a:lnTo>
                    <a:pt x="17444" y="9041"/>
                  </a:lnTo>
                  <a:cubicBezTo>
                    <a:pt x="17410" y="9041"/>
                    <a:pt x="17410" y="9107"/>
                    <a:pt x="17444" y="9107"/>
                  </a:cubicBezTo>
                  <a:lnTo>
                    <a:pt x="18011" y="9441"/>
                  </a:lnTo>
                  <a:lnTo>
                    <a:pt x="18077" y="9441"/>
                  </a:lnTo>
                  <a:lnTo>
                    <a:pt x="18611" y="9141"/>
                  </a:lnTo>
                  <a:lnTo>
                    <a:pt x="18611" y="9107"/>
                  </a:lnTo>
                  <a:lnTo>
                    <a:pt x="18077" y="8774"/>
                  </a:lnTo>
                  <a:close/>
                  <a:moveTo>
                    <a:pt x="15242" y="8907"/>
                  </a:moveTo>
                  <a:lnTo>
                    <a:pt x="14708" y="9174"/>
                  </a:lnTo>
                  <a:cubicBezTo>
                    <a:pt x="14675" y="9174"/>
                    <a:pt x="14675" y="9241"/>
                    <a:pt x="14708" y="9241"/>
                  </a:cubicBezTo>
                  <a:lnTo>
                    <a:pt x="15242" y="9574"/>
                  </a:lnTo>
                  <a:lnTo>
                    <a:pt x="15342" y="9574"/>
                  </a:lnTo>
                  <a:lnTo>
                    <a:pt x="15876" y="9274"/>
                  </a:lnTo>
                  <a:cubicBezTo>
                    <a:pt x="15909" y="9274"/>
                    <a:pt x="15876" y="9241"/>
                    <a:pt x="15876" y="9241"/>
                  </a:cubicBezTo>
                  <a:lnTo>
                    <a:pt x="15342" y="8907"/>
                  </a:lnTo>
                  <a:close/>
                  <a:moveTo>
                    <a:pt x="20079" y="8907"/>
                  </a:moveTo>
                  <a:lnTo>
                    <a:pt x="19545" y="9174"/>
                  </a:lnTo>
                  <a:cubicBezTo>
                    <a:pt x="19512" y="9174"/>
                    <a:pt x="19512" y="9241"/>
                    <a:pt x="19545" y="9241"/>
                  </a:cubicBezTo>
                  <a:lnTo>
                    <a:pt x="20079" y="9574"/>
                  </a:lnTo>
                  <a:lnTo>
                    <a:pt x="20179" y="9574"/>
                  </a:lnTo>
                  <a:lnTo>
                    <a:pt x="20713" y="9274"/>
                  </a:lnTo>
                  <a:cubicBezTo>
                    <a:pt x="20746" y="9274"/>
                    <a:pt x="20713" y="9241"/>
                    <a:pt x="20713" y="9241"/>
                  </a:cubicBezTo>
                  <a:lnTo>
                    <a:pt x="20179" y="8907"/>
                  </a:lnTo>
                  <a:close/>
                  <a:moveTo>
                    <a:pt x="16943" y="9074"/>
                  </a:moveTo>
                  <a:lnTo>
                    <a:pt x="16410" y="9341"/>
                  </a:lnTo>
                  <a:cubicBezTo>
                    <a:pt x="16376" y="9341"/>
                    <a:pt x="16376" y="9408"/>
                    <a:pt x="16410" y="9408"/>
                  </a:cubicBezTo>
                  <a:lnTo>
                    <a:pt x="16943" y="9741"/>
                  </a:lnTo>
                  <a:lnTo>
                    <a:pt x="17043" y="9741"/>
                  </a:lnTo>
                  <a:lnTo>
                    <a:pt x="17577" y="9441"/>
                  </a:lnTo>
                  <a:lnTo>
                    <a:pt x="17577" y="9408"/>
                  </a:lnTo>
                  <a:lnTo>
                    <a:pt x="17043" y="9074"/>
                  </a:lnTo>
                  <a:close/>
                  <a:moveTo>
                    <a:pt x="14041" y="9107"/>
                  </a:moveTo>
                  <a:lnTo>
                    <a:pt x="13508" y="9408"/>
                  </a:lnTo>
                  <a:cubicBezTo>
                    <a:pt x="13441" y="9408"/>
                    <a:pt x="13508" y="9441"/>
                    <a:pt x="13508" y="9441"/>
                  </a:cubicBezTo>
                  <a:lnTo>
                    <a:pt x="14041" y="9774"/>
                  </a:lnTo>
                  <a:lnTo>
                    <a:pt x="14108" y="9774"/>
                  </a:lnTo>
                  <a:lnTo>
                    <a:pt x="14675" y="9474"/>
                  </a:lnTo>
                  <a:cubicBezTo>
                    <a:pt x="14708" y="9474"/>
                    <a:pt x="14708" y="9441"/>
                    <a:pt x="14675" y="9441"/>
                  </a:cubicBezTo>
                  <a:lnTo>
                    <a:pt x="14108" y="9107"/>
                  </a:lnTo>
                  <a:close/>
                  <a:moveTo>
                    <a:pt x="18845" y="9241"/>
                  </a:moveTo>
                  <a:lnTo>
                    <a:pt x="18278" y="9508"/>
                  </a:lnTo>
                  <a:lnTo>
                    <a:pt x="18278" y="9574"/>
                  </a:lnTo>
                  <a:lnTo>
                    <a:pt x="18845" y="9908"/>
                  </a:lnTo>
                  <a:lnTo>
                    <a:pt x="18911" y="9908"/>
                  </a:lnTo>
                  <a:lnTo>
                    <a:pt x="19445" y="9608"/>
                  </a:lnTo>
                  <a:lnTo>
                    <a:pt x="19445" y="9574"/>
                  </a:lnTo>
                  <a:lnTo>
                    <a:pt x="18911" y="9241"/>
                  </a:lnTo>
                  <a:close/>
                  <a:moveTo>
                    <a:pt x="16043" y="9341"/>
                  </a:moveTo>
                  <a:lnTo>
                    <a:pt x="15509" y="9641"/>
                  </a:lnTo>
                  <a:cubicBezTo>
                    <a:pt x="15442" y="9641"/>
                    <a:pt x="15442" y="9674"/>
                    <a:pt x="15509" y="9674"/>
                  </a:cubicBezTo>
                  <a:lnTo>
                    <a:pt x="16043" y="10008"/>
                  </a:lnTo>
                  <a:cubicBezTo>
                    <a:pt x="16043" y="10041"/>
                    <a:pt x="16051" y="10058"/>
                    <a:pt x="16064" y="10058"/>
                  </a:cubicBezTo>
                  <a:cubicBezTo>
                    <a:pt x="16076" y="10058"/>
                    <a:pt x="16093" y="10041"/>
                    <a:pt x="16109" y="10008"/>
                  </a:cubicBezTo>
                  <a:lnTo>
                    <a:pt x="16676" y="9741"/>
                  </a:lnTo>
                  <a:cubicBezTo>
                    <a:pt x="16710" y="9741"/>
                    <a:pt x="16676" y="9674"/>
                    <a:pt x="16676" y="9674"/>
                  </a:cubicBezTo>
                  <a:lnTo>
                    <a:pt x="16109" y="9341"/>
                  </a:lnTo>
                  <a:close/>
                  <a:moveTo>
                    <a:pt x="17777" y="9508"/>
                  </a:moveTo>
                  <a:lnTo>
                    <a:pt x="17244" y="9808"/>
                  </a:lnTo>
                  <a:lnTo>
                    <a:pt x="17244" y="9841"/>
                  </a:lnTo>
                  <a:lnTo>
                    <a:pt x="17777" y="10175"/>
                  </a:lnTo>
                  <a:lnTo>
                    <a:pt x="17877" y="10175"/>
                  </a:lnTo>
                  <a:lnTo>
                    <a:pt x="18411" y="9908"/>
                  </a:lnTo>
                  <a:lnTo>
                    <a:pt x="18411" y="9841"/>
                  </a:lnTo>
                  <a:lnTo>
                    <a:pt x="17877" y="9508"/>
                  </a:lnTo>
                  <a:close/>
                  <a:moveTo>
                    <a:pt x="14875" y="9608"/>
                  </a:moveTo>
                  <a:lnTo>
                    <a:pt x="14341" y="9908"/>
                  </a:lnTo>
                  <a:cubicBezTo>
                    <a:pt x="14275" y="9908"/>
                    <a:pt x="14341" y="9941"/>
                    <a:pt x="14341" y="9941"/>
                  </a:cubicBezTo>
                  <a:lnTo>
                    <a:pt x="14875" y="10275"/>
                  </a:lnTo>
                  <a:cubicBezTo>
                    <a:pt x="14875" y="10275"/>
                    <a:pt x="14890" y="10260"/>
                    <a:pt x="14910" y="10260"/>
                  </a:cubicBezTo>
                  <a:cubicBezTo>
                    <a:pt x="14920" y="10260"/>
                    <a:pt x="14931" y="10264"/>
                    <a:pt x="14942" y="10275"/>
                  </a:cubicBezTo>
                  <a:lnTo>
                    <a:pt x="15509" y="9975"/>
                  </a:lnTo>
                  <a:lnTo>
                    <a:pt x="15509" y="9941"/>
                  </a:lnTo>
                  <a:lnTo>
                    <a:pt x="14942" y="9608"/>
                  </a:lnTo>
                  <a:close/>
                  <a:moveTo>
                    <a:pt x="21246" y="9574"/>
                  </a:moveTo>
                  <a:lnTo>
                    <a:pt x="20713" y="9841"/>
                  </a:lnTo>
                  <a:lnTo>
                    <a:pt x="20713" y="9941"/>
                  </a:lnTo>
                  <a:lnTo>
                    <a:pt x="21380" y="10308"/>
                  </a:lnTo>
                  <a:lnTo>
                    <a:pt x="21447" y="10308"/>
                  </a:lnTo>
                  <a:lnTo>
                    <a:pt x="22014" y="10008"/>
                  </a:lnTo>
                  <a:cubicBezTo>
                    <a:pt x="22047" y="10008"/>
                    <a:pt x="22047" y="9975"/>
                    <a:pt x="22014" y="9975"/>
                  </a:cubicBezTo>
                  <a:lnTo>
                    <a:pt x="21346" y="9574"/>
                  </a:lnTo>
                  <a:close/>
                  <a:moveTo>
                    <a:pt x="19612" y="9741"/>
                  </a:moveTo>
                  <a:lnTo>
                    <a:pt x="19078" y="10008"/>
                  </a:lnTo>
                  <a:lnTo>
                    <a:pt x="19078" y="10075"/>
                  </a:lnTo>
                  <a:lnTo>
                    <a:pt x="19612" y="10408"/>
                  </a:lnTo>
                  <a:lnTo>
                    <a:pt x="19712" y="10408"/>
                  </a:lnTo>
                  <a:lnTo>
                    <a:pt x="20246" y="10108"/>
                  </a:lnTo>
                  <a:lnTo>
                    <a:pt x="20246" y="10075"/>
                  </a:lnTo>
                  <a:lnTo>
                    <a:pt x="19712" y="9741"/>
                  </a:lnTo>
                  <a:close/>
                  <a:moveTo>
                    <a:pt x="16843" y="9808"/>
                  </a:moveTo>
                  <a:lnTo>
                    <a:pt x="16276" y="10108"/>
                  </a:lnTo>
                  <a:cubicBezTo>
                    <a:pt x="16243" y="10108"/>
                    <a:pt x="16243" y="10141"/>
                    <a:pt x="16276" y="10141"/>
                  </a:cubicBezTo>
                  <a:lnTo>
                    <a:pt x="16843" y="10475"/>
                  </a:lnTo>
                  <a:lnTo>
                    <a:pt x="16910" y="10475"/>
                  </a:lnTo>
                  <a:lnTo>
                    <a:pt x="17444" y="10175"/>
                  </a:lnTo>
                  <a:lnTo>
                    <a:pt x="17444" y="10141"/>
                  </a:lnTo>
                  <a:lnTo>
                    <a:pt x="16910" y="9808"/>
                  </a:lnTo>
                  <a:close/>
                  <a:moveTo>
                    <a:pt x="18578" y="9975"/>
                  </a:moveTo>
                  <a:lnTo>
                    <a:pt x="18044" y="10275"/>
                  </a:lnTo>
                  <a:lnTo>
                    <a:pt x="18044" y="10308"/>
                  </a:lnTo>
                  <a:lnTo>
                    <a:pt x="18578" y="10642"/>
                  </a:lnTo>
                  <a:lnTo>
                    <a:pt x="18678" y="10642"/>
                  </a:lnTo>
                  <a:lnTo>
                    <a:pt x="19212" y="10342"/>
                  </a:lnTo>
                  <a:lnTo>
                    <a:pt x="19212" y="10308"/>
                  </a:lnTo>
                  <a:lnTo>
                    <a:pt x="18678" y="9975"/>
                  </a:lnTo>
                  <a:close/>
                  <a:moveTo>
                    <a:pt x="15676" y="10008"/>
                  </a:moveTo>
                  <a:lnTo>
                    <a:pt x="15109" y="10308"/>
                  </a:lnTo>
                  <a:cubicBezTo>
                    <a:pt x="15075" y="10308"/>
                    <a:pt x="15109" y="10342"/>
                    <a:pt x="15109" y="10342"/>
                  </a:cubicBezTo>
                  <a:lnTo>
                    <a:pt x="15676" y="10675"/>
                  </a:lnTo>
                  <a:lnTo>
                    <a:pt x="15742" y="10675"/>
                  </a:lnTo>
                  <a:lnTo>
                    <a:pt x="16276" y="10408"/>
                  </a:lnTo>
                  <a:lnTo>
                    <a:pt x="16276" y="10342"/>
                  </a:lnTo>
                  <a:lnTo>
                    <a:pt x="15742" y="10008"/>
                  </a:lnTo>
                  <a:close/>
                  <a:moveTo>
                    <a:pt x="20513" y="10175"/>
                  </a:moveTo>
                  <a:lnTo>
                    <a:pt x="19945" y="10475"/>
                  </a:lnTo>
                  <a:cubicBezTo>
                    <a:pt x="19912" y="10508"/>
                    <a:pt x="19912" y="10508"/>
                    <a:pt x="19945" y="10508"/>
                  </a:cubicBezTo>
                  <a:lnTo>
                    <a:pt x="20513" y="10842"/>
                  </a:lnTo>
                  <a:lnTo>
                    <a:pt x="20579" y="10842"/>
                  </a:lnTo>
                  <a:lnTo>
                    <a:pt x="21113" y="10575"/>
                  </a:lnTo>
                  <a:lnTo>
                    <a:pt x="21113" y="10508"/>
                  </a:lnTo>
                  <a:lnTo>
                    <a:pt x="20579" y="10175"/>
                  </a:lnTo>
                  <a:close/>
                  <a:moveTo>
                    <a:pt x="10505" y="7940"/>
                  </a:moveTo>
                  <a:lnTo>
                    <a:pt x="9905" y="8240"/>
                  </a:lnTo>
                  <a:cubicBezTo>
                    <a:pt x="9872" y="8240"/>
                    <a:pt x="9872" y="8273"/>
                    <a:pt x="9905" y="8273"/>
                  </a:cubicBezTo>
                  <a:lnTo>
                    <a:pt x="14508" y="10909"/>
                  </a:lnTo>
                  <a:lnTo>
                    <a:pt x="14575" y="10909"/>
                  </a:lnTo>
                  <a:lnTo>
                    <a:pt x="15109" y="10608"/>
                  </a:lnTo>
                  <a:cubicBezTo>
                    <a:pt x="15175" y="10608"/>
                    <a:pt x="15109" y="10575"/>
                    <a:pt x="15109" y="10575"/>
                  </a:cubicBezTo>
                  <a:lnTo>
                    <a:pt x="10572" y="7940"/>
                  </a:lnTo>
                  <a:close/>
                  <a:moveTo>
                    <a:pt x="17610" y="10275"/>
                  </a:moveTo>
                  <a:lnTo>
                    <a:pt x="17077" y="10542"/>
                  </a:lnTo>
                  <a:cubicBezTo>
                    <a:pt x="17043" y="10542"/>
                    <a:pt x="17077" y="10608"/>
                    <a:pt x="17077" y="10608"/>
                  </a:cubicBezTo>
                  <a:lnTo>
                    <a:pt x="17610" y="10942"/>
                  </a:lnTo>
                  <a:lnTo>
                    <a:pt x="17711" y="10942"/>
                  </a:lnTo>
                  <a:lnTo>
                    <a:pt x="18244" y="10642"/>
                  </a:lnTo>
                  <a:cubicBezTo>
                    <a:pt x="18278" y="10642"/>
                    <a:pt x="18278" y="10608"/>
                    <a:pt x="18244" y="10608"/>
                  </a:cubicBezTo>
                  <a:lnTo>
                    <a:pt x="17711" y="10275"/>
                  </a:lnTo>
                  <a:close/>
                  <a:moveTo>
                    <a:pt x="16443" y="10475"/>
                  </a:moveTo>
                  <a:lnTo>
                    <a:pt x="15909" y="10775"/>
                  </a:lnTo>
                  <a:lnTo>
                    <a:pt x="15909" y="10809"/>
                  </a:lnTo>
                  <a:lnTo>
                    <a:pt x="16443" y="11142"/>
                  </a:lnTo>
                  <a:cubicBezTo>
                    <a:pt x="16476" y="11159"/>
                    <a:pt x="16501" y="11167"/>
                    <a:pt x="16518" y="11167"/>
                  </a:cubicBezTo>
                  <a:cubicBezTo>
                    <a:pt x="16535" y="11167"/>
                    <a:pt x="16543" y="11159"/>
                    <a:pt x="16543" y="11142"/>
                  </a:cubicBezTo>
                  <a:lnTo>
                    <a:pt x="17077" y="10842"/>
                  </a:lnTo>
                  <a:lnTo>
                    <a:pt x="17077" y="10809"/>
                  </a:lnTo>
                  <a:lnTo>
                    <a:pt x="16543" y="10475"/>
                  </a:lnTo>
                  <a:close/>
                  <a:moveTo>
                    <a:pt x="19412" y="10475"/>
                  </a:moveTo>
                  <a:lnTo>
                    <a:pt x="18878" y="10775"/>
                  </a:lnTo>
                  <a:lnTo>
                    <a:pt x="18878" y="10809"/>
                  </a:lnTo>
                  <a:lnTo>
                    <a:pt x="19712" y="11309"/>
                  </a:lnTo>
                  <a:lnTo>
                    <a:pt x="19779" y="11309"/>
                  </a:lnTo>
                  <a:lnTo>
                    <a:pt x="20346" y="11009"/>
                  </a:lnTo>
                  <a:lnTo>
                    <a:pt x="20346" y="10975"/>
                  </a:lnTo>
                  <a:lnTo>
                    <a:pt x="19512" y="10475"/>
                  </a:lnTo>
                  <a:close/>
                  <a:moveTo>
                    <a:pt x="15275" y="10675"/>
                  </a:moveTo>
                  <a:lnTo>
                    <a:pt x="14742" y="10975"/>
                  </a:lnTo>
                  <a:cubicBezTo>
                    <a:pt x="14708" y="10975"/>
                    <a:pt x="14708" y="11009"/>
                    <a:pt x="14742" y="11009"/>
                  </a:cubicBezTo>
                  <a:lnTo>
                    <a:pt x="15409" y="11409"/>
                  </a:lnTo>
                  <a:lnTo>
                    <a:pt x="15476" y="11409"/>
                  </a:lnTo>
                  <a:lnTo>
                    <a:pt x="16043" y="11109"/>
                  </a:lnTo>
                  <a:lnTo>
                    <a:pt x="16043" y="11075"/>
                  </a:lnTo>
                  <a:lnTo>
                    <a:pt x="15376" y="10675"/>
                  </a:lnTo>
                  <a:close/>
                  <a:moveTo>
                    <a:pt x="17244" y="10942"/>
                  </a:moveTo>
                  <a:lnTo>
                    <a:pt x="16710" y="11242"/>
                  </a:lnTo>
                  <a:lnTo>
                    <a:pt x="16710" y="11276"/>
                  </a:lnTo>
                  <a:lnTo>
                    <a:pt x="17244" y="11609"/>
                  </a:lnTo>
                  <a:lnTo>
                    <a:pt x="17344" y="11609"/>
                  </a:lnTo>
                  <a:lnTo>
                    <a:pt x="17877" y="11309"/>
                  </a:lnTo>
                  <a:lnTo>
                    <a:pt x="17877" y="11276"/>
                  </a:lnTo>
                  <a:lnTo>
                    <a:pt x="17344" y="10942"/>
                  </a:lnTo>
                  <a:close/>
                  <a:moveTo>
                    <a:pt x="18444" y="10775"/>
                  </a:moveTo>
                  <a:lnTo>
                    <a:pt x="17911" y="11075"/>
                  </a:lnTo>
                  <a:cubicBezTo>
                    <a:pt x="17877" y="11075"/>
                    <a:pt x="17877" y="11109"/>
                    <a:pt x="17911" y="11109"/>
                  </a:cubicBezTo>
                  <a:lnTo>
                    <a:pt x="19011" y="11743"/>
                  </a:lnTo>
                  <a:lnTo>
                    <a:pt x="19078" y="11743"/>
                  </a:lnTo>
                  <a:lnTo>
                    <a:pt x="19612" y="11442"/>
                  </a:lnTo>
                  <a:lnTo>
                    <a:pt x="19612" y="11409"/>
                  </a:lnTo>
                  <a:lnTo>
                    <a:pt x="18544" y="10775"/>
                  </a:lnTo>
                  <a:close/>
                  <a:moveTo>
                    <a:pt x="16209" y="11176"/>
                  </a:moveTo>
                  <a:lnTo>
                    <a:pt x="15676" y="11476"/>
                  </a:lnTo>
                  <a:lnTo>
                    <a:pt x="15676" y="11509"/>
                  </a:lnTo>
                  <a:lnTo>
                    <a:pt x="16343" y="11909"/>
                  </a:lnTo>
                  <a:lnTo>
                    <a:pt x="16410" y="11909"/>
                  </a:lnTo>
                  <a:lnTo>
                    <a:pt x="16943" y="11609"/>
                  </a:lnTo>
                  <a:lnTo>
                    <a:pt x="16943" y="11576"/>
                  </a:lnTo>
                  <a:lnTo>
                    <a:pt x="16276" y="11176"/>
                  </a:lnTo>
                  <a:close/>
                  <a:moveTo>
                    <a:pt x="18077" y="11442"/>
                  </a:moveTo>
                  <a:lnTo>
                    <a:pt x="17544" y="11743"/>
                  </a:lnTo>
                  <a:cubicBezTo>
                    <a:pt x="17544" y="11743"/>
                    <a:pt x="17510" y="11776"/>
                    <a:pt x="17544" y="11776"/>
                  </a:cubicBezTo>
                  <a:lnTo>
                    <a:pt x="18211" y="12143"/>
                  </a:lnTo>
                  <a:lnTo>
                    <a:pt x="18278" y="12143"/>
                  </a:lnTo>
                  <a:lnTo>
                    <a:pt x="18845" y="11843"/>
                  </a:lnTo>
                  <a:cubicBezTo>
                    <a:pt x="18878" y="11843"/>
                    <a:pt x="18878" y="11809"/>
                    <a:pt x="18845" y="11809"/>
                  </a:cubicBezTo>
                  <a:lnTo>
                    <a:pt x="18178" y="11442"/>
                  </a:lnTo>
                  <a:close/>
                  <a:moveTo>
                    <a:pt x="17177" y="11776"/>
                  </a:moveTo>
                  <a:lnTo>
                    <a:pt x="16610" y="12076"/>
                  </a:lnTo>
                  <a:lnTo>
                    <a:pt x="16610" y="12110"/>
                  </a:lnTo>
                  <a:lnTo>
                    <a:pt x="17444" y="12610"/>
                  </a:lnTo>
                  <a:lnTo>
                    <a:pt x="17544" y="12610"/>
                  </a:lnTo>
                  <a:lnTo>
                    <a:pt x="18077" y="12310"/>
                  </a:lnTo>
                  <a:lnTo>
                    <a:pt x="18077" y="12276"/>
                  </a:lnTo>
                  <a:lnTo>
                    <a:pt x="17244" y="117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3057350" y="2709875"/>
              <a:ext cx="214350" cy="124275"/>
            </a:xfrm>
            <a:custGeom>
              <a:avLst/>
              <a:gdLst/>
              <a:ahLst/>
              <a:cxnLst/>
              <a:rect l="l" t="t" r="r" b="b"/>
              <a:pathLst>
                <a:path w="8574" h="4971" extrusionOk="0">
                  <a:moveTo>
                    <a:pt x="3136" y="1"/>
                  </a:moveTo>
                  <a:lnTo>
                    <a:pt x="1" y="1835"/>
                  </a:lnTo>
                  <a:lnTo>
                    <a:pt x="134" y="1869"/>
                  </a:lnTo>
                  <a:lnTo>
                    <a:pt x="5471" y="4971"/>
                  </a:lnTo>
                  <a:lnTo>
                    <a:pt x="8507" y="3236"/>
                  </a:lnTo>
                  <a:lnTo>
                    <a:pt x="8573" y="3170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060700" y="2714050"/>
              <a:ext cx="209325" cy="120100"/>
            </a:xfrm>
            <a:custGeom>
              <a:avLst/>
              <a:gdLst/>
              <a:ahLst/>
              <a:cxnLst/>
              <a:rect l="l" t="t" r="r" b="b"/>
              <a:pathLst>
                <a:path w="8373" h="4804" extrusionOk="0">
                  <a:moveTo>
                    <a:pt x="3002" y="1"/>
                  </a:moveTo>
                  <a:lnTo>
                    <a:pt x="0" y="1702"/>
                  </a:lnTo>
                  <a:lnTo>
                    <a:pt x="5337" y="4804"/>
                  </a:lnTo>
                  <a:lnTo>
                    <a:pt x="8373" y="3069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3060700" y="2714050"/>
              <a:ext cx="209325" cy="120100"/>
            </a:xfrm>
            <a:custGeom>
              <a:avLst/>
              <a:gdLst/>
              <a:ahLst/>
              <a:cxnLst/>
              <a:rect l="l" t="t" r="r" b="b"/>
              <a:pathLst>
                <a:path w="8373" h="4804" extrusionOk="0">
                  <a:moveTo>
                    <a:pt x="3002" y="1"/>
                  </a:moveTo>
                  <a:lnTo>
                    <a:pt x="0" y="1702"/>
                  </a:lnTo>
                  <a:lnTo>
                    <a:pt x="5337" y="4804"/>
                  </a:lnTo>
                  <a:lnTo>
                    <a:pt x="8373" y="3069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3654450" y="2774100"/>
              <a:ext cx="5025" cy="3350"/>
            </a:xfrm>
            <a:custGeom>
              <a:avLst/>
              <a:gdLst/>
              <a:ahLst/>
              <a:cxnLst/>
              <a:rect l="l" t="t" r="r" b="b"/>
              <a:pathLst>
                <a:path w="201" h="134" extrusionOk="0">
                  <a:moveTo>
                    <a:pt x="201" y="0"/>
                  </a:moveTo>
                  <a:cubicBezTo>
                    <a:pt x="201" y="0"/>
                    <a:pt x="167" y="0"/>
                    <a:pt x="167" y="67"/>
                  </a:cubicBezTo>
                  <a:lnTo>
                    <a:pt x="201" y="0"/>
                  </a:lnTo>
                  <a:close/>
                  <a:moveTo>
                    <a:pt x="167" y="67"/>
                  </a:moveTo>
                  <a:cubicBezTo>
                    <a:pt x="134" y="67"/>
                    <a:pt x="34" y="100"/>
                    <a:pt x="0" y="134"/>
                  </a:cubicBezTo>
                  <a:cubicBezTo>
                    <a:pt x="100" y="100"/>
                    <a:pt x="134" y="100"/>
                    <a:pt x="167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3636925" y="277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787875" y="1890125"/>
              <a:ext cx="642150" cy="378625"/>
            </a:xfrm>
            <a:custGeom>
              <a:avLst/>
              <a:gdLst/>
              <a:ahLst/>
              <a:cxnLst/>
              <a:rect l="l" t="t" r="r" b="b"/>
              <a:pathLst>
                <a:path w="25686" h="15145" extrusionOk="0">
                  <a:moveTo>
                    <a:pt x="15278" y="1"/>
                  </a:moveTo>
                  <a:lnTo>
                    <a:pt x="1" y="8807"/>
                  </a:lnTo>
                  <a:lnTo>
                    <a:pt x="10675" y="14978"/>
                  </a:lnTo>
                  <a:cubicBezTo>
                    <a:pt x="10875" y="15111"/>
                    <a:pt x="11142" y="15145"/>
                    <a:pt x="11375" y="15145"/>
                  </a:cubicBezTo>
                  <a:cubicBezTo>
                    <a:pt x="11642" y="15145"/>
                    <a:pt x="11842" y="15111"/>
                    <a:pt x="12042" y="15011"/>
                  </a:cubicBezTo>
                  <a:lnTo>
                    <a:pt x="24985" y="7573"/>
                  </a:lnTo>
                  <a:cubicBezTo>
                    <a:pt x="25152" y="7473"/>
                    <a:pt x="25319" y="7306"/>
                    <a:pt x="25385" y="7139"/>
                  </a:cubicBezTo>
                  <a:cubicBezTo>
                    <a:pt x="25686" y="6605"/>
                    <a:pt x="25519" y="5938"/>
                    <a:pt x="24985" y="5638"/>
                  </a:cubicBez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3824575" y="1917650"/>
              <a:ext cx="584600" cy="341100"/>
            </a:xfrm>
            <a:custGeom>
              <a:avLst/>
              <a:gdLst/>
              <a:ahLst/>
              <a:cxnLst/>
              <a:rect l="l" t="t" r="r" b="b"/>
              <a:pathLst>
                <a:path w="23384" h="13644" extrusionOk="0">
                  <a:moveTo>
                    <a:pt x="13376" y="0"/>
                  </a:moveTo>
                  <a:lnTo>
                    <a:pt x="0" y="7739"/>
                  </a:lnTo>
                  <a:lnTo>
                    <a:pt x="0" y="8006"/>
                  </a:lnTo>
                  <a:lnTo>
                    <a:pt x="9574" y="13543"/>
                  </a:lnTo>
                  <a:cubicBezTo>
                    <a:pt x="9691" y="13610"/>
                    <a:pt x="9807" y="13644"/>
                    <a:pt x="9920" y="13644"/>
                  </a:cubicBezTo>
                  <a:cubicBezTo>
                    <a:pt x="10032" y="13644"/>
                    <a:pt x="10141" y="13610"/>
                    <a:pt x="10241" y="13543"/>
                  </a:cubicBezTo>
                  <a:lnTo>
                    <a:pt x="23183" y="6071"/>
                  </a:lnTo>
                  <a:cubicBezTo>
                    <a:pt x="23317" y="6005"/>
                    <a:pt x="23384" y="5871"/>
                    <a:pt x="23384" y="5738"/>
                  </a:cubicBezTo>
                  <a:lnTo>
                    <a:pt x="23384" y="5504"/>
                  </a:lnTo>
                  <a:lnTo>
                    <a:pt x="23183" y="5171"/>
                  </a:lnTo>
                  <a:lnTo>
                    <a:pt x="13376" y="0"/>
                  </a:lnTo>
                  <a:close/>
                </a:path>
              </a:pathLst>
            </a:custGeom>
            <a:solidFill>
              <a:srgbClr val="015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823725" y="1910975"/>
              <a:ext cx="585450" cy="340275"/>
            </a:xfrm>
            <a:custGeom>
              <a:avLst/>
              <a:gdLst/>
              <a:ahLst/>
              <a:cxnLst/>
              <a:rect l="l" t="t" r="r" b="b"/>
              <a:pathLst>
                <a:path w="23418" h="13611" extrusionOk="0">
                  <a:moveTo>
                    <a:pt x="13777" y="1"/>
                  </a:moveTo>
                  <a:lnTo>
                    <a:pt x="1" y="7973"/>
                  </a:lnTo>
                  <a:lnTo>
                    <a:pt x="9574" y="13510"/>
                  </a:lnTo>
                  <a:cubicBezTo>
                    <a:pt x="9708" y="13577"/>
                    <a:pt x="9841" y="13610"/>
                    <a:pt x="9941" y="13610"/>
                  </a:cubicBezTo>
                  <a:cubicBezTo>
                    <a:pt x="10075" y="13610"/>
                    <a:pt x="10208" y="13577"/>
                    <a:pt x="10275" y="13510"/>
                  </a:cubicBezTo>
                  <a:lnTo>
                    <a:pt x="23184" y="6072"/>
                  </a:lnTo>
                  <a:cubicBezTo>
                    <a:pt x="23318" y="5972"/>
                    <a:pt x="23418" y="5771"/>
                    <a:pt x="23318" y="5605"/>
                  </a:cubicBezTo>
                  <a:cubicBezTo>
                    <a:pt x="23284" y="5505"/>
                    <a:pt x="23251" y="5471"/>
                    <a:pt x="23184" y="5438"/>
                  </a:cubicBezTo>
                  <a:lnTo>
                    <a:pt x="137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3834575" y="1892625"/>
              <a:ext cx="568775" cy="353000"/>
            </a:xfrm>
            <a:custGeom>
              <a:avLst/>
              <a:gdLst/>
              <a:ahLst/>
              <a:cxnLst/>
              <a:rect l="l" t="t" r="r" b="b"/>
              <a:pathLst>
                <a:path w="22751" h="14120" extrusionOk="0">
                  <a:moveTo>
                    <a:pt x="13410" y="1"/>
                  </a:moveTo>
                  <a:lnTo>
                    <a:pt x="1" y="7706"/>
                  </a:lnTo>
                  <a:lnTo>
                    <a:pt x="1" y="8707"/>
                  </a:lnTo>
                  <a:lnTo>
                    <a:pt x="9274" y="14044"/>
                  </a:lnTo>
                  <a:cubicBezTo>
                    <a:pt x="9341" y="14094"/>
                    <a:pt x="9424" y="14119"/>
                    <a:pt x="9507" y="14119"/>
                  </a:cubicBezTo>
                  <a:cubicBezTo>
                    <a:pt x="9591" y="14119"/>
                    <a:pt x="9674" y="14094"/>
                    <a:pt x="9741" y="14044"/>
                  </a:cubicBezTo>
                  <a:lnTo>
                    <a:pt x="22650" y="6572"/>
                  </a:lnTo>
                  <a:cubicBezTo>
                    <a:pt x="22683" y="6572"/>
                    <a:pt x="22750" y="6505"/>
                    <a:pt x="22750" y="6472"/>
                  </a:cubicBezTo>
                  <a:lnTo>
                    <a:pt x="22750" y="5471"/>
                  </a:lnTo>
                  <a:lnTo>
                    <a:pt x="22650" y="5338"/>
                  </a:lnTo>
                  <a:lnTo>
                    <a:pt x="1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834575" y="1892625"/>
              <a:ext cx="569600" cy="327350"/>
            </a:xfrm>
            <a:custGeom>
              <a:avLst/>
              <a:gdLst/>
              <a:ahLst/>
              <a:cxnLst/>
              <a:rect l="l" t="t" r="r" b="b"/>
              <a:pathLst>
                <a:path w="22784" h="13094" extrusionOk="0">
                  <a:moveTo>
                    <a:pt x="13410" y="1"/>
                  </a:moveTo>
                  <a:lnTo>
                    <a:pt x="134" y="7673"/>
                  </a:lnTo>
                  <a:lnTo>
                    <a:pt x="101" y="7673"/>
                  </a:lnTo>
                  <a:lnTo>
                    <a:pt x="1" y="7706"/>
                  </a:lnTo>
                  <a:lnTo>
                    <a:pt x="134" y="7773"/>
                  </a:lnTo>
                  <a:lnTo>
                    <a:pt x="1635" y="8674"/>
                  </a:lnTo>
                  <a:lnTo>
                    <a:pt x="1935" y="8840"/>
                  </a:lnTo>
                  <a:lnTo>
                    <a:pt x="9274" y="13043"/>
                  </a:lnTo>
                  <a:cubicBezTo>
                    <a:pt x="9341" y="13077"/>
                    <a:pt x="9424" y="13093"/>
                    <a:pt x="9507" y="13093"/>
                  </a:cubicBezTo>
                  <a:cubicBezTo>
                    <a:pt x="9591" y="13093"/>
                    <a:pt x="9674" y="13077"/>
                    <a:pt x="9741" y="13043"/>
                  </a:cubicBezTo>
                  <a:lnTo>
                    <a:pt x="22650" y="5571"/>
                  </a:lnTo>
                  <a:cubicBezTo>
                    <a:pt x="22750" y="5538"/>
                    <a:pt x="22783" y="5438"/>
                    <a:pt x="22750" y="5405"/>
                  </a:cubicBezTo>
                  <a:cubicBezTo>
                    <a:pt x="22750" y="5371"/>
                    <a:pt x="22683" y="5338"/>
                    <a:pt x="22650" y="5338"/>
                  </a:cubicBezTo>
                  <a:lnTo>
                    <a:pt x="22517" y="5238"/>
                  </a:lnTo>
                  <a:lnTo>
                    <a:pt x="134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072250" y="2030225"/>
              <a:ext cx="331100" cy="216025"/>
            </a:xfrm>
            <a:custGeom>
              <a:avLst/>
              <a:gdLst/>
              <a:ahLst/>
              <a:cxnLst/>
              <a:rect l="l" t="t" r="r" b="b"/>
              <a:pathLst>
                <a:path w="13244" h="8641" extrusionOk="0">
                  <a:moveTo>
                    <a:pt x="13243" y="1"/>
                  </a:moveTo>
                  <a:cubicBezTo>
                    <a:pt x="13243" y="34"/>
                    <a:pt x="13176" y="134"/>
                    <a:pt x="13143" y="134"/>
                  </a:cubicBezTo>
                  <a:lnTo>
                    <a:pt x="234" y="7539"/>
                  </a:lnTo>
                  <a:cubicBezTo>
                    <a:pt x="134" y="7573"/>
                    <a:pt x="100" y="7639"/>
                    <a:pt x="0" y="7639"/>
                  </a:cubicBezTo>
                  <a:lnTo>
                    <a:pt x="0" y="8640"/>
                  </a:lnTo>
                  <a:cubicBezTo>
                    <a:pt x="100" y="8640"/>
                    <a:pt x="167" y="8640"/>
                    <a:pt x="234" y="8573"/>
                  </a:cubicBezTo>
                  <a:lnTo>
                    <a:pt x="13143" y="1135"/>
                  </a:lnTo>
                  <a:cubicBezTo>
                    <a:pt x="13176" y="1068"/>
                    <a:pt x="13243" y="1035"/>
                    <a:pt x="13243" y="1001"/>
                  </a:cubicBezTo>
                  <a:lnTo>
                    <a:pt x="13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3834575" y="1888450"/>
              <a:ext cx="564600" cy="328800"/>
            </a:xfrm>
            <a:custGeom>
              <a:avLst/>
              <a:gdLst/>
              <a:ahLst/>
              <a:cxnLst/>
              <a:rect l="l" t="t" r="r" b="b"/>
              <a:pathLst>
                <a:path w="22584" h="13152" extrusionOk="0">
                  <a:moveTo>
                    <a:pt x="13343" y="1"/>
                  </a:moveTo>
                  <a:lnTo>
                    <a:pt x="1" y="7740"/>
                  </a:lnTo>
                  <a:lnTo>
                    <a:pt x="1668" y="8707"/>
                  </a:lnTo>
                  <a:lnTo>
                    <a:pt x="1935" y="8874"/>
                  </a:lnTo>
                  <a:lnTo>
                    <a:pt x="9274" y="13077"/>
                  </a:lnTo>
                  <a:cubicBezTo>
                    <a:pt x="9341" y="13127"/>
                    <a:pt x="9424" y="13152"/>
                    <a:pt x="9507" y="13152"/>
                  </a:cubicBezTo>
                  <a:cubicBezTo>
                    <a:pt x="9591" y="13152"/>
                    <a:pt x="9674" y="13127"/>
                    <a:pt x="9741" y="13077"/>
                  </a:cubicBezTo>
                  <a:lnTo>
                    <a:pt x="21282" y="6406"/>
                  </a:lnTo>
                  <a:lnTo>
                    <a:pt x="21583" y="6239"/>
                  </a:lnTo>
                  <a:cubicBezTo>
                    <a:pt x="21950" y="6039"/>
                    <a:pt x="22283" y="5738"/>
                    <a:pt x="22483" y="5405"/>
                  </a:cubicBezTo>
                  <a:lnTo>
                    <a:pt x="22517" y="5371"/>
                  </a:lnTo>
                  <a:cubicBezTo>
                    <a:pt x="22517" y="5371"/>
                    <a:pt x="22517" y="5338"/>
                    <a:pt x="22583" y="5305"/>
                  </a:cubicBezTo>
                  <a:cubicBezTo>
                    <a:pt x="22583" y="5171"/>
                    <a:pt x="22517" y="5071"/>
                    <a:pt x="22417" y="5038"/>
                  </a:cubicBezTo>
                  <a:cubicBezTo>
                    <a:pt x="22116" y="4971"/>
                    <a:pt x="21816" y="4838"/>
                    <a:pt x="21516" y="4671"/>
                  </a:cubicBezTo>
                  <a:lnTo>
                    <a:pt x="133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3864600" y="2078175"/>
              <a:ext cx="17525" cy="7750"/>
            </a:xfrm>
            <a:custGeom>
              <a:avLst/>
              <a:gdLst/>
              <a:ahLst/>
              <a:cxnLst/>
              <a:rect l="l" t="t" r="r" b="b"/>
              <a:pathLst>
                <a:path w="701" h="310" extrusionOk="0">
                  <a:moveTo>
                    <a:pt x="338" y="1"/>
                  </a:moveTo>
                  <a:cubicBezTo>
                    <a:pt x="267" y="1"/>
                    <a:pt x="201" y="17"/>
                    <a:pt x="134" y="51"/>
                  </a:cubicBezTo>
                  <a:cubicBezTo>
                    <a:pt x="0" y="117"/>
                    <a:pt x="0" y="218"/>
                    <a:pt x="134" y="284"/>
                  </a:cubicBezTo>
                  <a:cubicBezTo>
                    <a:pt x="201" y="301"/>
                    <a:pt x="276" y="309"/>
                    <a:pt x="351" y="309"/>
                  </a:cubicBezTo>
                  <a:cubicBezTo>
                    <a:pt x="426" y="309"/>
                    <a:pt x="501" y="301"/>
                    <a:pt x="567" y="284"/>
                  </a:cubicBezTo>
                  <a:cubicBezTo>
                    <a:pt x="601" y="284"/>
                    <a:pt x="634" y="251"/>
                    <a:pt x="634" y="218"/>
                  </a:cubicBezTo>
                  <a:cubicBezTo>
                    <a:pt x="701" y="117"/>
                    <a:pt x="634" y="84"/>
                    <a:pt x="567" y="51"/>
                  </a:cubicBezTo>
                  <a:cubicBezTo>
                    <a:pt x="484" y="17"/>
                    <a:pt x="409" y="1"/>
                    <a:pt x="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3836250" y="2057625"/>
              <a:ext cx="39225" cy="28500"/>
            </a:xfrm>
            <a:custGeom>
              <a:avLst/>
              <a:gdLst/>
              <a:ahLst/>
              <a:cxnLst/>
              <a:rect l="l" t="t" r="r" b="b"/>
              <a:pathLst>
                <a:path w="1569" h="1140" extrusionOk="0">
                  <a:moveTo>
                    <a:pt x="571" y="1"/>
                  </a:moveTo>
                  <a:cubicBezTo>
                    <a:pt x="477" y="1"/>
                    <a:pt x="375" y="26"/>
                    <a:pt x="267" y="72"/>
                  </a:cubicBezTo>
                  <a:cubicBezTo>
                    <a:pt x="67" y="239"/>
                    <a:pt x="0" y="472"/>
                    <a:pt x="0" y="739"/>
                  </a:cubicBezTo>
                  <a:lnTo>
                    <a:pt x="0" y="939"/>
                  </a:lnTo>
                  <a:lnTo>
                    <a:pt x="167" y="873"/>
                  </a:lnTo>
                  <a:lnTo>
                    <a:pt x="167" y="739"/>
                  </a:lnTo>
                  <a:cubicBezTo>
                    <a:pt x="100" y="539"/>
                    <a:pt x="200" y="306"/>
                    <a:pt x="367" y="206"/>
                  </a:cubicBezTo>
                  <a:cubicBezTo>
                    <a:pt x="401" y="139"/>
                    <a:pt x="434" y="139"/>
                    <a:pt x="534" y="139"/>
                  </a:cubicBezTo>
                  <a:cubicBezTo>
                    <a:pt x="601" y="139"/>
                    <a:pt x="701" y="206"/>
                    <a:pt x="767" y="239"/>
                  </a:cubicBezTo>
                  <a:cubicBezTo>
                    <a:pt x="1101" y="439"/>
                    <a:pt x="1335" y="773"/>
                    <a:pt x="1401" y="1140"/>
                  </a:cubicBezTo>
                  <a:lnTo>
                    <a:pt x="1568" y="1140"/>
                  </a:lnTo>
                  <a:cubicBezTo>
                    <a:pt x="1435" y="739"/>
                    <a:pt x="1201" y="339"/>
                    <a:pt x="868" y="106"/>
                  </a:cubicBezTo>
                  <a:cubicBezTo>
                    <a:pt x="778" y="34"/>
                    <a:pt x="679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3837075" y="2083600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cubicBezTo>
                    <a:pt x="1" y="1"/>
                    <a:pt x="1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3897125" y="2059625"/>
              <a:ext cx="16700" cy="8575"/>
            </a:xfrm>
            <a:custGeom>
              <a:avLst/>
              <a:gdLst/>
              <a:ahLst/>
              <a:cxnLst/>
              <a:rect l="l" t="t" r="r" b="b"/>
              <a:pathLst>
                <a:path w="668" h="343" extrusionOk="0">
                  <a:moveTo>
                    <a:pt x="351" y="0"/>
                  </a:moveTo>
                  <a:cubicBezTo>
                    <a:pt x="276" y="0"/>
                    <a:pt x="20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0" y="192"/>
                    <a:pt x="67" y="226"/>
                    <a:pt x="134" y="292"/>
                  </a:cubicBezTo>
                  <a:cubicBezTo>
                    <a:pt x="200" y="326"/>
                    <a:pt x="276" y="342"/>
                    <a:pt x="351" y="342"/>
                  </a:cubicBezTo>
                  <a:cubicBezTo>
                    <a:pt x="426" y="342"/>
                    <a:pt x="501" y="326"/>
                    <a:pt x="567" y="292"/>
                  </a:cubicBezTo>
                  <a:cubicBezTo>
                    <a:pt x="601" y="292"/>
                    <a:pt x="634" y="226"/>
                    <a:pt x="634" y="192"/>
                  </a:cubicBezTo>
                  <a:cubicBezTo>
                    <a:pt x="667" y="126"/>
                    <a:pt x="634" y="59"/>
                    <a:pt x="567" y="26"/>
                  </a:cubicBezTo>
                  <a:cubicBezTo>
                    <a:pt x="501" y="9"/>
                    <a:pt x="426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3867925" y="2039075"/>
              <a:ext cx="41725" cy="28700"/>
            </a:xfrm>
            <a:custGeom>
              <a:avLst/>
              <a:gdLst/>
              <a:ahLst/>
              <a:cxnLst/>
              <a:rect l="l" t="t" r="r" b="b"/>
              <a:pathLst>
                <a:path w="1669" h="1148" extrusionOk="0">
                  <a:moveTo>
                    <a:pt x="629" y="0"/>
                  </a:moveTo>
                  <a:cubicBezTo>
                    <a:pt x="538" y="0"/>
                    <a:pt x="439" y="17"/>
                    <a:pt x="334" y="47"/>
                  </a:cubicBezTo>
                  <a:cubicBezTo>
                    <a:pt x="134" y="214"/>
                    <a:pt x="1" y="481"/>
                    <a:pt x="68" y="714"/>
                  </a:cubicBezTo>
                  <a:lnTo>
                    <a:pt x="68" y="948"/>
                  </a:lnTo>
                  <a:lnTo>
                    <a:pt x="201" y="848"/>
                  </a:lnTo>
                  <a:lnTo>
                    <a:pt x="201" y="714"/>
                  </a:lnTo>
                  <a:cubicBezTo>
                    <a:pt x="168" y="514"/>
                    <a:pt x="268" y="314"/>
                    <a:pt x="434" y="180"/>
                  </a:cubicBezTo>
                  <a:cubicBezTo>
                    <a:pt x="468" y="147"/>
                    <a:pt x="501" y="147"/>
                    <a:pt x="601" y="147"/>
                  </a:cubicBezTo>
                  <a:cubicBezTo>
                    <a:pt x="668" y="147"/>
                    <a:pt x="768" y="180"/>
                    <a:pt x="835" y="214"/>
                  </a:cubicBezTo>
                  <a:cubicBezTo>
                    <a:pt x="1168" y="447"/>
                    <a:pt x="1402" y="781"/>
                    <a:pt x="1502" y="1148"/>
                  </a:cubicBezTo>
                  <a:lnTo>
                    <a:pt x="1669" y="1148"/>
                  </a:lnTo>
                  <a:cubicBezTo>
                    <a:pt x="1535" y="714"/>
                    <a:pt x="1302" y="314"/>
                    <a:pt x="935" y="80"/>
                  </a:cubicBezTo>
                  <a:cubicBezTo>
                    <a:pt x="843" y="25"/>
                    <a:pt x="741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3929650" y="2040850"/>
              <a:ext cx="16700" cy="9625"/>
            </a:xfrm>
            <a:custGeom>
              <a:avLst/>
              <a:gdLst/>
              <a:ahLst/>
              <a:cxnLst/>
              <a:rect l="l" t="t" r="r" b="b"/>
              <a:pathLst>
                <a:path w="668" h="385" extrusionOk="0">
                  <a:moveTo>
                    <a:pt x="334" y="1"/>
                  </a:moveTo>
                  <a:cubicBezTo>
                    <a:pt x="259" y="1"/>
                    <a:pt x="184" y="26"/>
                    <a:pt x="134" y="76"/>
                  </a:cubicBezTo>
                  <a:cubicBezTo>
                    <a:pt x="100" y="76"/>
                    <a:pt x="34" y="109"/>
                    <a:pt x="34" y="143"/>
                  </a:cubicBezTo>
                  <a:cubicBezTo>
                    <a:pt x="0" y="243"/>
                    <a:pt x="34" y="276"/>
                    <a:pt x="134" y="310"/>
                  </a:cubicBezTo>
                  <a:cubicBezTo>
                    <a:pt x="200" y="360"/>
                    <a:pt x="275" y="385"/>
                    <a:pt x="346" y="385"/>
                  </a:cubicBezTo>
                  <a:cubicBezTo>
                    <a:pt x="417" y="385"/>
                    <a:pt x="484" y="360"/>
                    <a:pt x="534" y="310"/>
                  </a:cubicBezTo>
                  <a:cubicBezTo>
                    <a:pt x="601" y="310"/>
                    <a:pt x="634" y="276"/>
                    <a:pt x="634" y="243"/>
                  </a:cubicBezTo>
                  <a:cubicBezTo>
                    <a:pt x="667" y="143"/>
                    <a:pt x="634" y="109"/>
                    <a:pt x="534" y="76"/>
                  </a:cubicBezTo>
                  <a:cubicBezTo>
                    <a:pt x="484" y="26"/>
                    <a:pt x="409" y="1"/>
                    <a:pt x="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3900450" y="2020100"/>
              <a:ext cx="39225" cy="28500"/>
            </a:xfrm>
            <a:custGeom>
              <a:avLst/>
              <a:gdLst/>
              <a:ahLst/>
              <a:cxnLst/>
              <a:rect l="l" t="t" r="r" b="b"/>
              <a:pathLst>
                <a:path w="1569" h="1140" extrusionOk="0">
                  <a:moveTo>
                    <a:pt x="576" y="1"/>
                  </a:moveTo>
                  <a:cubicBezTo>
                    <a:pt x="487" y="1"/>
                    <a:pt x="394" y="26"/>
                    <a:pt x="301" y="72"/>
                  </a:cubicBezTo>
                  <a:cubicBezTo>
                    <a:pt x="134" y="239"/>
                    <a:pt x="1" y="472"/>
                    <a:pt x="1" y="739"/>
                  </a:cubicBezTo>
                  <a:lnTo>
                    <a:pt x="1" y="939"/>
                  </a:lnTo>
                  <a:lnTo>
                    <a:pt x="168" y="873"/>
                  </a:lnTo>
                  <a:lnTo>
                    <a:pt x="168" y="739"/>
                  </a:lnTo>
                  <a:cubicBezTo>
                    <a:pt x="134" y="539"/>
                    <a:pt x="201" y="306"/>
                    <a:pt x="368" y="172"/>
                  </a:cubicBezTo>
                  <a:cubicBezTo>
                    <a:pt x="434" y="139"/>
                    <a:pt x="468" y="139"/>
                    <a:pt x="534" y="139"/>
                  </a:cubicBezTo>
                  <a:cubicBezTo>
                    <a:pt x="635" y="139"/>
                    <a:pt x="701" y="172"/>
                    <a:pt x="801" y="239"/>
                  </a:cubicBezTo>
                  <a:cubicBezTo>
                    <a:pt x="1135" y="439"/>
                    <a:pt x="1335" y="773"/>
                    <a:pt x="1402" y="1140"/>
                  </a:cubicBezTo>
                  <a:lnTo>
                    <a:pt x="1569" y="1140"/>
                  </a:lnTo>
                  <a:cubicBezTo>
                    <a:pt x="1468" y="739"/>
                    <a:pt x="1202" y="339"/>
                    <a:pt x="868" y="105"/>
                  </a:cubicBezTo>
                  <a:cubicBezTo>
                    <a:pt x="779" y="34"/>
                    <a:pt x="680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3962175" y="2022300"/>
              <a:ext cx="16700" cy="9200"/>
            </a:xfrm>
            <a:custGeom>
              <a:avLst/>
              <a:gdLst/>
              <a:ahLst/>
              <a:cxnLst/>
              <a:rect l="l" t="t" r="r" b="b"/>
              <a:pathLst>
                <a:path w="668" h="368" extrusionOk="0">
                  <a:moveTo>
                    <a:pt x="321" y="1"/>
                  </a:moveTo>
                  <a:cubicBezTo>
                    <a:pt x="250" y="1"/>
                    <a:pt x="184" y="17"/>
                    <a:pt x="134" y="51"/>
                  </a:cubicBezTo>
                  <a:cubicBezTo>
                    <a:pt x="67" y="51"/>
                    <a:pt x="34" y="118"/>
                    <a:pt x="34" y="151"/>
                  </a:cubicBezTo>
                  <a:cubicBezTo>
                    <a:pt x="0" y="218"/>
                    <a:pt x="34" y="284"/>
                    <a:pt x="134" y="318"/>
                  </a:cubicBezTo>
                  <a:cubicBezTo>
                    <a:pt x="184" y="351"/>
                    <a:pt x="250" y="368"/>
                    <a:pt x="321" y="368"/>
                  </a:cubicBezTo>
                  <a:cubicBezTo>
                    <a:pt x="392" y="368"/>
                    <a:pt x="467" y="351"/>
                    <a:pt x="534" y="318"/>
                  </a:cubicBezTo>
                  <a:cubicBezTo>
                    <a:pt x="667" y="218"/>
                    <a:pt x="667" y="151"/>
                    <a:pt x="534" y="51"/>
                  </a:cubicBezTo>
                  <a:cubicBezTo>
                    <a:pt x="467" y="17"/>
                    <a:pt x="392" y="1"/>
                    <a:pt x="3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3932975" y="2001550"/>
              <a:ext cx="39225" cy="28700"/>
            </a:xfrm>
            <a:custGeom>
              <a:avLst/>
              <a:gdLst/>
              <a:ahLst/>
              <a:cxnLst/>
              <a:rect l="l" t="t" r="r" b="b"/>
              <a:pathLst>
                <a:path w="1569" h="1148" extrusionOk="0">
                  <a:moveTo>
                    <a:pt x="568" y="0"/>
                  </a:moveTo>
                  <a:cubicBezTo>
                    <a:pt x="481" y="0"/>
                    <a:pt x="391" y="17"/>
                    <a:pt x="301" y="47"/>
                  </a:cubicBezTo>
                  <a:cubicBezTo>
                    <a:pt x="101" y="214"/>
                    <a:pt x="1" y="481"/>
                    <a:pt x="1" y="714"/>
                  </a:cubicBezTo>
                  <a:lnTo>
                    <a:pt x="1" y="948"/>
                  </a:lnTo>
                  <a:lnTo>
                    <a:pt x="167" y="847"/>
                  </a:lnTo>
                  <a:lnTo>
                    <a:pt x="167" y="714"/>
                  </a:lnTo>
                  <a:cubicBezTo>
                    <a:pt x="101" y="514"/>
                    <a:pt x="201" y="314"/>
                    <a:pt x="368" y="180"/>
                  </a:cubicBezTo>
                  <a:cubicBezTo>
                    <a:pt x="401" y="147"/>
                    <a:pt x="468" y="147"/>
                    <a:pt x="534" y="147"/>
                  </a:cubicBezTo>
                  <a:cubicBezTo>
                    <a:pt x="601" y="147"/>
                    <a:pt x="701" y="180"/>
                    <a:pt x="801" y="214"/>
                  </a:cubicBezTo>
                  <a:cubicBezTo>
                    <a:pt x="1135" y="447"/>
                    <a:pt x="1335" y="781"/>
                    <a:pt x="1402" y="1148"/>
                  </a:cubicBezTo>
                  <a:lnTo>
                    <a:pt x="1568" y="1148"/>
                  </a:lnTo>
                  <a:cubicBezTo>
                    <a:pt x="1435" y="714"/>
                    <a:pt x="1202" y="347"/>
                    <a:pt x="868" y="80"/>
                  </a:cubicBezTo>
                  <a:cubicBezTo>
                    <a:pt x="776" y="25"/>
                    <a:pt x="674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3994700" y="2003325"/>
              <a:ext cx="16700" cy="9625"/>
            </a:xfrm>
            <a:custGeom>
              <a:avLst/>
              <a:gdLst/>
              <a:ahLst/>
              <a:cxnLst/>
              <a:rect l="l" t="t" r="r" b="b"/>
              <a:pathLst>
                <a:path w="668" h="385" extrusionOk="0">
                  <a:moveTo>
                    <a:pt x="317" y="1"/>
                  </a:moveTo>
                  <a:cubicBezTo>
                    <a:pt x="242" y="1"/>
                    <a:pt x="167" y="26"/>
                    <a:pt x="100" y="76"/>
                  </a:cubicBezTo>
                  <a:cubicBezTo>
                    <a:pt x="0" y="143"/>
                    <a:pt x="0" y="243"/>
                    <a:pt x="100" y="309"/>
                  </a:cubicBezTo>
                  <a:cubicBezTo>
                    <a:pt x="167" y="359"/>
                    <a:pt x="242" y="384"/>
                    <a:pt x="317" y="384"/>
                  </a:cubicBezTo>
                  <a:cubicBezTo>
                    <a:pt x="392" y="384"/>
                    <a:pt x="467" y="359"/>
                    <a:pt x="534" y="309"/>
                  </a:cubicBezTo>
                  <a:cubicBezTo>
                    <a:pt x="667" y="243"/>
                    <a:pt x="667" y="143"/>
                    <a:pt x="534" y="76"/>
                  </a:cubicBezTo>
                  <a:cubicBezTo>
                    <a:pt x="467" y="26"/>
                    <a:pt x="392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3965500" y="1982575"/>
              <a:ext cx="39225" cy="28500"/>
            </a:xfrm>
            <a:custGeom>
              <a:avLst/>
              <a:gdLst/>
              <a:ahLst/>
              <a:cxnLst/>
              <a:rect l="l" t="t" r="r" b="b"/>
              <a:pathLst>
                <a:path w="1569" h="1140" extrusionOk="0">
                  <a:moveTo>
                    <a:pt x="558" y="1"/>
                  </a:moveTo>
                  <a:cubicBezTo>
                    <a:pt x="460" y="1"/>
                    <a:pt x="360" y="26"/>
                    <a:pt x="267" y="72"/>
                  </a:cubicBezTo>
                  <a:cubicBezTo>
                    <a:pt x="101" y="239"/>
                    <a:pt x="1" y="472"/>
                    <a:pt x="1" y="739"/>
                  </a:cubicBezTo>
                  <a:lnTo>
                    <a:pt x="1" y="939"/>
                  </a:lnTo>
                  <a:lnTo>
                    <a:pt x="134" y="873"/>
                  </a:lnTo>
                  <a:lnTo>
                    <a:pt x="134" y="739"/>
                  </a:lnTo>
                  <a:cubicBezTo>
                    <a:pt x="101" y="539"/>
                    <a:pt x="201" y="306"/>
                    <a:pt x="368" y="205"/>
                  </a:cubicBezTo>
                  <a:cubicBezTo>
                    <a:pt x="401" y="139"/>
                    <a:pt x="434" y="139"/>
                    <a:pt x="534" y="139"/>
                  </a:cubicBezTo>
                  <a:cubicBezTo>
                    <a:pt x="601" y="139"/>
                    <a:pt x="701" y="205"/>
                    <a:pt x="768" y="239"/>
                  </a:cubicBezTo>
                  <a:cubicBezTo>
                    <a:pt x="1101" y="439"/>
                    <a:pt x="1302" y="773"/>
                    <a:pt x="1402" y="1139"/>
                  </a:cubicBezTo>
                  <a:lnTo>
                    <a:pt x="1568" y="1139"/>
                  </a:lnTo>
                  <a:cubicBezTo>
                    <a:pt x="1435" y="739"/>
                    <a:pt x="1201" y="339"/>
                    <a:pt x="868" y="105"/>
                  </a:cubicBezTo>
                  <a:cubicBezTo>
                    <a:pt x="779" y="34"/>
                    <a:pt x="670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4026375" y="1984775"/>
              <a:ext cx="16700" cy="8575"/>
            </a:xfrm>
            <a:custGeom>
              <a:avLst/>
              <a:gdLst/>
              <a:ahLst/>
              <a:cxnLst/>
              <a:rect l="l" t="t" r="r" b="b"/>
              <a:pathLst>
                <a:path w="668" h="343" extrusionOk="0">
                  <a:moveTo>
                    <a:pt x="347" y="1"/>
                  </a:moveTo>
                  <a:cubicBezTo>
                    <a:pt x="276" y="1"/>
                    <a:pt x="201" y="17"/>
                    <a:pt x="134" y="51"/>
                  </a:cubicBezTo>
                  <a:cubicBezTo>
                    <a:pt x="1" y="151"/>
                    <a:pt x="1" y="218"/>
                    <a:pt x="134" y="318"/>
                  </a:cubicBezTo>
                  <a:cubicBezTo>
                    <a:pt x="201" y="334"/>
                    <a:pt x="276" y="343"/>
                    <a:pt x="347" y="343"/>
                  </a:cubicBezTo>
                  <a:cubicBezTo>
                    <a:pt x="418" y="343"/>
                    <a:pt x="484" y="334"/>
                    <a:pt x="534" y="318"/>
                  </a:cubicBezTo>
                  <a:cubicBezTo>
                    <a:pt x="601" y="318"/>
                    <a:pt x="634" y="284"/>
                    <a:pt x="634" y="218"/>
                  </a:cubicBezTo>
                  <a:cubicBezTo>
                    <a:pt x="668" y="151"/>
                    <a:pt x="634" y="117"/>
                    <a:pt x="534" y="51"/>
                  </a:cubicBezTo>
                  <a:cubicBezTo>
                    <a:pt x="484" y="17"/>
                    <a:pt x="418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3997200" y="1965075"/>
              <a:ext cx="41725" cy="28475"/>
            </a:xfrm>
            <a:custGeom>
              <a:avLst/>
              <a:gdLst/>
              <a:ahLst/>
              <a:cxnLst/>
              <a:rect l="l" t="t" r="r" b="b"/>
              <a:pathLst>
                <a:path w="1669" h="1139" extrusionOk="0">
                  <a:moveTo>
                    <a:pt x="624" y="0"/>
                  </a:moveTo>
                  <a:cubicBezTo>
                    <a:pt x="527" y="0"/>
                    <a:pt x="427" y="25"/>
                    <a:pt x="334" y="72"/>
                  </a:cubicBezTo>
                  <a:cubicBezTo>
                    <a:pt x="134" y="238"/>
                    <a:pt x="0" y="438"/>
                    <a:pt x="34" y="739"/>
                  </a:cubicBezTo>
                  <a:lnTo>
                    <a:pt x="34" y="939"/>
                  </a:lnTo>
                  <a:lnTo>
                    <a:pt x="200" y="839"/>
                  </a:lnTo>
                  <a:lnTo>
                    <a:pt x="200" y="739"/>
                  </a:lnTo>
                  <a:cubicBezTo>
                    <a:pt x="167" y="505"/>
                    <a:pt x="267" y="305"/>
                    <a:pt x="434" y="172"/>
                  </a:cubicBezTo>
                  <a:cubicBezTo>
                    <a:pt x="467" y="138"/>
                    <a:pt x="501" y="138"/>
                    <a:pt x="601" y="138"/>
                  </a:cubicBezTo>
                  <a:cubicBezTo>
                    <a:pt x="667" y="138"/>
                    <a:pt x="767" y="172"/>
                    <a:pt x="834" y="238"/>
                  </a:cubicBezTo>
                  <a:cubicBezTo>
                    <a:pt x="1168" y="438"/>
                    <a:pt x="1368" y="772"/>
                    <a:pt x="1501" y="1139"/>
                  </a:cubicBezTo>
                  <a:lnTo>
                    <a:pt x="1668" y="1139"/>
                  </a:lnTo>
                  <a:cubicBezTo>
                    <a:pt x="1535" y="705"/>
                    <a:pt x="1301" y="338"/>
                    <a:pt x="934" y="105"/>
                  </a:cubicBezTo>
                  <a:cubicBezTo>
                    <a:pt x="845" y="33"/>
                    <a:pt x="736" y="0"/>
                    <a:pt x="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4058900" y="1965800"/>
              <a:ext cx="16700" cy="9000"/>
            </a:xfrm>
            <a:custGeom>
              <a:avLst/>
              <a:gdLst/>
              <a:ahLst/>
              <a:cxnLst/>
              <a:rect l="l" t="t" r="r" b="b"/>
              <a:pathLst>
                <a:path w="668" h="360" extrusionOk="0">
                  <a:moveTo>
                    <a:pt x="347" y="1"/>
                  </a:moveTo>
                  <a:cubicBezTo>
                    <a:pt x="276" y="1"/>
                    <a:pt x="201" y="26"/>
                    <a:pt x="134" y="76"/>
                  </a:cubicBezTo>
                  <a:cubicBezTo>
                    <a:pt x="101" y="76"/>
                    <a:pt x="34" y="109"/>
                    <a:pt x="34" y="143"/>
                  </a:cubicBezTo>
                  <a:cubicBezTo>
                    <a:pt x="1" y="243"/>
                    <a:pt x="34" y="276"/>
                    <a:pt x="134" y="309"/>
                  </a:cubicBezTo>
                  <a:cubicBezTo>
                    <a:pt x="201" y="343"/>
                    <a:pt x="276" y="359"/>
                    <a:pt x="347" y="359"/>
                  </a:cubicBezTo>
                  <a:cubicBezTo>
                    <a:pt x="418" y="359"/>
                    <a:pt x="484" y="343"/>
                    <a:pt x="534" y="309"/>
                  </a:cubicBezTo>
                  <a:cubicBezTo>
                    <a:pt x="568" y="309"/>
                    <a:pt x="634" y="276"/>
                    <a:pt x="634" y="243"/>
                  </a:cubicBezTo>
                  <a:cubicBezTo>
                    <a:pt x="668" y="143"/>
                    <a:pt x="634" y="109"/>
                    <a:pt x="534" y="76"/>
                  </a:cubicBezTo>
                  <a:cubicBezTo>
                    <a:pt x="484" y="26"/>
                    <a:pt x="418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29725" y="1945875"/>
              <a:ext cx="40875" cy="28500"/>
            </a:xfrm>
            <a:custGeom>
              <a:avLst/>
              <a:gdLst/>
              <a:ahLst/>
              <a:cxnLst/>
              <a:rect l="l" t="t" r="r" b="b"/>
              <a:pathLst>
                <a:path w="1635" h="1140" extrusionOk="0">
                  <a:moveTo>
                    <a:pt x="621" y="1"/>
                  </a:moveTo>
                  <a:cubicBezTo>
                    <a:pt x="527" y="1"/>
                    <a:pt x="427" y="26"/>
                    <a:pt x="334" y="72"/>
                  </a:cubicBezTo>
                  <a:cubicBezTo>
                    <a:pt x="134" y="239"/>
                    <a:pt x="0" y="506"/>
                    <a:pt x="33" y="739"/>
                  </a:cubicBezTo>
                  <a:lnTo>
                    <a:pt x="33" y="940"/>
                  </a:lnTo>
                  <a:lnTo>
                    <a:pt x="200" y="873"/>
                  </a:lnTo>
                  <a:lnTo>
                    <a:pt x="200" y="739"/>
                  </a:lnTo>
                  <a:cubicBezTo>
                    <a:pt x="167" y="539"/>
                    <a:pt x="267" y="339"/>
                    <a:pt x="400" y="206"/>
                  </a:cubicBezTo>
                  <a:cubicBezTo>
                    <a:pt x="467" y="172"/>
                    <a:pt x="500" y="172"/>
                    <a:pt x="567" y="172"/>
                  </a:cubicBezTo>
                  <a:cubicBezTo>
                    <a:pt x="667" y="172"/>
                    <a:pt x="734" y="206"/>
                    <a:pt x="834" y="239"/>
                  </a:cubicBezTo>
                  <a:cubicBezTo>
                    <a:pt x="1168" y="439"/>
                    <a:pt x="1368" y="773"/>
                    <a:pt x="1468" y="1140"/>
                  </a:cubicBezTo>
                  <a:lnTo>
                    <a:pt x="1635" y="1140"/>
                  </a:lnTo>
                  <a:cubicBezTo>
                    <a:pt x="1501" y="739"/>
                    <a:pt x="1234" y="373"/>
                    <a:pt x="901" y="106"/>
                  </a:cubicBezTo>
                  <a:cubicBezTo>
                    <a:pt x="829" y="34"/>
                    <a:pt x="729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4091425" y="1947250"/>
              <a:ext cx="16700" cy="8575"/>
            </a:xfrm>
            <a:custGeom>
              <a:avLst/>
              <a:gdLst/>
              <a:ahLst/>
              <a:cxnLst/>
              <a:rect l="l" t="t" r="r" b="b"/>
              <a:pathLst>
                <a:path w="668" h="343" extrusionOk="0">
                  <a:moveTo>
                    <a:pt x="322" y="1"/>
                  </a:moveTo>
                  <a:cubicBezTo>
                    <a:pt x="251" y="1"/>
                    <a:pt x="184" y="17"/>
                    <a:pt x="134" y="51"/>
                  </a:cubicBezTo>
                  <a:cubicBezTo>
                    <a:pt x="67" y="51"/>
                    <a:pt x="34" y="117"/>
                    <a:pt x="34" y="151"/>
                  </a:cubicBezTo>
                  <a:cubicBezTo>
                    <a:pt x="1" y="217"/>
                    <a:pt x="34" y="284"/>
                    <a:pt x="134" y="318"/>
                  </a:cubicBezTo>
                  <a:cubicBezTo>
                    <a:pt x="184" y="334"/>
                    <a:pt x="251" y="343"/>
                    <a:pt x="322" y="343"/>
                  </a:cubicBezTo>
                  <a:cubicBezTo>
                    <a:pt x="392" y="343"/>
                    <a:pt x="468" y="334"/>
                    <a:pt x="534" y="318"/>
                  </a:cubicBezTo>
                  <a:cubicBezTo>
                    <a:pt x="668" y="217"/>
                    <a:pt x="668" y="151"/>
                    <a:pt x="534" y="51"/>
                  </a:cubicBezTo>
                  <a:cubicBezTo>
                    <a:pt x="468" y="17"/>
                    <a:pt x="392" y="1"/>
                    <a:pt x="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062250" y="1926500"/>
              <a:ext cx="40050" cy="29525"/>
            </a:xfrm>
            <a:custGeom>
              <a:avLst/>
              <a:gdLst/>
              <a:ahLst/>
              <a:cxnLst/>
              <a:rect l="l" t="t" r="r" b="b"/>
              <a:pathLst>
                <a:path w="1602" h="1181" extrusionOk="0">
                  <a:moveTo>
                    <a:pt x="600" y="0"/>
                  </a:moveTo>
                  <a:cubicBezTo>
                    <a:pt x="514" y="0"/>
                    <a:pt x="424" y="17"/>
                    <a:pt x="334" y="47"/>
                  </a:cubicBezTo>
                  <a:cubicBezTo>
                    <a:pt x="133" y="213"/>
                    <a:pt x="0" y="480"/>
                    <a:pt x="33" y="781"/>
                  </a:cubicBezTo>
                  <a:lnTo>
                    <a:pt x="33" y="981"/>
                  </a:lnTo>
                  <a:lnTo>
                    <a:pt x="200" y="881"/>
                  </a:lnTo>
                  <a:lnTo>
                    <a:pt x="200" y="781"/>
                  </a:lnTo>
                  <a:cubicBezTo>
                    <a:pt x="167" y="547"/>
                    <a:pt x="234" y="347"/>
                    <a:pt x="400" y="213"/>
                  </a:cubicBezTo>
                  <a:cubicBezTo>
                    <a:pt x="467" y="180"/>
                    <a:pt x="500" y="180"/>
                    <a:pt x="567" y="180"/>
                  </a:cubicBezTo>
                  <a:cubicBezTo>
                    <a:pt x="667" y="180"/>
                    <a:pt x="734" y="213"/>
                    <a:pt x="834" y="280"/>
                  </a:cubicBezTo>
                  <a:cubicBezTo>
                    <a:pt x="1168" y="480"/>
                    <a:pt x="1368" y="814"/>
                    <a:pt x="1468" y="1181"/>
                  </a:cubicBezTo>
                  <a:cubicBezTo>
                    <a:pt x="1501" y="1181"/>
                    <a:pt x="1568" y="1181"/>
                    <a:pt x="1601" y="1148"/>
                  </a:cubicBezTo>
                  <a:cubicBezTo>
                    <a:pt x="1501" y="714"/>
                    <a:pt x="1234" y="347"/>
                    <a:pt x="901" y="80"/>
                  </a:cubicBezTo>
                  <a:cubicBezTo>
                    <a:pt x="809" y="25"/>
                    <a:pt x="707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123125" y="1928275"/>
              <a:ext cx="17525" cy="9000"/>
            </a:xfrm>
            <a:custGeom>
              <a:avLst/>
              <a:gdLst/>
              <a:ahLst/>
              <a:cxnLst/>
              <a:rect l="l" t="t" r="r" b="b"/>
              <a:pathLst>
                <a:path w="701" h="360" extrusionOk="0">
                  <a:moveTo>
                    <a:pt x="350" y="1"/>
                  </a:moveTo>
                  <a:cubicBezTo>
                    <a:pt x="275" y="1"/>
                    <a:pt x="200" y="26"/>
                    <a:pt x="134" y="76"/>
                  </a:cubicBezTo>
                  <a:cubicBezTo>
                    <a:pt x="0" y="142"/>
                    <a:pt x="0" y="243"/>
                    <a:pt x="134" y="309"/>
                  </a:cubicBezTo>
                  <a:cubicBezTo>
                    <a:pt x="200" y="343"/>
                    <a:pt x="275" y="359"/>
                    <a:pt x="350" y="359"/>
                  </a:cubicBezTo>
                  <a:cubicBezTo>
                    <a:pt x="425" y="359"/>
                    <a:pt x="500" y="343"/>
                    <a:pt x="567" y="309"/>
                  </a:cubicBezTo>
                  <a:cubicBezTo>
                    <a:pt x="601" y="309"/>
                    <a:pt x="634" y="276"/>
                    <a:pt x="634" y="243"/>
                  </a:cubicBezTo>
                  <a:cubicBezTo>
                    <a:pt x="701" y="142"/>
                    <a:pt x="634" y="109"/>
                    <a:pt x="567" y="76"/>
                  </a:cubicBezTo>
                  <a:cubicBezTo>
                    <a:pt x="500" y="26"/>
                    <a:pt x="425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094750" y="1907525"/>
              <a:ext cx="40075" cy="29325"/>
            </a:xfrm>
            <a:custGeom>
              <a:avLst/>
              <a:gdLst/>
              <a:ahLst/>
              <a:cxnLst/>
              <a:rect l="l" t="t" r="r" b="b"/>
              <a:pathLst>
                <a:path w="1603" h="1173" extrusionOk="0">
                  <a:moveTo>
                    <a:pt x="605" y="1"/>
                  </a:moveTo>
                  <a:cubicBezTo>
                    <a:pt x="511" y="1"/>
                    <a:pt x="410" y="25"/>
                    <a:pt x="301" y="72"/>
                  </a:cubicBezTo>
                  <a:cubicBezTo>
                    <a:pt x="101" y="272"/>
                    <a:pt x="1" y="539"/>
                    <a:pt x="34" y="772"/>
                  </a:cubicBezTo>
                  <a:lnTo>
                    <a:pt x="34" y="972"/>
                  </a:lnTo>
                  <a:lnTo>
                    <a:pt x="201" y="906"/>
                  </a:lnTo>
                  <a:lnTo>
                    <a:pt x="201" y="772"/>
                  </a:lnTo>
                  <a:cubicBezTo>
                    <a:pt x="134" y="572"/>
                    <a:pt x="234" y="372"/>
                    <a:pt x="401" y="239"/>
                  </a:cubicBezTo>
                  <a:cubicBezTo>
                    <a:pt x="435" y="205"/>
                    <a:pt x="468" y="205"/>
                    <a:pt x="568" y="205"/>
                  </a:cubicBezTo>
                  <a:cubicBezTo>
                    <a:pt x="635" y="205"/>
                    <a:pt x="735" y="239"/>
                    <a:pt x="802" y="272"/>
                  </a:cubicBezTo>
                  <a:cubicBezTo>
                    <a:pt x="1135" y="472"/>
                    <a:pt x="1369" y="806"/>
                    <a:pt x="1435" y="1173"/>
                  </a:cubicBezTo>
                  <a:cubicBezTo>
                    <a:pt x="1502" y="1173"/>
                    <a:pt x="1569" y="1173"/>
                    <a:pt x="1602" y="1139"/>
                  </a:cubicBezTo>
                  <a:cubicBezTo>
                    <a:pt x="1469" y="739"/>
                    <a:pt x="1235" y="339"/>
                    <a:pt x="902" y="105"/>
                  </a:cubicBezTo>
                  <a:cubicBezTo>
                    <a:pt x="812" y="34"/>
                    <a:pt x="713" y="1"/>
                    <a:pt x="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155650" y="1909725"/>
              <a:ext cx="16700" cy="9200"/>
            </a:xfrm>
            <a:custGeom>
              <a:avLst/>
              <a:gdLst/>
              <a:ahLst/>
              <a:cxnLst/>
              <a:rect l="l" t="t" r="r" b="b"/>
              <a:pathLst>
                <a:path w="668" h="368" extrusionOk="0">
                  <a:moveTo>
                    <a:pt x="350" y="1"/>
                  </a:moveTo>
                  <a:cubicBezTo>
                    <a:pt x="275" y="1"/>
                    <a:pt x="200" y="17"/>
                    <a:pt x="133" y="51"/>
                  </a:cubicBezTo>
                  <a:cubicBezTo>
                    <a:pt x="100" y="51"/>
                    <a:pt x="67" y="117"/>
                    <a:pt x="67" y="151"/>
                  </a:cubicBezTo>
                  <a:cubicBezTo>
                    <a:pt x="0" y="217"/>
                    <a:pt x="67" y="284"/>
                    <a:pt x="133" y="317"/>
                  </a:cubicBezTo>
                  <a:cubicBezTo>
                    <a:pt x="200" y="351"/>
                    <a:pt x="275" y="367"/>
                    <a:pt x="350" y="367"/>
                  </a:cubicBezTo>
                  <a:cubicBezTo>
                    <a:pt x="425" y="367"/>
                    <a:pt x="500" y="351"/>
                    <a:pt x="567" y="317"/>
                  </a:cubicBezTo>
                  <a:cubicBezTo>
                    <a:pt x="600" y="317"/>
                    <a:pt x="634" y="284"/>
                    <a:pt x="634" y="217"/>
                  </a:cubicBezTo>
                  <a:cubicBezTo>
                    <a:pt x="667" y="151"/>
                    <a:pt x="634" y="117"/>
                    <a:pt x="567" y="51"/>
                  </a:cubicBezTo>
                  <a:cubicBezTo>
                    <a:pt x="500" y="17"/>
                    <a:pt x="425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126450" y="1889875"/>
              <a:ext cx="41725" cy="28625"/>
            </a:xfrm>
            <a:custGeom>
              <a:avLst/>
              <a:gdLst/>
              <a:ahLst/>
              <a:cxnLst/>
              <a:rect l="l" t="t" r="r" b="b"/>
              <a:pathLst>
                <a:path w="1669" h="1145" extrusionOk="0">
                  <a:moveTo>
                    <a:pt x="647" y="0"/>
                  </a:moveTo>
                  <a:cubicBezTo>
                    <a:pt x="567" y="0"/>
                    <a:pt x="484" y="16"/>
                    <a:pt x="401" y="44"/>
                  </a:cubicBezTo>
                  <a:cubicBezTo>
                    <a:pt x="134" y="244"/>
                    <a:pt x="1" y="478"/>
                    <a:pt x="67" y="711"/>
                  </a:cubicBezTo>
                  <a:lnTo>
                    <a:pt x="67" y="945"/>
                  </a:lnTo>
                  <a:lnTo>
                    <a:pt x="234" y="845"/>
                  </a:lnTo>
                  <a:lnTo>
                    <a:pt x="234" y="711"/>
                  </a:lnTo>
                  <a:cubicBezTo>
                    <a:pt x="167" y="511"/>
                    <a:pt x="267" y="311"/>
                    <a:pt x="434" y="177"/>
                  </a:cubicBezTo>
                  <a:cubicBezTo>
                    <a:pt x="468" y="144"/>
                    <a:pt x="501" y="144"/>
                    <a:pt x="601" y="144"/>
                  </a:cubicBezTo>
                  <a:cubicBezTo>
                    <a:pt x="668" y="144"/>
                    <a:pt x="768" y="177"/>
                    <a:pt x="834" y="211"/>
                  </a:cubicBezTo>
                  <a:cubicBezTo>
                    <a:pt x="1168" y="444"/>
                    <a:pt x="1402" y="778"/>
                    <a:pt x="1502" y="1145"/>
                  </a:cubicBezTo>
                  <a:lnTo>
                    <a:pt x="1668" y="1145"/>
                  </a:lnTo>
                  <a:cubicBezTo>
                    <a:pt x="1535" y="711"/>
                    <a:pt x="1301" y="344"/>
                    <a:pt x="968" y="111"/>
                  </a:cubicBezTo>
                  <a:cubicBezTo>
                    <a:pt x="870" y="33"/>
                    <a:pt x="761" y="0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3923800" y="2073275"/>
              <a:ext cx="185175" cy="108750"/>
            </a:xfrm>
            <a:custGeom>
              <a:avLst/>
              <a:gdLst/>
              <a:ahLst/>
              <a:cxnLst/>
              <a:rect l="l" t="t" r="r" b="b"/>
              <a:pathLst>
                <a:path w="7407" h="4350" extrusionOk="0">
                  <a:moveTo>
                    <a:pt x="148" y="0"/>
                  </a:moveTo>
                  <a:cubicBezTo>
                    <a:pt x="101" y="0"/>
                    <a:pt x="59" y="31"/>
                    <a:pt x="34" y="80"/>
                  </a:cubicBezTo>
                  <a:cubicBezTo>
                    <a:pt x="1" y="147"/>
                    <a:pt x="34" y="180"/>
                    <a:pt x="67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273" y="4350"/>
                    <a:pt x="7339" y="4316"/>
                    <a:pt x="7373" y="4316"/>
                  </a:cubicBezTo>
                  <a:cubicBezTo>
                    <a:pt x="7406" y="4250"/>
                    <a:pt x="7373" y="4183"/>
                    <a:pt x="7306" y="4150"/>
                  </a:cubicBezTo>
                  <a:lnTo>
                    <a:pt x="201" y="13"/>
                  </a:lnTo>
                  <a:cubicBezTo>
                    <a:pt x="183" y="4"/>
                    <a:pt x="165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3944650" y="2060750"/>
              <a:ext cx="185150" cy="108775"/>
            </a:xfrm>
            <a:custGeom>
              <a:avLst/>
              <a:gdLst/>
              <a:ahLst/>
              <a:cxnLst/>
              <a:rect l="l" t="t" r="r" b="b"/>
              <a:pathLst>
                <a:path w="7406" h="4351" extrusionOk="0">
                  <a:moveTo>
                    <a:pt x="133" y="1"/>
                  </a:moveTo>
                  <a:cubicBezTo>
                    <a:pt x="83" y="1"/>
                    <a:pt x="58" y="32"/>
                    <a:pt x="34" y="81"/>
                  </a:cubicBezTo>
                  <a:cubicBezTo>
                    <a:pt x="1" y="147"/>
                    <a:pt x="34" y="181"/>
                    <a:pt x="67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273" y="4350"/>
                    <a:pt x="7339" y="4317"/>
                    <a:pt x="7373" y="4317"/>
                  </a:cubicBezTo>
                  <a:cubicBezTo>
                    <a:pt x="7406" y="4250"/>
                    <a:pt x="7373" y="4184"/>
                    <a:pt x="7306" y="4150"/>
                  </a:cubicBezTo>
                  <a:lnTo>
                    <a:pt x="201" y="14"/>
                  </a:lnTo>
                  <a:cubicBezTo>
                    <a:pt x="174" y="5"/>
                    <a:pt x="152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3966325" y="2048250"/>
              <a:ext cx="185175" cy="108750"/>
            </a:xfrm>
            <a:custGeom>
              <a:avLst/>
              <a:gdLst/>
              <a:ahLst/>
              <a:cxnLst/>
              <a:rect l="l" t="t" r="r" b="b"/>
              <a:pathLst>
                <a:path w="7407" h="4350" extrusionOk="0">
                  <a:moveTo>
                    <a:pt x="134" y="0"/>
                  </a:moveTo>
                  <a:cubicBezTo>
                    <a:pt x="83" y="0"/>
                    <a:pt x="59" y="31"/>
                    <a:pt x="34" y="80"/>
                  </a:cubicBezTo>
                  <a:cubicBezTo>
                    <a:pt x="1" y="147"/>
                    <a:pt x="34" y="180"/>
                    <a:pt x="68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306" y="4350"/>
                    <a:pt x="7340" y="4350"/>
                    <a:pt x="7373" y="4317"/>
                  </a:cubicBezTo>
                  <a:cubicBezTo>
                    <a:pt x="7406" y="4250"/>
                    <a:pt x="7373" y="4183"/>
                    <a:pt x="7340" y="4150"/>
                  </a:cubicBezTo>
                  <a:lnTo>
                    <a:pt x="201" y="14"/>
                  </a:lnTo>
                  <a:cubicBezTo>
                    <a:pt x="174" y="5"/>
                    <a:pt x="152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3988025" y="2035750"/>
              <a:ext cx="185150" cy="108750"/>
            </a:xfrm>
            <a:custGeom>
              <a:avLst/>
              <a:gdLst/>
              <a:ahLst/>
              <a:cxnLst/>
              <a:rect l="l" t="t" r="r" b="b"/>
              <a:pathLst>
                <a:path w="7406" h="4350" extrusionOk="0">
                  <a:moveTo>
                    <a:pt x="147" y="0"/>
                  </a:moveTo>
                  <a:cubicBezTo>
                    <a:pt x="100" y="0"/>
                    <a:pt x="58" y="31"/>
                    <a:pt x="34" y="80"/>
                  </a:cubicBezTo>
                  <a:cubicBezTo>
                    <a:pt x="0" y="147"/>
                    <a:pt x="34" y="180"/>
                    <a:pt x="67" y="247"/>
                  </a:cubicBezTo>
                  <a:lnTo>
                    <a:pt x="7205" y="4350"/>
                  </a:lnTo>
                  <a:lnTo>
                    <a:pt x="7272" y="4350"/>
                  </a:lnTo>
                  <a:cubicBezTo>
                    <a:pt x="7305" y="4350"/>
                    <a:pt x="7339" y="4316"/>
                    <a:pt x="7372" y="4316"/>
                  </a:cubicBezTo>
                  <a:cubicBezTo>
                    <a:pt x="7406" y="4250"/>
                    <a:pt x="7372" y="4183"/>
                    <a:pt x="7339" y="4149"/>
                  </a:cubicBezTo>
                  <a:lnTo>
                    <a:pt x="200" y="13"/>
                  </a:lnTo>
                  <a:cubicBezTo>
                    <a:pt x="183" y="4"/>
                    <a:pt x="165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4009700" y="2023200"/>
              <a:ext cx="186000" cy="108800"/>
            </a:xfrm>
            <a:custGeom>
              <a:avLst/>
              <a:gdLst/>
              <a:ahLst/>
              <a:cxnLst/>
              <a:rect l="l" t="t" r="r" b="b"/>
              <a:pathLst>
                <a:path w="7440" h="4352" extrusionOk="0">
                  <a:moveTo>
                    <a:pt x="164" y="1"/>
                  </a:moveTo>
                  <a:cubicBezTo>
                    <a:pt x="128" y="1"/>
                    <a:pt x="81" y="25"/>
                    <a:pt x="34" y="48"/>
                  </a:cubicBezTo>
                  <a:cubicBezTo>
                    <a:pt x="1" y="115"/>
                    <a:pt x="34" y="182"/>
                    <a:pt x="101" y="248"/>
                  </a:cubicBezTo>
                  <a:lnTo>
                    <a:pt x="7206" y="4351"/>
                  </a:lnTo>
                  <a:lnTo>
                    <a:pt x="7272" y="4351"/>
                  </a:lnTo>
                  <a:cubicBezTo>
                    <a:pt x="7306" y="4351"/>
                    <a:pt x="7339" y="4318"/>
                    <a:pt x="7372" y="4285"/>
                  </a:cubicBezTo>
                  <a:cubicBezTo>
                    <a:pt x="7439" y="4251"/>
                    <a:pt x="7372" y="4151"/>
                    <a:pt x="7339" y="4118"/>
                  </a:cubicBezTo>
                  <a:lnTo>
                    <a:pt x="201" y="15"/>
                  </a:lnTo>
                  <a:cubicBezTo>
                    <a:pt x="191" y="5"/>
                    <a:pt x="178" y="1"/>
                    <a:pt x="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4030550" y="2010725"/>
              <a:ext cx="186000" cy="108750"/>
            </a:xfrm>
            <a:custGeom>
              <a:avLst/>
              <a:gdLst/>
              <a:ahLst/>
              <a:cxnLst/>
              <a:rect l="l" t="t" r="r" b="b"/>
              <a:pathLst>
                <a:path w="7440" h="4350" extrusionOk="0">
                  <a:moveTo>
                    <a:pt x="153" y="0"/>
                  </a:moveTo>
                  <a:cubicBezTo>
                    <a:pt x="114" y="0"/>
                    <a:pt x="83" y="31"/>
                    <a:pt x="34" y="80"/>
                  </a:cubicBezTo>
                  <a:cubicBezTo>
                    <a:pt x="0" y="114"/>
                    <a:pt x="34" y="180"/>
                    <a:pt x="101" y="247"/>
                  </a:cubicBezTo>
                  <a:lnTo>
                    <a:pt x="7206" y="4350"/>
                  </a:lnTo>
                  <a:lnTo>
                    <a:pt x="7272" y="4350"/>
                  </a:lnTo>
                  <a:cubicBezTo>
                    <a:pt x="7306" y="4350"/>
                    <a:pt x="7339" y="4350"/>
                    <a:pt x="7372" y="4317"/>
                  </a:cubicBezTo>
                  <a:cubicBezTo>
                    <a:pt x="7439" y="4283"/>
                    <a:pt x="7372" y="4183"/>
                    <a:pt x="7339" y="4150"/>
                  </a:cubicBezTo>
                  <a:lnTo>
                    <a:pt x="201" y="13"/>
                  </a:lnTo>
                  <a:cubicBezTo>
                    <a:pt x="183" y="4"/>
                    <a:pt x="167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4052225" y="1998200"/>
              <a:ext cx="186000" cy="108775"/>
            </a:xfrm>
            <a:custGeom>
              <a:avLst/>
              <a:gdLst/>
              <a:ahLst/>
              <a:cxnLst/>
              <a:rect l="l" t="t" r="r" b="b"/>
              <a:pathLst>
                <a:path w="7440" h="4351" extrusionOk="0">
                  <a:moveTo>
                    <a:pt x="181" y="1"/>
                  </a:moveTo>
                  <a:cubicBezTo>
                    <a:pt x="134" y="1"/>
                    <a:pt x="92" y="32"/>
                    <a:pt x="67" y="81"/>
                  </a:cubicBezTo>
                  <a:cubicBezTo>
                    <a:pt x="1" y="114"/>
                    <a:pt x="67" y="181"/>
                    <a:pt x="101" y="248"/>
                  </a:cubicBezTo>
                  <a:lnTo>
                    <a:pt x="7239" y="4351"/>
                  </a:lnTo>
                  <a:lnTo>
                    <a:pt x="7273" y="4351"/>
                  </a:lnTo>
                  <a:cubicBezTo>
                    <a:pt x="7306" y="4351"/>
                    <a:pt x="7373" y="4351"/>
                    <a:pt x="7406" y="4317"/>
                  </a:cubicBezTo>
                  <a:cubicBezTo>
                    <a:pt x="7439" y="4284"/>
                    <a:pt x="7406" y="4184"/>
                    <a:pt x="7339" y="4150"/>
                  </a:cubicBezTo>
                  <a:lnTo>
                    <a:pt x="234" y="14"/>
                  </a:lnTo>
                  <a:cubicBezTo>
                    <a:pt x="216" y="5"/>
                    <a:pt x="199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074750" y="1985700"/>
              <a:ext cx="185150" cy="108775"/>
            </a:xfrm>
            <a:custGeom>
              <a:avLst/>
              <a:gdLst/>
              <a:ahLst/>
              <a:cxnLst/>
              <a:rect l="l" t="t" r="r" b="b"/>
              <a:pathLst>
                <a:path w="7406" h="4351" extrusionOk="0">
                  <a:moveTo>
                    <a:pt x="162" y="1"/>
                  </a:moveTo>
                  <a:cubicBezTo>
                    <a:pt x="118" y="1"/>
                    <a:pt x="58" y="32"/>
                    <a:pt x="34" y="80"/>
                  </a:cubicBezTo>
                  <a:cubicBezTo>
                    <a:pt x="0" y="147"/>
                    <a:pt x="34" y="181"/>
                    <a:pt x="67" y="247"/>
                  </a:cubicBezTo>
                  <a:lnTo>
                    <a:pt x="7206" y="4350"/>
                  </a:lnTo>
                  <a:lnTo>
                    <a:pt x="7239" y="4350"/>
                  </a:lnTo>
                  <a:cubicBezTo>
                    <a:pt x="7306" y="4350"/>
                    <a:pt x="7339" y="4350"/>
                    <a:pt x="7372" y="4317"/>
                  </a:cubicBezTo>
                  <a:cubicBezTo>
                    <a:pt x="7406" y="4250"/>
                    <a:pt x="7372" y="4183"/>
                    <a:pt x="7339" y="4150"/>
                  </a:cubicBezTo>
                  <a:lnTo>
                    <a:pt x="201" y="14"/>
                  </a:lnTo>
                  <a:cubicBezTo>
                    <a:pt x="192" y="5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4095600" y="1973200"/>
              <a:ext cx="185150" cy="108750"/>
            </a:xfrm>
            <a:custGeom>
              <a:avLst/>
              <a:gdLst/>
              <a:ahLst/>
              <a:cxnLst/>
              <a:rect l="l" t="t" r="r" b="b"/>
              <a:pathLst>
                <a:path w="7406" h="4350" extrusionOk="0">
                  <a:moveTo>
                    <a:pt x="133" y="0"/>
                  </a:moveTo>
                  <a:cubicBezTo>
                    <a:pt x="83" y="0"/>
                    <a:pt x="58" y="31"/>
                    <a:pt x="34" y="80"/>
                  </a:cubicBezTo>
                  <a:cubicBezTo>
                    <a:pt x="0" y="147"/>
                    <a:pt x="34" y="180"/>
                    <a:pt x="67" y="247"/>
                  </a:cubicBezTo>
                  <a:lnTo>
                    <a:pt x="7205" y="4350"/>
                  </a:lnTo>
                  <a:lnTo>
                    <a:pt x="7239" y="4350"/>
                  </a:lnTo>
                  <a:cubicBezTo>
                    <a:pt x="7306" y="4350"/>
                    <a:pt x="7339" y="4316"/>
                    <a:pt x="7372" y="4316"/>
                  </a:cubicBezTo>
                  <a:cubicBezTo>
                    <a:pt x="7406" y="4250"/>
                    <a:pt x="7372" y="4183"/>
                    <a:pt x="7339" y="4150"/>
                  </a:cubicBezTo>
                  <a:lnTo>
                    <a:pt x="200" y="13"/>
                  </a:lnTo>
                  <a:cubicBezTo>
                    <a:pt x="174" y="4"/>
                    <a:pt x="152" y="0"/>
                    <a:pt x="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4117275" y="1960675"/>
              <a:ext cx="185150" cy="108775"/>
            </a:xfrm>
            <a:custGeom>
              <a:avLst/>
              <a:gdLst/>
              <a:ahLst/>
              <a:cxnLst/>
              <a:rect l="l" t="t" r="r" b="b"/>
              <a:pathLst>
                <a:path w="7406" h="4351" extrusionOk="0">
                  <a:moveTo>
                    <a:pt x="143" y="0"/>
                  </a:moveTo>
                  <a:cubicBezTo>
                    <a:pt x="98" y="0"/>
                    <a:pt x="58" y="24"/>
                    <a:pt x="34" y="47"/>
                  </a:cubicBezTo>
                  <a:cubicBezTo>
                    <a:pt x="1" y="147"/>
                    <a:pt x="34" y="181"/>
                    <a:pt x="67" y="248"/>
                  </a:cubicBezTo>
                  <a:lnTo>
                    <a:pt x="7206" y="4350"/>
                  </a:lnTo>
                  <a:lnTo>
                    <a:pt x="7272" y="4350"/>
                  </a:lnTo>
                  <a:cubicBezTo>
                    <a:pt x="7306" y="4350"/>
                    <a:pt x="7339" y="4350"/>
                    <a:pt x="7373" y="4317"/>
                  </a:cubicBezTo>
                  <a:cubicBezTo>
                    <a:pt x="7406" y="4284"/>
                    <a:pt x="7373" y="4184"/>
                    <a:pt x="7339" y="4150"/>
                  </a:cubicBezTo>
                  <a:lnTo>
                    <a:pt x="201" y="14"/>
                  </a:lnTo>
                  <a:cubicBezTo>
                    <a:pt x="181" y="4"/>
                    <a:pt x="162" y="0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4138950" y="1948175"/>
              <a:ext cx="186000" cy="108775"/>
            </a:xfrm>
            <a:custGeom>
              <a:avLst/>
              <a:gdLst/>
              <a:ahLst/>
              <a:cxnLst/>
              <a:rect l="l" t="t" r="r" b="b"/>
              <a:pathLst>
                <a:path w="7440" h="4351" extrusionOk="0">
                  <a:moveTo>
                    <a:pt x="168" y="1"/>
                  </a:moveTo>
                  <a:cubicBezTo>
                    <a:pt x="132" y="1"/>
                    <a:pt x="83" y="32"/>
                    <a:pt x="34" y="80"/>
                  </a:cubicBezTo>
                  <a:cubicBezTo>
                    <a:pt x="1" y="147"/>
                    <a:pt x="34" y="180"/>
                    <a:pt x="101" y="247"/>
                  </a:cubicBezTo>
                  <a:lnTo>
                    <a:pt x="7239" y="4350"/>
                  </a:lnTo>
                  <a:lnTo>
                    <a:pt x="7273" y="4350"/>
                  </a:lnTo>
                  <a:cubicBezTo>
                    <a:pt x="7306" y="4350"/>
                    <a:pt x="7339" y="4350"/>
                    <a:pt x="7373" y="4283"/>
                  </a:cubicBezTo>
                  <a:cubicBezTo>
                    <a:pt x="7440" y="4183"/>
                    <a:pt x="7373" y="4150"/>
                    <a:pt x="7339" y="4117"/>
                  </a:cubicBezTo>
                  <a:lnTo>
                    <a:pt x="201" y="14"/>
                  </a:lnTo>
                  <a:cubicBezTo>
                    <a:pt x="192" y="5"/>
                    <a:pt x="181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4159800" y="1935675"/>
              <a:ext cx="186000" cy="108750"/>
            </a:xfrm>
            <a:custGeom>
              <a:avLst/>
              <a:gdLst/>
              <a:ahLst/>
              <a:cxnLst/>
              <a:rect l="l" t="t" r="r" b="b"/>
              <a:pathLst>
                <a:path w="7440" h="4350" extrusionOk="0">
                  <a:moveTo>
                    <a:pt x="153" y="0"/>
                  </a:moveTo>
                  <a:cubicBezTo>
                    <a:pt x="114" y="0"/>
                    <a:pt x="83" y="31"/>
                    <a:pt x="34" y="80"/>
                  </a:cubicBezTo>
                  <a:cubicBezTo>
                    <a:pt x="1" y="113"/>
                    <a:pt x="34" y="180"/>
                    <a:pt x="101" y="247"/>
                  </a:cubicBezTo>
                  <a:lnTo>
                    <a:pt x="7239" y="4350"/>
                  </a:lnTo>
                  <a:lnTo>
                    <a:pt x="7273" y="4350"/>
                  </a:lnTo>
                  <a:cubicBezTo>
                    <a:pt x="7306" y="4350"/>
                    <a:pt x="7339" y="4350"/>
                    <a:pt x="7373" y="4316"/>
                  </a:cubicBezTo>
                  <a:cubicBezTo>
                    <a:pt x="7439" y="4283"/>
                    <a:pt x="7373" y="4183"/>
                    <a:pt x="7339" y="4150"/>
                  </a:cubicBezTo>
                  <a:lnTo>
                    <a:pt x="201" y="13"/>
                  </a:lnTo>
                  <a:cubicBezTo>
                    <a:pt x="183" y="4"/>
                    <a:pt x="168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4181500" y="1923150"/>
              <a:ext cx="185975" cy="108775"/>
            </a:xfrm>
            <a:custGeom>
              <a:avLst/>
              <a:gdLst/>
              <a:ahLst/>
              <a:cxnLst/>
              <a:rect l="l" t="t" r="r" b="b"/>
              <a:pathLst>
                <a:path w="7439" h="4351" extrusionOk="0">
                  <a:moveTo>
                    <a:pt x="161" y="0"/>
                  </a:moveTo>
                  <a:cubicBezTo>
                    <a:pt x="114" y="0"/>
                    <a:pt x="90" y="24"/>
                    <a:pt x="67" y="47"/>
                  </a:cubicBezTo>
                  <a:cubicBezTo>
                    <a:pt x="0" y="114"/>
                    <a:pt x="67" y="181"/>
                    <a:pt x="100" y="214"/>
                  </a:cubicBezTo>
                  <a:lnTo>
                    <a:pt x="7239" y="4350"/>
                  </a:lnTo>
                  <a:lnTo>
                    <a:pt x="7272" y="4350"/>
                  </a:lnTo>
                  <a:cubicBezTo>
                    <a:pt x="7305" y="4350"/>
                    <a:pt x="7372" y="4350"/>
                    <a:pt x="7405" y="4317"/>
                  </a:cubicBezTo>
                  <a:cubicBezTo>
                    <a:pt x="7439" y="4284"/>
                    <a:pt x="7405" y="4184"/>
                    <a:pt x="7339" y="4150"/>
                  </a:cubicBezTo>
                  <a:lnTo>
                    <a:pt x="234" y="14"/>
                  </a:lnTo>
                  <a:cubicBezTo>
                    <a:pt x="204" y="4"/>
                    <a:pt x="181" y="0"/>
                    <a:pt x="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3891275" y="2080750"/>
              <a:ext cx="196000" cy="113800"/>
            </a:xfrm>
            <a:custGeom>
              <a:avLst/>
              <a:gdLst/>
              <a:ahLst/>
              <a:cxnLst/>
              <a:rect l="l" t="t" r="r" b="b"/>
              <a:pathLst>
                <a:path w="7840" h="4552" extrusionOk="0">
                  <a:moveTo>
                    <a:pt x="129" y="1"/>
                  </a:moveTo>
                  <a:cubicBezTo>
                    <a:pt x="81" y="1"/>
                    <a:pt x="58" y="24"/>
                    <a:pt x="34" y="48"/>
                  </a:cubicBezTo>
                  <a:cubicBezTo>
                    <a:pt x="1" y="148"/>
                    <a:pt x="34" y="181"/>
                    <a:pt x="68" y="215"/>
                  </a:cubicBezTo>
                  <a:lnTo>
                    <a:pt x="7606" y="4551"/>
                  </a:lnTo>
                  <a:lnTo>
                    <a:pt x="7673" y="4551"/>
                  </a:lnTo>
                  <a:cubicBezTo>
                    <a:pt x="7706" y="4551"/>
                    <a:pt x="7740" y="4518"/>
                    <a:pt x="7773" y="4518"/>
                  </a:cubicBezTo>
                  <a:cubicBezTo>
                    <a:pt x="7840" y="4418"/>
                    <a:pt x="7773" y="4384"/>
                    <a:pt x="7740" y="4351"/>
                  </a:cubicBezTo>
                  <a:lnTo>
                    <a:pt x="201" y="14"/>
                  </a:lnTo>
                  <a:cubicBezTo>
                    <a:pt x="172" y="5"/>
                    <a:pt x="148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4141725" y="2036150"/>
              <a:ext cx="76475" cy="39975"/>
            </a:xfrm>
            <a:custGeom>
              <a:avLst/>
              <a:gdLst/>
              <a:ahLst/>
              <a:cxnLst/>
              <a:rect l="l" t="t" r="r" b="b"/>
              <a:pathLst>
                <a:path w="3059" h="1599" extrusionOk="0">
                  <a:moveTo>
                    <a:pt x="885" y="314"/>
                  </a:moveTo>
                  <a:cubicBezTo>
                    <a:pt x="889" y="319"/>
                    <a:pt x="891" y="325"/>
                    <a:pt x="891" y="331"/>
                  </a:cubicBezTo>
                  <a:lnTo>
                    <a:pt x="891" y="406"/>
                  </a:lnTo>
                  <a:lnTo>
                    <a:pt x="891" y="406"/>
                  </a:lnTo>
                  <a:cubicBezTo>
                    <a:pt x="922" y="374"/>
                    <a:pt x="941" y="338"/>
                    <a:pt x="885" y="314"/>
                  </a:cubicBezTo>
                  <a:close/>
                  <a:moveTo>
                    <a:pt x="490" y="464"/>
                  </a:moveTo>
                  <a:lnTo>
                    <a:pt x="490" y="464"/>
                  </a:lnTo>
                  <a:cubicBezTo>
                    <a:pt x="457" y="564"/>
                    <a:pt x="357" y="631"/>
                    <a:pt x="324" y="664"/>
                  </a:cubicBezTo>
                  <a:cubicBezTo>
                    <a:pt x="324" y="664"/>
                    <a:pt x="249" y="694"/>
                    <a:pt x="210" y="694"/>
                  </a:cubicBezTo>
                  <a:cubicBezTo>
                    <a:pt x="190" y="694"/>
                    <a:pt x="179" y="687"/>
                    <a:pt x="190" y="664"/>
                  </a:cubicBezTo>
                  <a:cubicBezTo>
                    <a:pt x="223" y="598"/>
                    <a:pt x="290" y="498"/>
                    <a:pt x="357" y="498"/>
                  </a:cubicBezTo>
                  <a:lnTo>
                    <a:pt x="490" y="464"/>
                  </a:lnTo>
                  <a:close/>
                  <a:moveTo>
                    <a:pt x="498" y="0"/>
                  </a:moveTo>
                  <a:cubicBezTo>
                    <a:pt x="401" y="0"/>
                    <a:pt x="275" y="76"/>
                    <a:pt x="190" y="97"/>
                  </a:cubicBezTo>
                  <a:cubicBezTo>
                    <a:pt x="163" y="97"/>
                    <a:pt x="158" y="140"/>
                    <a:pt x="174" y="140"/>
                  </a:cubicBezTo>
                  <a:cubicBezTo>
                    <a:pt x="178" y="140"/>
                    <a:pt x="183" y="137"/>
                    <a:pt x="190" y="131"/>
                  </a:cubicBezTo>
                  <a:cubicBezTo>
                    <a:pt x="223" y="97"/>
                    <a:pt x="390" y="64"/>
                    <a:pt x="490" y="64"/>
                  </a:cubicBezTo>
                  <a:cubicBezTo>
                    <a:pt x="557" y="64"/>
                    <a:pt x="524" y="264"/>
                    <a:pt x="457" y="331"/>
                  </a:cubicBezTo>
                  <a:lnTo>
                    <a:pt x="324" y="431"/>
                  </a:lnTo>
                  <a:cubicBezTo>
                    <a:pt x="190" y="464"/>
                    <a:pt x="90" y="498"/>
                    <a:pt x="23" y="598"/>
                  </a:cubicBezTo>
                  <a:cubicBezTo>
                    <a:pt x="1" y="712"/>
                    <a:pt x="71" y="763"/>
                    <a:pt x="161" y="763"/>
                  </a:cubicBezTo>
                  <a:cubicBezTo>
                    <a:pt x="202" y="763"/>
                    <a:pt x="248" y="752"/>
                    <a:pt x="290" y="731"/>
                  </a:cubicBezTo>
                  <a:cubicBezTo>
                    <a:pt x="457" y="631"/>
                    <a:pt x="557" y="498"/>
                    <a:pt x="657" y="331"/>
                  </a:cubicBezTo>
                  <a:cubicBezTo>
                    <a:pt x="690" y="297"/>
                    <a:pt x="724" y="297"/>
                    <a:pt x="824" y="297"/>
                  </a:cubicBezTo>
                  <a:cubicBezTo>
                    <a:pt x="850" y="302"/>
                    <a:pt x="870" y="307"/>
                    <a:pt x="885" y="314"/>
                  </a:cubicBezTo>
                  <a:lnTo>
                    <a:pt x="885" y="314"/>
                  </a:lnTo>
                  <a:cubicBezTo>
                    <a:pt x="869" y="287"/>
                    <a:pt x="818" y="264"/>
                    <a:pt x="791" y="264"/>
                  </a:cubicBezTo>
                  <a:cubicBezTo>
                    <a:pt x="690" y="264"/>
                    <a:pt x="657" y="264"/>
                    <a:pt x="557" y="297"/>
                  </a:cubicBezTo>
                  <a:cubicBezTo>
                    <a:pt x="624" y="264"/>
                    <a:pt x="624" y="164"/>
                    <a:pt x="624" y="97"/>
                  </a:cubicBezTo>
                  <a:cubicBezTo>
                    <a:pt x="600" y="25"/>
                    <a:pt x="554" y="0"/>
                    <a:pt x="498" y="0"/>
                  </a:cubicBezTo>
                  <a:close/>
                  <a:moveTo>
                    <a:pt x="891" y="406"/>
                  </a:moveTo>
                  <a:cubicBezTo>
                    <a:pt x="867" y="430"/>
                    <a:pt x="836" y="452"/>
                    <a:pt x="824" y="464"/>
                  </a:cubicBezTo>
                  <a:lnTo>
                    <a:pt x="824" y="498"/>
                  </a:lnTo>
                  <a:cubicBezTo>
                    <a:pt x="902" y="482"/>
                    <a:pt x="1018" y="451"/>
                    <a:pt x="1108" y="451"/>
                  </a:cubicBezTo>
                  <a:cubicBezTo>
                    <a:pt x="1209" y="451"/>
                    <a:pt x="1277" y="490"/>
                    <a:pt x="1224" y="631"/>
                  </a:cubicBezTo>
                  <a:lnTo>
                    <a:pt x="1224" y="664"/>
                  </a:lnTo>
                  <a:cubicBezTo>
                    <a:pt x="1291" y="664"/>
                    <a:pt x="1491" y="731"/>
                    <a:pt x="1424" y="764"/>
                  </a:cubicBezTo>
                  <a:cubicBezTo>
                    <a:pt x="1424" y="764"/>
                    <a:pt x="1424" y="798"/>
                    <a:pt x="1491" y="798"/>
                  </a:cubicBezTo>
                  <a:lnTo>
                    <a:pt x="1958" y="798"/>
                  </a:lnTo>
                  <a:cubicBezTo>
                    <a:pt x="2025" y="798"/>
                    <a:pt x="2058" y="798"/>
                    <a:pt x="2158" y="831"/>
                  </a:cubicBezTo>
                  <a:cubicBezTo>
                    <a:pt x="2192" y="864"/>
                    <a:pt x="2125" y="998"/>
                    <a:pt x="2125" y="1031"/>
                  </a:cubicBezTo>
                  <a:lnTo>
                    <a:pt x="2125" y="1098"/>
                  </a:lnTo>
                  <a:cubicBezTo>
                    <a:pt x="2192" y="1131"/>
                    <a:pt x="2225" y="1165"/>
                    <a:pt x="2192" y="1265"/>
                  </a:cubicBezTo>
                  <a:lnTo>
                    <a:pt x="2192" y="1298"/>
                  </a:lnTo>
                  <a:cubicBezTo>
                    <a:pt x="2211" y="1301"/>
                    <a:pt x="2232" y="1303"/>
                    <a:pt x="2254" y="1303"/>
                  </a:cubicBezTo>
                  <a:cubicBezTo>
                    <a:pt x="2351" y="1303"/>
                    <a:pt x="2466" y="1277"/>
                    <a:pt x="2570" y="1277"/>
                  </a:cubicBezTo>
                  <a:cubicBezTo>
                    <a:pt x="2681" y="1277"/>
                    <a:pt x="2779" y="1307"/>
                    <a:pt x="2825" y="1432"/>
                  </a:cubicBezTo>
                  <a:cubicBezTo>
                    <a:pt x="2859" y="1598"/>
                    <a:pt x="2825" y="1598"/>
                    <a:pt x="3025" y="1598"/>
                  </a:cubicBezTo>
                  <a:cubicBezTo>
                    <a:pt x="3059" y="1598"/>
                    <a:pt x="3059" y="1565"/>
                    <a:pt x="3025" y="1565"/>
                  </a:cubicBezTo>
                  <a:cubicBezTo>
                    <a:pt x="2825" y="1565"/>
                    <a:pt x="2992" y="1331"/>
                    <a:pt x="2859" y="1265"/>
                  </a:cubicBezTo>
                  <a:cubicBezTo>
                    <a:pt x="2826" y="1240"/>
                    <a:pt x="2788" y="1232"/>
                    <a:pt x="2747" y="1232"/>
                  </a:cubicBezTo>
                  <a:cubicBezTo>
                    <a:pt x="2648" y="1232"/>
                    <a:pt x="2531" y="1281"/>
                    <a:pt x="2437" y="1281"/>
                  </a:cubicBezTo>
                  <a:cubicBezTo>
                    <a:pt x="2408" y="1281"/>
                    <a:pt x="2382" y="1276"/>
                    <a:pt x="2358" y="1265"/>
                  </a:cubicBezTo>
                  <a:cubicBezTo>
                    <a:pt x="2225" y="1165"/>
                    <a:pt x="2358" y="1165"/>
                    <a:pt x="2325" y="1098"/>
                  </a:cubicBezTo>
                  <a:cubicBezTo>
                    <a:pt x="2325" y="1098"/>
                    <a:pt x="2225" y="1098"/>
                    <a:pt x="2225" y="1065"/>
                  </a:cubicBezTo>
                  <a:cubicBezTo>
                    <a:pt x="2225" y="998"/>
                    <a:pt x="2192" y="998"/>
                    <a:pt x="2192" y="998"/>
                  </a:cubicBezTo>
                  <a:lnTo>
                    <a:pt x="2192" y="965"/>
                  </a:lnTo>
                  <a:lnTo>
                    <a:pt x="2225" y="931"/>
                  </a:lnTo>
                  <a:cubicBezTo>
                    <a:pt x="2275" y="781"/>
                    <a:pt x="2100" y="762"/>
                    <a:pt x="1925" y="762"/>
                  </a:cubicBezTo>
                  <a:cubicBezTo>
                    <a:pt x="1866" y="762"/>
                    <a:pt x="1808" y="764"/>
                    <a:pt x="1758" y="764"/>
                  </a:cubicBezTo>
                  <a:lnTo>
                    <a:pt x="1524" y="764"/>
                  </a:lnTo>
                  <a:cubicBezTo>
                    <a:pt x="1491" y="764"/>
                    <a:pt x="1524" y="731"/>
                    <a:pt x="1524" y="731"/>
                  </a:cubicBezTo>
                  <a:lnTo>
                    <a:pt x="1324" y="631"/>
                  </a:lnTo>
                  <a:cubicBezTo>
                    <a:pt x="1324" y="631"/>
                    <a:pt x="1358" y="564"/>
                    <a:pt x="1324" y="498"/>
                  </a:cubicBezTo>
                  <a:cubicBezTo>
                    <a:pt x="1296" y="455"/>
                    <a:pt x="1236" y="442"/>
                    <a:pt x="1170" y="442"/>
                  </a:cubicBezTo>
                  <a:cubicBezTo>
                    <a:pt x="1082" y="442"/>
                    <a:pt x="981" y="464"/>
                    <a:pt x="924" y="464"/>
                  </a:cubicBezTo>
                  <a:lnTo>
                    <a:pt x="857" y="464"/>
                  </a:lnTo>
                  <a:cubicBezTo>
                    <a:pt x="891" y="464"/>
                    <a:pt x="891" y="431"/>
                    <a:pt x="891" y="431"/>
                  </a:cubicBezTo>
                  <a:lnTo>
                    <a:pt x="891" y="40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4081425" y="1996050"/>
              <a:ext cx="58400" cy="31250"/>
            </a:xfrm>
            <a:custGeom>
              <a:avLst/>
              <a:gdLst/>
              <a:ahLst/>
              <a:cxnLst/>
              <a:rect l="l" t="t" r="r" b="b"/>
              <a:pathLst>
                <a:path w="2336" h="1250" extrusionOk="0">
                  <a:moveTo>
                    <a:pt x="300" y="500"/>
                  </a:moveTo>
                  <a:lnTo>
                    <a:pt x="300" y="534"/>
                  </a:lnTo>
                  <a:cubicBezTo>
                    <a:pt x="276" y="558"/>
                    <a:pt x="197" y="637"/>
                    <a:pt x="184" y="637"/>
                  </a:cubicBezTo>
                  <a:cubicBezTo>
                    <a:pt x="179" y="637"/>
                    <a:pt x="183" y="627"/>
                    <a:pt x="200" y="600"/>
                  </a:cubicBezTo>
                  <a:cubicBezTo>
                    <a:pt x="200" y="567"/>
                    <a:pt x="234" y="534"/>
                    <a:pt x="300" y="500"/>
                  </a:cubicBezTo>
                  <a:close/>
                  <a:moveTo>
                    <a:pt x="167" y="0"/>
                  </a:moveTo>
                  <a:cubicBezTo>
                    <a:pt x="134" y="0"/>
                    <a:pt x="100" y="33"/>
                    <a:pt x="167" y="67"/>
                  </a:cubicBezTo>
                  <a:cubicBezTo>
                    <a:pt x="267" y="100"/>
                    <a:pt x="267" y="200"/>
                    <a:pt x="267" y="300"/>
                  </a:cubicBezTo>
                  <a:cubicBezTo>
                    <a:pt x="200" y="500"/>
                    <a:pt x="0" y="600"/>
                    <a:pt x="0" y="734"/>
                  </a:cubicBezTo>
                  <a:cubicBezTo>
                    <a:pt x="28" y="751"/>
                    <a:pt x="57" y="758"/>
                    <a:pt x="86" y="758"/>
                  </a:cubicBezTo>
                  <a:cubicBezTo>
                    <a:pt x="230" y="758"/>
                    <a:pt x="378" y="573"/>
                    <a:pt x="434" y="434"/>
                  </a:cubicBezTo>
                  <a:cubicBezTo>
                    <a:pt x="445" y="434"/>
                    <a:pt x="471" y="430"/>
                    <a:pt x="501" y="430"/>
                  </a:cubicBezTo>
                  <a:cubicBezTo>
                    <a:pt x="560" y="430"/>
                    <a:pt x="634" y="445"/>
                    <a:pt x="634" y="534"/>
                  </a:cubicBezTo>
                  <a:lnTo>
                    <a:pt x="601" y="600"/>
                  </a:lnTo>
                  <a:cubicBezTo>
                    <a:pt x="601" y="600"/>
                    <a:pt x="601" y="667"/>
                    <a:pt x="634" y="667"/>
                  </a:cubicBezTo>
                  <a:cubicBezTo>
                    <a:pt x="696" y="667"/>
                    <a:pt x="820" y="617"/>
                    <a:pt x="899" y="617"/>
                  </a:cubicBezTo>
                  <a:cubicBezTo>
                    <a:pt x="949" y="617"/>
                    <a:pt x="980" y="636"/>
                    <a:pt x="968" y="701"/>
                  </a:cubicBezTo>
                  <a:lnTo>
                    <a:pt x="968" y="734"/>
                  </a:lnTo>
                  <a:cubicBezTo>
                    <a:pt x="993" y="742"/>
                    <a:pt x="1022" y="744"/>
                    <a:pt x="1052" y="744"/>
                  </a:cubicBezTo>
                  <a:cubicBezTo>
                    <a:pt x="1081" y="744"/>
                    <a:pt x="1111" y="742"/>
                    <a:pt x="1139" y="742"/>
                  </a:cubicBezTo>
                  <a:cubicBezTo>
                    <a:pt x="1193" y="742"/>
                    <a:pt x="1234" y="751"/>
                    <a:pt x="1234" y="801"/>
                  </a:cubicBezTo>
                  <a:cubicBezTo>
                    <a:pt x="1234" y="867"/>
                    <a:pt x="1134" y="901"/>
                    <a:pt x="1201" y="967"/>
                  </a:cubicBezTo>
                  <a:cubicBezTo>
                    <a:pt x="1212" y="1001"/>
                    <a:pt x="1227" y="1012"/>
                    <a:pt x="1246" y="1012"/>
                  </a:cubicBezTo>
                  <a:cubicBezTo>
                    <a:pt x="1283" y="1012"/>
                    <a:pt x="1335" y="967"/>
                    <a:pt x="1401" y="967"/>
                  </a:cubicBezTo>
                  <a:cubicBezTo>
                    <a:pt x="1468" y="967"/>
                    <a:pt x="1468" y="934"/>
                    <a:pt x="1468" y="934"/>
                  </a:cubicBezTo>
                  <a:lnTo>
                    <a:pt x="1468" y="967"/>
                  </a:lnTo>
                  <a:cubicBezTo>
                    <a:pt x="1468" y="967"/>
                    <a:pt x="1468" y="1034"/>
                    <a:pt x="1535" y="1034"/>
                  </a:cubicBezTo>
                  <a:lnTo>
                    <a:pt x="1601" y="1034"/>
                  </a:lnTo>
                  <a:cubicBezTo>
                    <a:pt x="1635" y="1034"/>
                    <a:pt x="1635" y="967"/>
                    <a:pt x="1635" y="967"/>
                  </a:cubicBezTo>
                  <a:cubicBezTo>
                    <a:pt x="1701" y="967"/>
                    <a:pt x="1735" y="967"/>
                    <a:pt x="1768" y="1034"/>
                  </a:cubicBezTo>
                  <a:cubicBezTo>
                    <a:pt x="1768" y="1034"/>
                    <a:pt x="1875" y="1077"/>
                    <a:pt x="1918" y="1077"/>
                  </a:cubicBezTo>
                  <a:cubicBezTo>
                    <a:pt x="1928" y="1077"/>
                    <a:pt x="1935" y="1074"/>
                    <a:pt x="1935" y="1067"/>
                  </a:cubicBezTo>
                  <a:lnTo>
                    <a:pt x="1935" y="1067"/>
                  </a:lnTo>
                  <a:cubicBezTo>
                    <a:pt x="1968" y="1101"/>
                    <a:pt x="1868" y="1201"/>
                    <a:pt x="1902" y="1234"/>
                  </a:cubicBezTo>
                  <a:cubicBezTo>
                    <a:pt x="1913" y="1245"/>
                    <a:pt x="1946" y="1249"/>
                    <a:pt x="1989" y="1249"/>
                  </a:cubicBezTo>
                  <a:cubicBezTo>
                    <a:pt x="2076" y="1249"/>
                    <a:pt x="2202" y="1234"/>
                    <a:pt x="2269" y="1234"/>
                  </a:cubicBezTo>
                  <a:cubicBezTo>
                    <a:pt x="2335" y="1234"/>
                    <a:pt x="2302" y="1134"/>
                    <a:pt x="2269" y="1134"/>
                  </a:cubicBezTo>
                  <a:lnTo>
                    <a:pt x="2102" y="1201"/>
                  </a:lnTo>
                  <a:cubicBezTo>
                    <a:pt x="1935" y="1134"/>
                    <a:pt x="1968" y="1067"/>
                    <a:pt x="2035" y="1034"/>
                  </a:cubicBezTo>
                  <a:cubicBezTo>
                    <a:pt x="2068" y="967"/>
                    <a:pt x="2035" y="967"/>
                    <a:pt x="1968" y="967"/>
                  </a:cubicBezTo>
                  <a:cubicBezTo>
                    <a:pt x="1902" y="967"/>
                    <a:pt x="1802" y="901"/>
                    <a:pt x="1735" y="901"/>
                  </a:cubicBezTo>
                  <a:cubicBezTo>
                    <a:pt x="1668" y="901"/>
                    <a:pt x="1635" y="934"/>
                    <a:pt x="1601" y="934"/>
                  </a:cubicBezTo>
                  <a:cubicBezTo>
                    <a:pt x="1468" y="934"/>
                    <a:pt x="1568" y="901"/>
                    <a:pt x="1568" y="801"/>
                  </a:cubicBezTo>
                  <a:cubicBezTo>
                    <a:pt x="1568" y="801"/>
                    <a:pt x="1568" y="767"/>
                    <a:pt x="1501" y="767"/>
                  </a:cubicBezTo>
                  <a:cubicBezTo>
                    <a:pt x="1459" y="788"/>
                    <a:pt x="1377" y="849"/>
                    <a:pt x="1322" y="849"/>
                  </a:cubicBezTo>
                  <a:cubicBezTo>
                    <a:pt x="1290" y="849"/>
                    <a:pt x="1268" y="829"/>
                    <a:pt x="1268" y="767"/>
                  </a:cubicBezTo>
                  <a:cubicBezTo>
                    <a:pt x="1268" y="734"/>
                    <a:pt x="1335" y="701"/>
                    <a:pt x="1335" y="701"/>
                  </a:cubicBezTo>
                  <a:cubicBezTo>
                    <a:pt x="1335" y="701"/>
                    <a:pt x="1301" y="600"/>
                    <a:pt x="1268" y="567"/>
                  </a:cubicBezTo>
                  <a:lnTo>
                    <a:pt x="1101" y="567"/>
                  </a:lnTo>
                  <a:cubicBezTo>
                    <a:pt x="1052" y="577"/>
                    <a:pt x="1029" y="581"/>
                    <a:pt x="1019" y="581"/>
                  </a:cubicBezTo>
                  <a:cubicBezTo>
                    <a:pt x="995" y="581"/>
                    <a:pt x="1048" y="557"/>
                    <a:pt x="1001" y="534"/>
                  </a:cubicBezTo>
                  <a:cubicBezTo>
                    <a:pt x="968" y="500"/>
                    <a:pt x="934" y="500"/>
                    <a:pt x="834" y="500"/>
                  </a:cubicBezTo>
                  <a:lnTo>
                    <a:pt x="734" y="500"/>
                  </a:lnTo>
                  <a:cubicBezTo>
                    <a:pt x="634" y="434"/>
                    <a:pt x="667" y="500"/>
                    <a:pt x="667" y="400"/>
                  </a:cubicBezTo>
                  <a:cubicBezTo>
                    <a:pt x="667" y="334"/>
                    <a:pt x="734" y="334"/>
                    <a:pt x="667" y="267"/>
                  </a:cubicBezTo>
                  <a:cubicBezTo>
                    <a:pt x="634" y="234"/>
                    <a:pt x="601" y="200"/>
                    <a:pt x="501" y="200"/>
                  </a:cubicBezTo>
                  <a:cubicBezTo>
                    <a:pt x="467" y="200"/>
                    <a:pt x="401" y="234"/>
                    <a:pt x="334" y="234"/>
                  </a:cubicBezTo>
                  <a:cubicBezTo>
                    <a:pt x="334" y="100"/>
                    <a:pt x="334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3538525" y="2851450"/>
              <a:ext cx="657175" cy="427200"/>
            </a:xfrm>
            <a:custGeom>
              <a:avLst/>
              <a:gdLst/>
              <a:ahLst/>
              <a:cxnLst/>
              <a:rect l="l" t="t" r="r" b="b"/>
              <a:pathLst>
                <a:path w="26287" h="17088" extrusionOk="0">
                  <a:moveTo>
                    <a:pt x="15891" y="0"/>
                  </a:moveTo>
                  <a:cubicBezTo>
                    <a:pt x="15695" y="0"/>
                    <a:pt x="15495" y="59"/>
                    <a:pt x="15312" y="175"/>
                  </a:cubicBezTo>
                  <a:lnTo>
                    <a:pt x="1268" y="8281"/>
                  </a:lnTo>
                  <a:cubicBezTo>
                    <a:pt x="1102" y="8381"/>
                    <a:pt x="968" y="8548"/>
                    <a:pt x="968" y="8715"/>
                  </a:cubicBezTo>
                  <a:cubicBezTo>
                    <a:pt x="968" y="8882"/>
                    <a:pt x="1102" y="9048"/>
                    <a:pt x="1268" y="9115"/>
                  </a:cubicBezTo>
                  <a:lnTo>
                    <a:pt x="2102" y="9582"/>
                  </a:lnTo>
                  <a:lnTo>
                    <a:pt x="401" y="10583"/>
                  </a:lnTo>
                  <a:cubicBezTo>
                    <a:pt x="268" y="10649"/>
                    <a:pt x="168" y="10716"/>
                    <a:pt x="134" y="10850"/>
                  </a:cubicBezTo>
                  <a:cubicBezTo>
                    <a:pt x="1" y="11083"/>
                    <a:pt x="134" y="11383"/>
                    <a:pt x="401" y="11483"/>
                  </a:cubicBezTo>
                  <a:lnTo>
                    <a:pt x="9941" y="16954"/>
                  </a:lnTo>
                  <a:cubicBezTo>
                    <a:pt x="10141" y="17054"/>
                    <a:pt x="10308" y="17087"/>
                    <a:pt x="10508" y="17087"/>
                  </a:cubicBezTo>
                  <a:cubicBezTo>
                    <a:pt x="10742" y="17087"/>
                    <a:pt x="10909" y="17021"/>
                    <a:pt x="11042" y="16887"/>
                  </a:cubicBezTo>
                  <a:lnTo>
                    <a:pt x="25119" y="8781"/>
                  </a:lnTo>
                  <a:cubicBezTo>
                    <a:pt x="25285" y="8715"/>
                    <a:pt x="25386" y="8548"/>
                    <a:pt x="25386" y="8381"/>
                  </a:cubicBezTo>
                  <a:cubicBezTo>
                    <a:pt x="25386" y="8214"/>
                    <a:pt x="25285" y="8048"/>
                    <a:pt x="25119" y="7948"/>
                  </a:cubicBezTo>
                  <a:lnTo>
                    <a:pt x="24285" y="7514"/>
                  </a:lnTo>
                  <a:lnTo>
                    <a:pt x="25986" y="6513"/>
                  </a:lnTo>
                  <a:cubicBezTo>
                    <a:pt x="26153" y="6446"/>
                    <a:pt x="26286" y="6280"/>
                    <a:pt x="26286" y="6080"/>
                  </a:cubicBezTo>
                  <a:cubicBezTo>
                    <a:pt x="26286" y="5913"/>
                    <a:pt x="26153" y="5746"/>
                    <a:pt x="25986" y="5679"/>
                  </a:cubicBezTo>
                  <a:lnTo>
                    <a:pt x="16446" y="175"/>
                  </a:lnTo>
                  <a:cubicBezTo>
                    <a:pt x="16279" y="59"/>
                    <a:pt x="16087" y="0"/>
                    <a:pt x="15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3545200" y="2895225"/>
              <a:ext cx="624650" cy="370925"/>
            </a:xfrm>
            <a:custGeom>
              <a:avLst/>
              <a:gdLst/>
              <a:ahLst/>
              <a:cxnLst/>
              <a:rect l="l" t="t" r="r" b="b"/>
              <a:pathLst>
                <a:path w="24986" h="14837" extrusionOk="0">
                  <a:moveTo>
                    <a:pt x="14728" y="0"/>
                  </a:moveTo>
                  <a:cubicBezTo>
                    <a:pt x="14561" y="0"/>
                    <a:pt x="14394" y="42"/>
                    <a:pt x="14244" y="126"/>
                  </a:cubicBezTo>
                  <a:lnTo>
                    <a:pt x="201" y="8231"/>
                  </a:lnTo>
                  <a:cubicBezTo>
                    <a:pt x="67" y="8265"/>
                    <a:pt x="34" y="8398"/>
                    <a:pt x="1" y="8498"/>
                  </a:cubicBezTo>
                  <a:lnTo>
                    <a:pt x="1" y="8932"/>
                  </a:lnTo>
                  <a:cubicBezTo>
                    <a:pt x="1" y="9065"/>
                    <a:pt x="67" y="9132"/>
                    <a:pt x="201" y="9232"/>
                  </a:cubicBezTo>
                  <a:lnTo>
                    <a:pt x="9741" y="14736"/>
                  </a:lnTo>
                  <a:cubicBezTo>
                    <a:pt x="9891" y="14803"/>
                    <a:pt x="10058" y="14836"/>
                    <a:pt x="10225" y="14836"/>
                  </a:cubicBezTo>
                  <a:cubicBezTo>
                    <a:pt x="10391" y="14836"/>
                    <a:pt x="10558" y="14803"/>
                    <a:pt x="10708" y="14736"/>
                  </a:cubicBezTo>
                  <a:lnTo>
                    <a:pt x="24752" y="6630"/>
                  </a:lnTo>
                  <a:cubicBezTo>
                    <a:pt x="24885" y="6597"/>
                    <a:pt x="24985" y="6463"/>
                    <a:pt x="24985" y="6397"/>
                  </a:cubicBezTo>
                  <a:lnTo>
                    <a:pt x="24985" y="5930"/>
                  </a:lnTo>
                  <a:cubicBezTo>
                    <a:pt x="24985" y="5796"/>
                    <a:pt x="24885" y="5730"/>
                    <a:pt x="24752" y="5629"/>
                  </a:cubicBezTo>
                  <a:lnTo>
                    <a:pt x="15211" y="126"/>
                  </a:lnTo>
                  <a:cubicBezTo>
                    <a:pt x="15061" y="42"/>
                    <a:pt x="14895" y="0"/>
                    <a:pt x="14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3545200" y="2896050"/>
              <a:ext cx="626300" cy="360700"/>
            </a:xfrm>
            <a:custGeom>
              <a:avLst/>
              <a:gdLst/>
              <a:ahLst/>
              <a:cxnLst/>
              <a:rect l="l" t="t" r="r" b="b"/>
              <a:pathLst>
                <a:path w="25052" h="14428" extrusionOk="0">
                  <a:moveTo>
                    <a:pt x="14778" y="1"/>
                  </a:moveTo>
                  <a:cubicBezTo>
                    <a:pt x="14611" y="1"/>
                    <a:pt x="14444" y="42"/>
                    <a:pt x="14311" y="126"/>
                  </a:cubicBezTo>
                  <a:lnTo>
                    <a:pt x="234" y="8232"/>
                  </a:lnTo>
                  <a:cubicBezTo>
                    <a:pt x="167" y="8232"/>
                    <a:pt x="67" y="8298"/>
                    <a:pt x="67" y="8398"/>
                  </a:cubicBezTo>
                  <a:cubicBezTo>
                    <a:pt x="1" y="8565"/>
                    <a:pt x="67" y="8732"/>
                    <a:pt x="234" y="8765"/>
                  </a:cubicBezTo>
                  <a:lnTo>
                    <a:pt x="9841" y="14303"/>
                  </a:lnTo>
                  <a:cubicBezTo>
                    <a:pt x="9991" y="14386"/>
                    <a:pt x="10158" y="14428"/>
                    <a:pt x="10325" y="14428"/>
                  </a:cubicBezTo>
                  <a:cubicBezTo>
                    <a:pt x="10491" y="14428"/>
                    <a:pt x="10658" y="14386"/>
                    <a:pt x="10808" y="14303"/>
                  </a:cubicBezTo>
                  <a:lnTo>
                    <a:pt x="24785" y="6230"/>
                  </a:lnTo>
                  <a:cubicBezTo>
                    <a:pt x="24918" y="6164"/>
                    <a:pt x="24952" y="6097"/>
                    <a:pt x="25018" y="5997"/>
                  </a:cubicBezTo>
                  <a:cubicBezTo>
                    <a:pt x="25052" y="5863"/>
                    <a:pt x="24952" y="5697"/>
                    <a:pt x="24785" y="5630"/>
                  </a:cubicBezTo>
                  <a:lnTo>
                    <a:pt x="15245" y="126"/>
                  </a:lnTo>
                  <a:cubicBezTo>
                    <a:pt x="15111" y="42"/>
                    <a:pt x="14945" y="1"/>
                    <a:pt x="1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3546025" y="3107675"/>
              <a:ext cx="255225" cy="158475"/>
            </a:xfrm>
            <a:custGeom>
              <a:avLst/>
              <a:gdLst/>
              <a:ahLst/>
              <a:cxnLst/>
              <a:rect l="l" t="t" r="r" b="b"/>
              <a:pathLst>
                <a:path w="10209" h="6339" extrusionOk="0">
                  <a:moveTo>
                    <a:pt x="1" y="0"/>
                  </a:moveTo>
                  <a:lnTo>
                    <a:pt x="1" y="434"/>
                  </a:lnTo>
                  <a:cubicBezTo>
                    <a:pt x="1" y="567"/>
                    <a:pt x="101" y="667"/>
                    <a:pt x="201" y="734"/>
                  </a:cubicBezTo>
                  <a:lnTo>
                    <a:pt x="9775" y="6238"/>
                  </a:lnTo>
                  <a:cubicBezTo>
                    <a:pt x="9875" y="6305"/>
                    <a:pt x="10041" y="6338"/>
                    <a:pt x="10208" y="6338"/>
                  </a:cubicBezTo>
                  <a:lnTo>
                    <a:pt x="10208" y="5938"/>
                  </a:lnTo>
                  <a:cubicBezTo>
                    <a:pt x="10041" y="5938"/>
                    <a:pt x="9875" y="5871"/>
                    <a:pt x="9775" y="5804"/>
                  </a:cubicBezTo>
                  <a:lnTo>
                    <a:pt x="201" y="300"/>
                  </a:lnTo>
                  <a:cubicBezTo>
                    <a:pt x="101" y="234"/>
                    <a:pt x="1" y="1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567725" y="2836850"/>
              <a:ext cx="624625" cy="370700"/>
            </a:xfrm>
            <a:custGeom>
              <a:avLst/>
              <a:gdLst/>
              <a:ahLst/>
              <a:cxnLst/>
              <a:rect l="l" t="t" r="r" b="b"/>
              <a:pathLst>
                <a:path w="24985" h="14828" extrusionOk="0">
                  <a:moveTo>
                    <a:pt x="14711" y="0"/>
                  </a:moveTo>
                  <a:cubicBezTo>
                    <a:pt x="14544" y="0"/>
                    <a:pt x="14377" y="42"/>
                    <a:pt x="14244" y="126"/>
                  </a:cubicBezTo>
                  <a:lnTo>
                    <a:pt x="234" y="8231"/>
                  </a:lnTo>
                  <a:cubicBezTo>
                    <a:pt x="100" y="8265"/>
                    <a:pt x="0" y="8365"/>
                    <a:pt x="0" y="8498"/>
                  </a:cubicBezTo>
                  <a:lnTo>
                    <a:pt x="0" y="8932"/>
                  </a:lnTo>
                  <a:cubicBezTo>
                    <a:pt x="0" y="9065"/>
                    <a:pt x="100" y="9132"/>
                    <a:pt x="234" y="9199"/>
                  </a:cubicBezTo>
                  <a:lnTo>
                    <a:pt x="9774" y="14703"/>
                  </a:lnTo>
                  <a:cubicBezTo>
                    <a:pt x="9924" y="14786"/>
                    <a:pt x="10091" y="14828"/>
                    <a:pt x="10258" y="14828"/>
                  </a:cubicBezTo>
                  <a:cubicBezTo>
                    <a:pt x="10424" y="14828"/>
                    <a:pt x="10591" y="14786"/>
                    <a:pt x="10741" y="14703"/>
                  </a:cubicBezTo>
                  <a:lnTo>
                    <a:pt x="24785" y="6630"/>
                  </a:lnTo>
                  <a:cubicBezTo>
                    <a:pt x="24918" y="6597"/>
                    <a:pt x="24951" y="6463"/>
                    <a:pt x="24985" y="6363"/>
                  </a:cubicBezTo>
                  <a:lnTo>
                    <a:pt x="24951" y="5930"/>
                  </a:lnTo>
                  <a:cubicBezTo>
                    <a:pt x="24951" y="5796"/>
                    <a:pt x="24851" y="5730"/>
                    <a:pt x="24718" y="5629"/>
                  </a:cubicBezTo>
                  <a:lnTo>
                    <a:pt x="15178" y="126"/>
                  </a:lnTo>
                  <a:cubicBezTo>
                    <a:pt x="15044" y="42"/>
                    <a:pt x="14878" y="0"/>
                    <a:pt x="14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3566875" y="2837675"/>
              <a:ext cx="625475" cy="359875"/>
            </a:xfrm>
            <a:custGeom>
              <a:avLst/>
              <a:gdLst/>
              <a:ahLst/>
              <a:cxnLst/>
              <a:rect l="l" t="t" r="r" b="b"/>
              <a:pathLst>
                <a:path w="25019" h="14395" extrusionOk="0">
                  <a:moveTo>
                    <a:pt x="14745" y="1"/>
                  </a:moveTo>
                  <a:cubicBezTo>
                    <a:pt x="14578" y="1"/>
                    <a:pt x="14411" y="42"/>
                    <a:pt x="14278" y="126"/>
                  </a:cubicBezTo>
                  <a:lnTo>
                    <a:pt x="268" y="8232"/>
                  </a:lnTo>
                  <a:cubicBezTo>
                    <a:pt x="168" y="8265"/>
                    <a:pt x="101" y="8298"/>
                    <a:pt x="68" y="8398"/>
                  </a:cubicBezTo>
                  <a:cubicBezTo>
                    <a:pt x="1" y="8565"/>
                    <a:pt x="68" y="8732"/>
                    <a:pt x="234" y="8765"/>
                  </a:cubicBezTo>
                  <a:lnTo>
                    <a:pt x="9808" y="14269"/>
                  </a:lnTo>
                  <a:cubicBezTo>
                    <a:pt x="9958" y="14353"/>
                    <a:pt x="10125" y="14394"/>
                    <a:pt x="10292" y="14394"/>
                  </a:cubicBezTo>
                  <a:cubicBezTo>
                    <a:pt x="10458" y="14394"/>
                    <a:pt x="10625" y="14353"/>
                    <a:pt x="10775" y="14269"/>
                  </a:cubicBezTo>
                  <a:lnTo>
                    <a:pt x="24752" y="6197"/>
                  </a:lnTo>
                  <a:cubicBezTo>
                    <a:pt x="24852" y="6197"/>
                    <a:pt x="24885" y="6097"/>
                    <a:pt x="24919" y="6030"/>
                  </a:cubicBezTo>
                  <a:cubicBezTo>
                    <a:pt x="25019" y="5863"/>
                    <a:pt x="24919" y="5697"/>
                    <a:pt x="24752" y="5630"/>
                  </a:cubicBezTo>
                  <a:lnTo>
                    <a:pt x="15212" y="126"/>
                  </a:lnTo>
                  <a:cubicBezTo>
                    <a:pt x="15078" y="42"/>
                    <a:pt x="14912" y="1"/>
                    <a:pt x="1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214025" y="2364950"/>
              <a:ext cx="714700" cy="456700"/>
            </a:xfrm>
            <a:custGeom>
              <a:avLst/>
              <a:gdLst/>
              <a:ahLst/>
              <a:cxnLst/>
              <a:rect l="l" t="t" r="r" b="b"/>
              <a:pathLst>
                <a:path w="28588" h="18268" extrusionOk="0">
                  <a:moveTo>
                    <a:pt x="13620" y="0"/>
                  </a:moveTo>
                  <a:cubicBezTo>
                    <a:pt x="13411" y="0"/>
                    <a:pt x="13201" y="50"/>
                    <a:pt x="13009" y="155"/>
                  </a:cubicBezTo>
                  <a:lnTo>
                    <a:pt x="334" y="8194"/>
                  </a:lnTo>
                  <a:cubicBezTo>
                    <a:pt x="133" y="8327"/>
                    <a:pt x="0" y="8527"/>
                    <a:pt x="0" y="8761"/>
                  </a:cubicBezTo>
                  <a:cubicBezTo>
                    <a:pt x="0" y="8994"/>
                    <a:pt x="133" y="9194"/>
                    <a:pt x="334" y="9295"/>
                  </a:cubicBezTo>
                  <a:lnTo>
                    <a:pt x="15678" y="18134"/>
                  </a:lnTo>
                  <a:cubicBezTo>
                    <a:pt x="15845" y="18201"/>
                    <a:pt x="16011" y="18268"/>
                    <a:pt x="16245" y="18268"/>
                  </a:cubicBezTo>
                  <a:cubicBezTo>
                    <a:pt x="16445" y="18268"/>
                    <a:pt x="16645" y="18168"/>
                    <a:pt x="16912" y="18034"/>
                  </a:cubicBezTo>
                  <a:lnTo>
                    <a:pt x="28187" y="10796"/>
                  </a:lnTo>
                  <a:cubicBezTo>
                    <a:pt x="28320" y="10762"/>
                    <a:pt x="28420" y="10662"/>
                    <a:pt x="28454" y="10529"/>
                  </a:cubicBezTo>
                  <a:cubicBezTo>
                    <a:pt x="28587" y="10262"/>
                    <a:pt x="28454" y="9928"/>
                    <a:pt x="28153" y="9762"/>
                  </a:cubicBezTo>
                  <a:lnTo>
                    <a:pt x="18947" y="4424"/>
                  </a:lnTo>
                  <a:cubicBezTo>
                    <a:pt x="18914" y="4358"/>
                    <a:pt x="18847" y="4291"/>
                    <a:pt x="18914" y="4191"/>
                  </a:cubicBezTo>
                  <a:lnTo>
                    <a:pt x="19047" y="3824"/>
                  </a:lnTo>
                  <a:cubicBezTo>
                    <a:pt x="19280" y="3457"/>
                    <a:pt x="19114" y="2957"/>
                    <a:pt x="18713" y="2757"/>
                  </a:cubicBezTo>
                  <a:lnTo>
                    <a:pt x="14177" y="121"/>
                  </a:lnTo>
                  <a:cubicBezTo>
                    <a:pt x="14002" y="42"/>
                    <a:pt x="13811" y="0"/>
                    <a:pt x="13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4208175" y="2393825"/>
              <a:ext cx="709700" cy="407100"/>
            </a:xfrm>
            <a:custGeom>
              <a:avLst/>
              <a:gdLst/>
              <a:ahLst/>
              <a:cxnLst/>
              <a:rect l="l" t="t" r="r" b="b"/>
              <a:pathLst>
                <a:path w="28388" h="16284" extrusionOk="0">
                  <a:moveTo>
                    <a:pt x="12005" y="0"/>
                  </a:moveTo>
                  <a:cubicBezTo>
                    <a:pt x="11859" y="0"/>
                    <a:pt x="11709" y="34"/>
                    <a:pt x="11575" y="100"/>
                  </a:cubicBezTo>
                  <a:lnTo>
                    <a:pt x="201" y="6672"/>
                  </a:lnTo>
                  <a:cubicBezTo>
                    <a:pt x="67" y="6705"/>
                    <a:pt x="1" y="6839"/>
                    <a:pt x="34" y="7005"/>
                  </a:cubicBezTo>
                  <a:cubicBezTo>
                    <a:pt x="67" y="7105"/>
                    <a:pt x="134" y="7139"/>
                    <a:pt x="201" y="7172"/>
                  </a:cubicBezTo>
                  <a:lnTo>
                    <a:pt x="15879" y="16212"/>
                  </a:lnTo>
                  <a:cubicBezTo>
                    <a:pt x="16002" y="16258"/>
                    <a:pt x="16126" y="16283"/>
                    <a:pt x="16250" y="16283"/>
                  </a:cubicBezTo>
                  <a:cubicBezTo>
                    <a:pt x="16393" y="16283"/>
                    <a:pt x="16536" y="16250"/>
                    <a:pt x="16679" y="16179"/>
                  </a:cubicBezTo>
                  <a:lnTo>
                    <a:pt x="28187" y="9507"/>
                  </a:lnTo>
                  <a:cubicBezTo>
                    <a:pt x="28321" y="9474"/>
                    <a:pt x="28387" y="9340"/>
                    <a:pt x="28354" y="9207"/>
                  </a:cubicBezTo>
                  <a:cubicBezTo>
                    <a:pt x="28321" y="9140"/>
                    <a:pt x="28254" y="9107"/>
                    <a:pt x="28187" y="9040"/>
                  </a:cubicBezTo>
                  <a:lnTo>
                    <a:pt x="12409" y="100"/>
                  </a:lnTo>
                  <a:cubicBezTo>
                    <a:pt x="12293" y="34"/>
                    <a:pt x="12151" y="0"/>
                    <a:pt x="12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4208175" y="2393825"/>
              <a:ext cx="709700" cy="407100"/>
            </a:xfrm>
            <a:custGeom>
              <a:avLst/>
              <a:gdLst/>
              <a:ahLst/>
              <a:cxnLst/>
              <a:rect l="l" t="t" r="r" b="b"/>
              <a:pathLst>
                <a:path w="28388" h="16284" extrusionOk="0">
                  <a:moveTo>
                    <a:pt x="12005" y="0"/>
                  </a:moveTo>
                  <a:cubicBezTo>
                    <a:pt x="11859" y="0"/>
                    <a:pt x="11709" y="34"/>
                    <a:pt x="11575" y="100"/>
                  </a:cubicBezTo>
                  <a:lnTo>
                    <a:pt x="201" y="6672"/>
                  </a:lnTo>
                  <a:cubicBezTo>
                    <a:pt x="67" y="6705"/>
                    <a:pt x="1" y="6839"/>
                    <a:pt x="34" y="7005"/>
                  </a:cubicBezTo>
                  <a:cubicBezTo>
                    <a:pt x="67" y="7105"/>
                    <a:pt x="134" y="7139"/>
                    <a:pt x="201" y="7172"/>
                  </a:cubicBezTo>
                  <a:lnTo>
                    <a:pt x="15879" y="16212"/>
                  </a:lnTo>
                  <a:cubicBezTo>
                    <a:pt x="16002" y="16258"/>
                    <a:pt x="16126" y="16283"/>
                    <a:pt x="16250" y="16283"/>
                  </a:cubicBezTo>
                  <a:cubicBezTo>
                    <a:pt x="16393" y="16283"/>
                    <a:pt x="16536" y="16250"/>
                    <a:pt x="16679" y="16179"/>
                  </a:cubicBezTo>
                  <a:lnTo>
                    <a:pt x="28187" y="9507"/>
                  </a:lnTo>
                  <a:cubicBezTo>
                    <a:pt x="28321" y="9474"/>
                    <a:pt x="28387" y="9340"/>
                    <a:pt x="28354" y="9207"/>
                  </a:cubicBezTo>
                  <a:cubicBezTo>
                    <a:pt x="28321" y="9140"/>
                    <a:pt x="28254" y="9107"/>
                    <a:pt x="28187" y="9040"/>
                  </a:cubicBezTo>
                  <a:lnTo>
                    <a:pt x="12409" y="100"/>
                  </a:lnTo>
                  <a:cubicBezTo>
                    <a:pt x="12293" y="34"/>
                    <a:pt x="12151" y="0"/>
                    <a:pt x="120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4208175" y="2352125"/>
              <a:ext cx="710525" cy="448300"/>
            </a:xfrm>
            <a:custGeom>
              <a:avLst/>
              <a:gdLst/>
              <a:ahLst/>
              <a:cxnLst/>
              <a:rect l="l" t="t" r="r" b="b"/>
              <a:pathLst>
                <a:path w="28421" h="17932" extrusionOk="0">
                  <a:moveTo>
                    <a:pt x="13548" y="1"/>
                  </a:moveTo>
                  <a:cubicBezTo>
                    <a:pt x="13402" y="1"/>
                    <a:pt x="13260" y="34"/>
                    <a:pt x="13143" y="101"/>
                  </a:cubicBezTo>
                  <a:lnTo>
                    <a:pt x="201" y="8306"/>
                  </a:lnTo>
                  <a:cubicBezTo>
                    <a:pt x="134" y="8340"/>
                    <a:pt x="67" y="8373"/>
                    <a:pt x="34" y="8473"/>
                  </a:cubicBezTo>
                  <a:cubicBezTo>
                    <a:pt x="1" y="8607"/>
                    <a:pt x="67" y="8773"/>
                    <a:pt x="201" y="8807"/>
                  </a:cubicBezTo>
                  <a:lnTo>
                    <a:pt x="15912" y="17847"/>
                  </a:lnTo>
                  <a:cubicBezTo>
                    <a:pt x="16029" y="17905"/>
                    <a:pt x="16146" y="17932"/>
                    <a:pt x="16263" y="17932"/>
                  </a:cubicBezTo>
                  <a:cubicBezTo>
                    <a:pt x="16413" y="17932"/>
                    <a:pt x="16563" y="17888"/>
                    <a:pt x="16712" y="17813"/>
                  </a:cubicBezTo>
                  <a:lnTo>
                    <a:pt x="28221" y="10441"/>
                  </a:lnTo>
                  <a:cubicBezTo>
                    <a:pt x="28321" y="10375"/>
                    <a:pt x="28354" y="10341"/>
                    <a:pt x="28387" y="10275"/>
                  </a:cubicBezTo>
                  <a:cubicBezTo>
                    <a:pt x="28421" y="10141"/>
                    <a:pt x="28354" y="9974"/>
                    <a:pt x="28221" y="9941"/>
                  </a:cubicBezTo>
                  <a:lnTo>
                    <a:pt x="18847" y="4470"/>
                  </a:lnTo>
                  <a:cubicBezTo>
                    <a:pt x="18580" y="4337"/>
                    <a:pt x="18514" y="4037"/>
                    <a:pt x="18647" y="3803"/>
                  </a:cubicBezTo>
                  <a:lnTo>
                    <a:pt x="18847" y="3436"/>
                  </a:lnTo>
                  <a:cubicBezTo>
                    <a:pt x="18914" y="3169"/>
                    <a:pt x="18847" y="2869"/>
                    <a:pt x="18647" y="2769"/>
                  </a:cubicBezTo>
                  <a:lnTo>
                    <a:pt x="13977" y="101"/>
                  </a:lnTo>
                  <a:cubicBezTo>
                    <a:pt x="13844" y="34"/>
                    <a:pt x="13694" y="1"/>
                    <a:pt x="1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3953000" y="2333775"/>
              <a:ext cx="404475" cy="234375"/>
            </a:xfrm>
            <a:custGeom>
              <a:avLst/>
              <a:gdLst/>
              <a:ahLst/>
              <a:cxnLst/>
              <a:rect l="l" t="t" r="r" b="b"/>
              <a:pathLst>
                <a:path w="16179" h="9375" extrusionOk="0">
                  <a:moveTo>
                    <a:pt x="14544" y="1"/>
                  </a:moveTo>
                  <a:lnTo>
                    <a:pt x="0" y="8373"/>
                  </a:lnTo>
                  <a:lnTo>
                    <a:pt x="1735" y="9374"/>
                  </a:lnTo>
                  <a:lnTo>
                    <a:pt x="16178" y="901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4326600" y="2289575"/>
              <a:ext cx="69225" cy="54225"/>
            </a:xfrm>
            <a:custGeom>
              <a:avLst/>
              <a:gdLst/>
              <a:ahLst/>
              <a:cxnLst/>
              <a:rect l="l" t="t" r="r" b="b"/>
              <a:pathLst>
                <a:path w="2769" h="2169" extrusionOk="0">
                  <a:moveTo>
                    <a:pt x="2635" y="1"/>
                  </a:moveTo>
                  <a:lnTo>
                    <a:pt x="0" y="601"/>
                  </a:lnTo>
                  <a:lnTo>
                    <a:pt x="1001" y="2169"/>
                  </a:lnTo>
                  <a:lnTo>
                    <a:pt x="2736" y="134"/>
                  </a:lnTo>
                  <a:cubicBezTo>
                    <a:pt x="2769" y="101"/>
                    <a:pt x="2769" y="34"/>
                    <a:pt x="2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4328250" y="2288750"/>
              <a:ext cx="65075" cy="35050"/>
            </a:xfrm>
            <a:custGeom>
              <a:avLst/>
              <a:gdLst/>
              <a:ahLst/>
              <a:cxnLst/>
              <a:rect l="l" t="t" r="r" b="b"/>
              <a:pathLst>
                <a:path w="2603" h="1402" extrusionOk="0">
                  <a:moveTo>
                    <a:pt x="2603" y="0"/>
                  </a:moveTo>
                  <a:lnTo>
                    <a:pt x="1" y="567"/>
                  </a:lnTo>
                  <a:lnTo>
                    <a:pt x="501" y="1401"/>
                  </a:lnTo>
                  <a:lnTo>
                    <a:pt x="768" y="1235"/>
                  </a:lnTo>
                  <a:lnTo>
                    <a:pt x="2603" y="67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4379125" y="2288750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534" y="0"/>
                  </a:moveTo>
                  <a:lnTo>
                    <a:pt x="1" y="167"/>
                  </a:lnTo>
                  <a:lnTo>
                    <a:pt x="34" y="201"/>
                  </a:lnTo>
                  <a:cubicBezTo>
                    <a:pt x="168" y="234"/>
                    <a:pt x="268" y="401"/>
                    <a:pt x="268" y="567"/>
                  </a:cubicBezTo>
                  <a:lnTo>
                    <a:pt x="601" y="167"/>
                  </a:lnTo>
                  <a:lnTo>
                    <a:pt x="601" y="67"/>
                  </a:lnTo>
                  <a:cubicBezTo>
                    <a:pt x="601" y="34"/>
                    <a:pt x="568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4028875" y="2302925"/>
              <a:ext cx="326100" cy="221025"/>
            </a:xfrm>
            <a:custGeom>
              <a:avLst/>
              <a:gdLst/>
              <a:ahLst/>
              <a:cxnLst/>
              <a:rect l="l" t="t" r="r" b="b"/>
              <a:pathLst>
                <a:path w="13044" h="8841" extrusionOk="0">
                  <a:moveTo>
                    <a:pt x="15" y="7230"/>
                  </a:moveTo>
                  <a:lnTo>
                    <a:pt x="15" y="7230"/>
                  </a:lnTo>
                  <a:cubicBezTo>
                    <a:pt x="10" y="7232"/>
                    <a:pt x="5" y="7236"/>
                    <a:pt x="1" y="7239"/>
                  </a:cubicBezTo>
                  <a:lnTo>
                    <a:pt x="15" y="7230"/>
                  </a:lnTo>
                  <a:close/>
                  <a:moveTo>
                    <a:pt x="11909" y="0"/>
                  </a:moveTo>
                  <a:lnTo>
                    <a:pt x="468" y="6939"/>
                  </a:lnTo>
                  <a:lnTo>
                    <a:pt x="201" y="7106"/>
                  </a:lnTo>
                  <a:lnTo>
                    <a:pt x="15" y="7230"/>
                  </a:lnTo>
                  <a:lnTo>
                    <a:pt x="15" y="7230"/>
                  </a:lnTo>
                  <a:cubicBezTo>
                    <a:pt x="31" y="7220"/>
                    <a:pt x="50" y="7216"/>
                    <a:pt x="70" y="7216"/>
                  </a:cubicBezTo>
                  <a:cubicBezTo>
                    <a:pt x="426" y="7216"/>
                    <a:pt x="1248" y="8622"/>
                    <a:pt x="968" y="8840"/>
                  </a:cubicBezTo>
                  <a:lnTo>
                    <a:pt x="1468" y="8540"/>
                  </a:lnTo>
                  <a:lnTo>
                    <a:pt x="12910" y="1635"/>
                  </a:lnTo>
                  <a:cubicBezTo>
                    <a:pt x="13043" y="1201"/>
                    <a:pt x="12910" y="801"/>
                    <a:pt x="12676" y="501"/>
                  </a:cubicBezTo>
                  <a:cubicBezTo>
                    <a:pt x="12476" y="267"/>
                    <a:pt x="12209" y="101"/>
                    <a:pt x="11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4028875" y="2302925"/>
              <a:ext cx="318600" cy="200175"/>
            </a:xfrm>
            <a:custGeom>
              <a:avLst/>
              <a:gdLst/>
              <a:ahLst/>
              <a:cxnLst/>
              <a:rect l="l" t="t" r="r" b="b"/>
              <a:pathLst>
                <a:path w="12744" h="8007" extrusionOk="0">
                  <a:moveTo>
                    <a:pt x="17" y="7228"/>
                  </a:moveTo>
                  <a:cubicBezTo>
                    <a:pt x="11" y="7231"/>
                    <a:pt x="6" y="7235"/>
                    <a:pt x="1" y="7239"/>
                  </a:cubicBezTo>
                  <a:lnTo>
                    <a:pt x="17" y="7228"/>
                  </a:lnTo>
                  <a:close/>
                  <a:moveTo>
                    <a:pt x="11909" y="0"/>
                  </a:moveTo>
                  <a:lnTo>
                    <a:pt x="468" y="6939"/>
                  </a:lnTo>
                  <a:lnTo>
                    <a:pt x="201" y="7106"/>
                  </a:lnTo>
                  <a:lnTo>
                    <a:pt x="17" y="7228"/>
                  </a:lnTo>
                  <a:lnTo>
                    <a:pt x="17" y="7228"/>
                  </a:lnTo>
                  <a:cubicBezTo>
                    <a:pt x="32" y="7220"/>
                    <a:pt x="50" y="7216"/>
                    <a:pt x="68" y="7216"/>
                  </a:cubicBezTo>
                  <a:cubicBezTo>
                    <a:pt x="253" y="7216"/>
                    <a:pt x="566" y="7624"/>
                    <a:pt x="801" y="8006"/>
                  </a:cubicBezTo>
                  <a:lnTo>
                    <a:pt x="801" y="7973"/>
                  </a:lnTo>
                  <a:lnTo>
                    <a:pt x="12743" y="668"/>
                  </a:lnTo>
                  <a:cubicBezTo>
                    <a:pt x="12576" y="334"/>
                    <a:pt x="12310" y="101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048900" y="2463325"/>
              <a:ext cx="39225" cy="47275"/>
            </a:xfrm>
            <a:custGeom>
              <a:avLst/>
              <a:gdLst/>
              <a:ahLst/>
              <a:cxnLst/>
              <a:rect l="l" t="t" r="r" b="b"/>
              <a:pathLst>
                <a:path w="1569" h="1891" extrusionOk="0">
                  <a:moveTo>
                    <a:pt x="502" y="1"/>
                  </a:moveTo>
                  <a:cubicBezTo>
                    <a:pt x="477" y="1"/>
                    <a:pt x="453" y="8"/>
                    <a:pt x="434" y="22"/>
                  </a:cubicBezTo>
                  <a:lnTo>
                    <a:pt x="0" y="323"/>
                  </a:lnTo>
                  <a:cubicBezTo>
                    <a:pt x="25" y="308"/>
                    <a:pt x="51" y="301"/>
                    <a:pt x="79" y="301"/>
                  </a:cubicBezTo>
                  <a:cubicBezTo>
                    <a:pt x="235" y="301"/>
                    <a:pt x="425" y="524"/>
                    <a:pt x="567" y="723"/>
                  </a:cubicBezTo>
                  <a:cubicBezTo>
                    <a:pt x="901" y="1190"/>
                    <a:pt x="1068" y="1757"/>
                    <a:pt x="901" y="1890"/>
                  </a:cubicBezTo>
                  <a:lnTo>
                    <a:pt x="1034" y="1824"/>
                  </a:lnTo>
                  <a:lnTo>
                    <a:pt x="1401" y="1590"/>
                  </a:lnTo>
                  <a:cubicBezTo>
                    <a:pt x="1568" y="1523"/>
                    <a:pt x="1401" y="890"/>
                    <a:pt x="1068" y="489"/>
                  </a:cubicBezTo>
                  <a:cubicBezTo>
                    <a:pt x="897" y="233"/>
                    <a:pt x="65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4039725" y="2468450"/>
              <a:ext cx="43750" cy="48825"/>
            </a:xfrm>
            <a:custGeom>
              <a:avLst/>
              <a:gdLst/>
              <a:ahLst/>
              <a:cxnLst/>
              <a:rect l="l" t="t" r="r" b="b"/>
              <a:pathLst>
                <a:path w="1750" h="1953" extrusionOk="0">
                  <a:moveTo>
                    <a:pt x="3" y="316"/>
                  </a:moveTo>
                  <a:cubicBezTo>
                    <a:pt x="2" y="317"/>
                    <a:pt x="1" y="317"/>
                    <a:pt x="0" y="318"/>
                  </a:cubicBezTo>
                  <a:lnTo>
                    <a:pt x="3" y="316"/>
                  </a:lnTo>
                  <a:close/>
                  <a:moveTo>
                    <a:pt x="531" y="1"/>
                  </a:moveTo>
                  <a:cubicBezTo>
                    <a:pt x="508" y="1"/>
                    <a:pt x="487" y="6"/>
                    <a:pt x="467" y="18"/>
                  </a:cubicBezTo>
                  <a:lnTo>
                    <a:pt x="3" y="316"/>
                  </a:lnTo>
                  <a:lnTo>
                    <a:pt x="3" y="316"/>
                  </a:lnTo>
                  <a:cubicBezTo>
                    <a:pt x="20" y="305"/>
                    <a:pt x="39" y="300"/>
                    <a:pt x="60" y="300"/>
                  </a:cubicBezTo>
                  <a:cubicBezTo>
                    <a:pt x="413" y="300"/>
                    <a:pt x="1282" y="1732"/>
                    <a:pt x="968" y="1952"/>
                  </a:cubicBezTo>
                  <a:lnTo>
                    <a:pt x="1435" y="1652"/>
                  </a:lnTo>
                  <a:cubicBezTo>
                    <a:pt x="1749" y="1463"/>
                    <a:pt x="908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4028875" y="2475925"/>
              <a:ext cx="42200" cy="48025"/>
            </a:xfrm>
            <a:custGeom>
              <a:avLst/>
              <a:gdLst/>
              <a:ahLst/>
              <a:cxnLst/>
              <a:rect l="l" t="t" r="r" b="b"/>
              <a:pathLst>
                <a:path w="1688" h="1921" extrusionOk="0">
                  <a:moveTo>
                    <a:pt x="18" y="308"/>
                  </a:moveTo>
                  <a:cubicBezTo>
                    <a:pt x="12" y="311"/>
                    <a:pt x="6" y="315"/>
                    <a:pt x="1" y="319"/>
                  </a:cubicBezTo>
                  <a:lnTo>
                    <a:pt x="18" y="308"/>
                  </a:lnTo>
                  <a:close/>
                  <a:moveTo>
                    <a:pt x="524" y="1"/>
                  </a:moveTo>
                  <a:cubicBezTo>
                    <a:pt x="503" y="1"/>
                    <a:pt x="484" y="7"/>
                    <a:pt x="468" y="19"/>
                  </a:cubicBezTo>
                  <a:lnTo>
                    <a:pt x="18" y="308"/>
                  </a:lnTo>
                  <a:lnTo>
                    <a:pt x="18" y="308"/>
                  </a:lnTo>
                  <a:cubicBezTo>
                    <a:pt x="34" y="300"/>
                    <a:pt x="51" y="296"/>
                    <a:pt x="70" y="296"/>
                  </a:cubicBezTo>
                  <a:cubicBezTo>
                    <a:pt x="426" y="296"/>
                    <a:pt x="1250" y="1702"/>
                    <a:pt x="1001" y="1920"/>
                  </a:cubicBezTo>
                  <a:lnTo>
                    <a:pt x="1468" y="1653"/>
                  </a:lnTo>
                  <a:cubicBezTo>
                    <a:pt x="1688" y="1371"/>
                    <a:pt x="848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4393300" y="2288750"/>
              <a:ext cx="2525" cy="850"/>
            </a:xfrm>
            <a:custGeom>
              <a:avLst/>
              <a:gdLst/>
              <a:ahLst/>
              <a:cxnLst/>
              <a:rect l="l" t="t" r="r" b="b"/>
              <a:pathLst>
                <a:path w="101" h="34" extrusionOk="0">
                  <a:moveTo>
                    <a:pt x="1" y="0"/>
                  </a:moveTo>
                  <a:cubicBezTo>
                    <a:pt x="34" y="0"/>
                    <a:pt x="101" y="34"/>
                    <a:pt x="101" y="34"/>
                  </a:cubicBezTo>
                  <a:cubicBezTo>
                    <a:pt x="34" y="0"/>
                    <a:pt x="3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3973850" y="2483350"/>
              <a:ext cx="83400" cy="72550"/>
            </a:xfrm>
            <a:custGeom>
              <a:avLst/>
              <a:gdLst/>
              <a:ahLst/>
              <a:cxnLst/>
              <a:rect l="l" t="t" r="r" b="b"/>
              <a:pathLst>
                <a:path w="3336" h="2902" extrusionOk="0">
                  <a:moveTo>
                    <a:pt x="2269" y="0"/>
                  </a:moveTo>
                  <a:cubicBezTo>
                    <a:pt x="2244" y="0"/>
                    <a:pt x="2221" y="7"/>
                    <a:pt x="2202" y="22"/>
                  </a:cubicBezTo>
                  <a:lnTo>
                    <a:pt x="200" y="1223"/>
                  </a:lnTo>
                  <a:cubicBezTo>
                    <a:pt x="34" y="1356"/>
                    <a:pt x="0" y="1556"/>
                    <a:pt x="34" y="1757"/>
                  </a:cubicBezTo>
                  <a:cubicBezTo>
                    <a:pt x="150" y="2279"/>
                    <a:pt x="594" y="2902"/>
                    <a:pt x="993" y="2902"/>
                  </a:cubicBezTo>
                  <a:cubicBezTo>
                    <a:pt x="1052" y="2902"/>
                    <a:pt x="1111" y="2888"/>
                    <a:pt x="1168" y="2857"/>
                  </a:cubicBezTo>
                  <a:lnTo>
                    <a:pt x="3169" y="1623"/>
                  </a:lnTo>
                  <a:cubicBezTo>
                    <a:pt x="3336" y="1523"/>
                    <a:pt x="3169" y="889"/>
                    <a:pt x="2836" y="456"/>
                  </a:cubicBezTo>
                  <a:cubicBezTo>
                    <a:pt x="2636" y="228"/>
                    <a:pt x="2413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3974675" y="2513050"/>
              <a:ext cx="32550" cy="42975"/>
            </a:xfrm>
            <a:custGeom>
              <a:avLst/>
              <a:gdLst/>
              <a:ahLst/>
              <a:cxnLst/>
              <a:rect l="l" t="t" r="r" b="b"/>
              <a:pathLst>
                <a:path w="1302" h="1719" extrusionOk="0">
                  <a:moveTo>
                    <a:pt x="352" y="0"/>
                  </a:moveTo>
                  <a:cubicBezTo>
                    <a:pt x="286" y="0"/>
                    <a:pt x="225" y="22"/>
                    <a:pt x="167" y="68"/>
                  </a:cubicBezTo>
                  <a:cubicBezTo>
                    <a:pt x="34" y="202"/>
                    <a:pt x="1" y="402"/>
                    <a:pt x="34" y="569"/>
                  </a:cubicBezTo>
                  <a:cubicBezTo>
                    <a:pt x="157" y="1059"/>
                    <a:pt x="589" y="1719"/>
                    <a:pt x="969" y="1719"/>
                  </a:cubicBezTo>
                  <a:cubicBezTo>
                    <a:pt x="1003" y="1719"/>
                    <a:pt x="1036" y="1713"/>
                    <a:pt x="1068" y="1703"/>
                  </a:cubicBezTo>
                  <a:cubicBezTo>
                    <a:pt x="1168" y="1669"/>
                    <a:pt x="1235" y="1569"/>
                    <a:pt x="1235" y="1436"/>
                  </a:cubicBezTo>
                  <a:cubicBezTo>
                    <a:pt x="1301" y="1002"/>
                    <a:pt x="1135" y="535"/>
                    <a:pt x="801" y="235"/>
                  </a:cubicBezTo>
                  <a:cubicBezTo>
                    <a:pt x="626" y="82"/>
                    <a:pt x="479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474200" y="3794000"/>
              <a:ext cx="331925" cy="167775"/>
            </a:xfrm>
            <a:custGeom>
              <a:avLst/>
              <a:gdLst/>
              <a:ahLst/>
              <a:cxnLst/>
              <a:rect l="l" t="t" r="r" b="b"/>
              <a:pathLst>
                <a:path w="13277" h="6711" extrusionOk="0">
                  <a:moveTo>
                    <a:pt x="8106" y="0"/>
                  </a:moveTo>
                  <a:lnTo>
                    <a:pt x="7939" y="2902"/>
                  </a:lnTo>
                  <a:cubicBezTo>
                    <a:pt x="7539" y="4070"/>
                    <a:pt x="5504" y="3903"/>
                    <a:pt x="3336" y="4036"/>
                  </a:cubicBezTo>
                  <a:cubicBezTo>
                    <a:pt x="2936" y="4036"/>
                    <a:pt x="2569" y="4070"/>
                    <a:pt x="2202" y="4070"/>
                  </a:cubicBezTo>
                  <a:cubicBezTo>
                    <a:pt x="1035" y="4203"/>
                    <a:pt x="0" y="5137"/>
                    <a:pt x="1368" y="5871"/>
                  </a:cubicBezTo>
                  <a:cubicBezTo>
                    <a:pt x="2736" y="6638"/>
                    <a:pt x="4771" y="6705"/>
                    <a:pt x="6672" y="6705"/>
                  </a:cubicBezTo>
                  <a:cubicBezTo>
                    <a:pt x="6890" y="6708"/>
                    <a:pt x="7125" y="6711"/>
                    <a:pt x="7371" y="6711"/>
                  </a:cubicBezTo>
                  <a:cubicBezTo>
                    <a:pt x="9644" y="6711"/>
                    <a:pt x="12876" y="6487"/>
                    <a:pt x="12876" y="4470"/>
                  </a:cubicBezTo>
                  <a:cubicBezTo>
                    <a:pt x="12876" y="4370"/>
                    <a:pt x="13277" y="368"/>
                    <a:pt x="13277" y="367"/>
                  </a:cubicBezTo>
                  <a:lnTo>
                    <a:pt x="13277" y="367"/>
                  </a:lnTo>
                  <a:cubicBezTo>
                    <a:pt x="13277" y="367"/>
                    <a:pt x="13111" y="636"/>
                    <a:pt x="11915" y="636"/>
                  </a:cubicBezTo>
                  <a:cubicBezTo>
                    <a:pt x="11593" y="636"/>
                    <a:pt x="11196" y="617"/>
                    <a:pt x="10708" y="567"/>
                  </a:cubicBezTo>
                  <a:cubicBezTo>
                    <a:pt x="9841" y="467"/>
                    <a:pt x="8940" y="300"/>
                    <a:pt x="8106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408325" y="3964125"/>
              <a:ext cx="414475" cy="112675"/>
            </a:xfrm>
            <a:custGeom>
              <a:avLst/>
              <a:gdLst/>
              <a:ahLst/>
              <a:cxnLst/>
              <a:rect l="l" t="t" r="r" b="b"/>
              <a:pathLst>
                <a:path w="16579" h="4507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00"/>
                    <a:pt x="0" y="834"/>
                    <a:pt x="134" y="1201"/>
                  </a:cubicBezTo>
                  <a:cubicBezTo>
                    <a:pt x="234" y="1601"/>
                    <a:pt x="1535" y="2869"/>
                    <a:pt x="3536" y="3436"/>
                  </a:cubicBezTo>
                  <a:cubicBezTo>
                    <a:pt x="4572" y="3747"/>
                    <a:pt x="5697" y="3807"/>
                    <a:pt x="6699" y="3807"/>
                  </a:cubicBezTo>
                  <a:cubicBezTo>
                    <a:pt x="7339" y="3807"/>
                    <a:pt x="7929" y="3782"/>
                    <a:pt x="8413" y="3782"/>
                  </a:cubicBezTo>
                  <a:cubicBezTo>
                    <a:pt x="8635" y="3782"/>
                    <a:pt x="8835" y="3788"/>
                    <a:pt x="9007" y="3803"/>
                  </a:cubicBezTo>
                  <a:cubicBezTo>
                    <a:pt x="10141" y="3936"/>
                    <a:pt x="11242" y="4403"/>
                    <a:pt x="12543" y="4470"/>
                  </a:cubicBezTo>
                  <a:cubicBezTo>
                    <a:pt x="12824" y="4492"/>
                    <a:pt x="13108" y="4507"/>
                    <a:pt x="13390" y="4507"/>
                  </a:cubicBezTo>
                  <a:cubicBezTo>
                    <a:pt x="14412" y="4507"/>
                    <a:pt x="15423" y="4305"/>
                    <a:pt x="16312" y="3469"/>
                  </a:cubicBezTo>
                  <a:cubicBezTo>
                    <a:pt x="16479" y="3069"/>
                    <a:pt x="16579" y="2202"/>
                    <a:pt x="16512" y="2168"/>
                  </a:cubicBezTo>
                  <a:cubicBezTo>
                    <a:pt x="16245" y="1901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400825" y="3877375"/>
              <a:ext cx="425150" cy="174450"/>
            </a:xfrm>
            <a:custGeom>
              <a:avLst/>
              <a:gdLst/>
              <a:ahLst/>
              <a:cxnLst/>
              <a:rect l="l" t="t" r="r" b="b"/>
              <a:pathLst>
                <a:path w="17006" h="6978" extrusionOk="0">
                  <a:moveTo>
                    <a:pt x="10608" y="1"/>
                  </a:moveTo>
                  <a:cubicBezTo>
                    <a:pt x="9874" y="701"/>
                    <a:pt x="8072" y="635"/>
                    <a:pt x="6204" y="701"/>
                  </a:cubicBezTo>
                  <a:cubicBezTo>
                    <a:pt x="5837" y="723"/>
                    <a:pt x="5455" y="727"/>
                    <a:pt x="5070" y="727"/>
                  </a:cubicBezTo>
                  <a:cubicBezTo>
                    <a:pt x="4759" y="727"/>
                    <a:pt x="4447" y="724"/>
                    <a:pt x="4139" y="724"/>
                  </a:cubicBezTo>
                  <a:cubicBezTo>
                    <a:pt x="3028" y="724"/>
                    <a:pt x="1980" y="764"/>
                    <a:pt x="1301" y="1135"/>
                  </a:cubicBezTo>
                  <a:cubicBezTo>
                    <a:pt x="167" y="1702"/>
                    <a:pt x="0" y="3136"/>
                    <a:pt x="1868" y="4638"/>
                  </a:cubicBezTo>
                  <a:cubicBezTo>
                    <a:pt x="2402" y="5138"/>
                    <a:pt x="3002" y="5538"/>
                    <a:pt x="3636" y="5872"/>
                  </a:cubicBezTo>
                  <a:cubicBezTo>
                    <a:pt x="4661" y="6282"/>
                    <a:pt x="5704" y="6368"/>
                    <a:pt x="6652" y="6368"/>
                  </a:cubicBezTo>
                  <a:cubicBezTo>
                    <a:pt x="7340" y="6368"/>
                    <a:pt x="7978" y="6323"/>
                    <a:pt x="8524" y="6323"/>
                  </a:cubicBezTo>
                  <a:cubicBezTo>
                    <a:pt x="8694" y="6323"/>
                    <a:pt x="8855" y="6327"/>
                    <a:pt x="9006" y="6339"/>
                  </a:cubicBezTo>
                  <a:cubicBezTo>
                    <a:pt x="10614" y="6465"/>
                    <a:pt x="11626" y="6978"/>
                    <a:pt x="13083" y="6978"/>
                  </a:cubicBezTo>
                  <a:cubicBezTo>
                    <a:pt x="13168" y="6978"/>
                    <a:pt x="13255" y="6976"/>
                    <a:pt x="13343" y="6973"/>
                  </a:cubicBezTo>
                  <a:cubicBezTo>
                    <a:pt x="15344" y="6839"/>
                    <a:pt x="16512" y="6139"/>
                    <a:pt x="16745" y="5538"/>
                  </a:cubicBezTo>
                  <a:cubicBezTo>
                    <a:pt x="17005" y="4986"/>
                    <a:pt x="16601" y="859"/>
                    <a:pt x="15809" y="859"/>
                  </a:cubicBezTo>
                  <a:cubicBezTo>
                    <a:pt x="15788" y="859"/>
                    <a:pt x="15766" y="862"/>
                    <a:pt x="15745" y="868"/>
                  </a:cubicBezTo>
                  <a:cubicBezTo>
                    <a:pt x="15745" y="868"/>
                    <a:pt x="15683" y="1774"/>
                    <a:pt x="13974" y="1774"/>
                  </a:cubicBezTo>
                  <a:cubicBezTo>
                    <a:pt x="13507" y="1774"/>
                    <a:pt x="12919" y="1707"/>
                    <a:pt x="12175" y="1535"/>
                  </a:cubicBezTo>
                  <a:cubicBezTo>
                    <a:pt x="10708" y="1202"/>
                    <a:pt x="10608" y="334"/>
                    <a:pt x="10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405825" y="3885375"/>
              <a:ext cx="141775" cy="138800"/>
            </a:xfrm>
            <a:custGeom>
              <a:avLst/>
              <a:gdLst/>
              <a:ahLst/>
              <a:cxnLst/>
              <a:rect l="l" t="t" r="r" b="b"/>
              <a:pathLst>
                <a:path w="5671" h="5552" extrusionOk="0">
                  <a:moveTo>
                    <a:pt x="3639" y="1"/>
                  </a:moveTo>
                  <a:cubicBezTo>
                    <a:pt x="2288" y="1"/>
                    <a:pt x="1345" y="304"/>
                    <a:pt x="667" y="982"/>
                  </a:cubicBezTo>
                  <a:cubicBezTo>
                    <a:pt x="167" y="1549"/>
                    <a:pt x="0" y="2349"/>
                    <a:pt x="167" y="3083"/>
                  </a:cubicBezTo>
                  <a:cubicBezTo>
                    <a:pt x="367" y="3917"/>
                    <a:pt x="1401" y="4918"/>
                    <a:pt x="3469" y="5552"/>
                  </a:cubicBezTo>
                  <a:cubicBezTo>
                    <a:pt x="3469" y="5552"/>
                    <a:pt x="2802" y="1049"/>
                    <a:pt x="5337" y="415"/>
                  </a:cubicBezTo>
                  <a:lnTo>
                    <a:pt x="5671" y="415"/>
                  </a:lnTo>
                  <a:cubicBezTo>
                    <a:pt x="5671" y="415"/>
                    <a:pt x="5638" y="148"/>
                    <a:pt x="4637" y="48"/>
                  </a:cubicBezTo>
                  <a:cubicBezTo>
                    <a:pt x="4281" y="17"/>
                    <a:pt x="3949" y="1"/>
                    <a:pt x="3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4535075" y="3891650"/>
              <a:ext cx="50050" cy="70825"/>
            </a:xfrm>
            <a:custGeom>
              <a:avLst/>
              <a:gdLst/>
              <a:ahLst/>
              <a:cxnLst/>
              <a:rect l="l" t="t" r="r" b="b"/>
              <a:pathLst>
                <a:path w="2002" h="2833" extrusionOk="0">
                  <a:moveTo>
                    <a:pt x="1644" y="1"/>
                  </a:moveTo>
                  <a:cubicBezTo>
                    <a:pt x="1507" y="1"/>
                    <a:pt x="1374" y="42"/>
                    <a:pt x="1268" y="130"/>
                  </a:cubicBezTo>
                  <a:cubicBezTo>
                    <a:pt x="1" y="831"/>
                    <a:pt x="134" y="2666"/>
                    <a:pt x="134" y="2666"/>
                  </a:cubicBezTo>
                  <a:cubicBezTo>
                    <a:pt x="134" y="2799"/>
                    <a:pt x="334" y="2799"/>
                    <a:pt x="434" y="2832"/>
                  </a:cubicBezTo>
                  <a:cubicBezTo>
                    <a:pt x="701" y="2832"/>
                    <a:pt x="768" y="2666"/>
                    <a:pt x="768" y="2666"/>
                  </a:cubicBezTo>
                  <a:cubicBezTo>
                    <a:pt x="801" y="464"/>
                    <a:pt x="2002" y="97"/>
                    <a:pt x="2002" y="97"/>
                  </a:cubicBezTo>
                  <a:cubicBezTo>
                    <a:pt x="1892" y="34"/>
                    <a:pt x="1767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4574275" y="3891550"/>
              <a:ext cx="40050" cy="71375"/>
            </a:xfrm>
            <a:custGeom>
              <a:avLst/>
              <a:gdLst/>
              <a:ahLst/>
              <a:cxnLst/>
              <a:rect l="l" t="t" r="r" b="b"/>
              <a:pathLst>
                <a:path w="1602" h="2855" extrusionOk="0">
                  <a:moveTo>
                    <a:pt x="1268" y="1"/>
                  </a:moveTo>
                  <a:cubicBezTo>
                    <a:pt x="1134" y="1"/>
                    <a:pt x="1034" y="68"/>
                    <a:pt x="901" y="101"/>
                  </a:cubicBezTo>
                  <a:cubicBezTo>
                    <a:pt x="901" y="101"/>
                    <a:pt x="0" y="668"/>
                    <a:pt x="100" y="2603"/>
                  </a:cubicBezTo>
                  <a:cubicBezTo>
                    <a:pt x="167" y="2770"/>
                    <a:pt x="334" y="2836"/>
                    <a:pt x="501" y="2836"/>
                  </a:cubicBezTo>
                  <a:cubicBezTo>
                    <a:pt x="531" y="2849"/>
                    <a:pt x="560" y="2854"/>
                    <a:pt x="586" y="2854"/>
                  </a:cubicBezTo>
                  <a:cubicBezTo>
                    <a:pt x="703" y="2854"/>
                    <a:pt x="780" y="2745"/>
                    <a:pt x="834" y="2636"/>
                  </a:cubicBezTo>
                  <a:lnTo>
                    <a:pt x="834" y="2603"/>
                  </a:lnTo>
                  <a:cubicBezTo>
                    <a:pt x="768" y="2569"/>
                    <a:pt x="667" y="601"/>
                    <a:pt x="1601" y="68"/>
                  </a:cubicBezTo>
                  <a:cubicBezTo>
                    <a:pt x="1601" y="68"/>
                    <a:pt x="1601" y="1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4610125" y="3887225"/>
              <a:ext cx="30875" cy="71075"/>
            </a:xfrm>
            <a:custGeom>
              <a:avLst/>
              <a:gdLst/>
              <a:ahLst/>
              <a:cxnLst/>
              <a:rect l="l" t="t" r="r" b="b"/>
              <a:pathLst>
                <a:path w="1235" h="2843" extrusionOk="0">
                  <a:moveTo>
                    <a:pt x="1014" y="0"/>
                  </a:moveTo>
                  <a:cubicBezTo>
                    <a:pt x="990" y="0"/>
                    <a:pt x="963" y="2"/>
                    <a:pt x="935" y="7"/>
                  </a:cubicBezTo>
                  <a:cubicBezTo>
                    <a:pt x="634" y="74"/>
                    <a:pt x="601" y="174"/>
                    <a:pt x="601" y="174"/>
                  </a:cubicBezTo>
                  <a:cubicBezTo>
                    <a:pt x="601" y="174"/>
                    <a:pt x="1" y="1008"/>
                    <a:pt x="268" y="2609"/>
                  </a:cubicBezTo>
                  <a:cubicBezTo>
                    <a:pt x="268" y="2609"/>
                    <a:pt x="268" y="2843"/>
                    <a:pt x="634" y="2843"/>
                  </a:cubicBezTo>
                  <a:cubicBezTo>
                    <a:pt x="1001" y="2843"/>
                    <a:pt x="901" y="2509"/>
                    <a:pt x="901" y="2509"/>
                  </a:cubicBezTo>
                  <a:cubicBezTo>
                    <a:pt x="901" y="2509"/>
                    <a:pt x="735" y="474"/>
                    <a:pt x="1235" y="74"/>
                  </a:cubicBezTo>
                  <a:cubicBezTo>
                    <a:pt x="1235" y="74"/>
                    <a:pt x="1161" y="0"/>
                    <a:pt x="1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4663500" y="3256950"/>
              <a:ext cx="191000" cy="600075"/>
            </a:xfrm>
            <a:custGeom>
              <a:avLst/>
              <a:gdLst/>
              <a:ahLst/>
              <a:cxnLst/>
              <a:rect l="l" t="t" r="r" b="b"/>
              <a:pathLst>
                <a:path w="7640" h="24003" extrusionOk="0">
                  <a:moveTo>
                    <a:pt x="167" y="0"/>
                  </a:moveTo>
                  <a:cubicBezTo>
                    <a:pt x="1" y="4003"/>
                    <a:pt x="134" y="22683"/>
                    <a:pt x="134" y="22683"/>
                  </a:cubicBezTo>
                  <a:cubicBezTo>
                    <a:pt x="134" y="22683"/>
                    <a:pt x="1684" y="24003"/>
                    <a:pt x="3871" y="24003"/>
                  </a:cubicBezTo>
                  <a:cubicBezTo>
                    <a:pt x="4444" y="24003"/>
                    <a:pt x="5061" y="23912"/>
                    <a:pt x="5705" y="23684"/>
                  </a:cubicBezTo>
                  <a:lnTo>
                    <a:pt x="7639" y="226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197325" y="3979125"/>
              <a:ext cx="341100" cy="167600"/>
            </a:xfrm>
            <a:custGeom>
              <a:avLst/>
              <a:gdLst/>
              <a:ahLst/>
              <a:cxnLst/>
              <a:rect l="l" t="t" r="r" b="b"/>
              <a:pathLst>
                <a:path w="13644" h="6704" extrusionOk="0">
                  <a:moveTo>
                    <a:pt x="8307" y="0"/>
                  </a:moveTo>
                  <a:lnTo>
                    <a:pt x="7940" y="2836"/>
                  </a:lnTo>
                  <a:cubicBezTo>
                    <a:pt x="7573" y="4070"/>
                    <a:pt x="5505" y="3937"/>
                    <a:pt x="3337" y="4137"/>
                  </a:cubicBezTo>
                  <a:cubicBezTo>
                    <a:pt x="2970" y="4170"/>
                    <a:pt x="2603" y="4170"/>
                    <a:pt x="2236" y="4170"/>
                  </a:cubicBezTo>
                  <a:lnTo>
                    <a:pt x="2169" y="4170"/>
                  </a:lnTo>
                  <a:cubicBezTo>
                    <a:pt x="1002" y="4337"/>
                    <a:pt x="1" y="5271"/>
                    <a:pt x="1402" y="6005"/>
                  </a:cubicBezTo>
                  <a:cubicBezTo>
                    <a:pt x="2421" y="6577"/>
                    <a:pt x="3830" y="6704"/>
                    <a:pt x="5269" y="6704"/>
                  </a:cubicBezTo>
                  <a:cubicBezTo>
                    <a:pt x="5760" y="6704"/>
                    <a:pt x="6255" y="6689"/>
                    <a:pt x="6739" y="6672"/>
                  </a:cubicBezTo>
                  <a:cubicBezTo>
                    <a:pt x="8974" y="6605"/>
                    <a:pt x="12943" y="6238"/>
                    <a:pt x="12877" y="3970"/>
                  </a:cubicBezTo>
                  <a:cubicBezTo>
                    <a:pt x="12877" y="3903"/>
                    <a:pt x="13644" y="67"/>
                    <a:pt x="13644" y="67"/>
                  </a:cubicBezTo>
                  <a:lnTo>
                    <a:pt x="13644" y="67"/>
                  </a:lnTo>
                  <a:cubicBezTo>
                    <a:pt x="13644" y="67"/>
                    <a:pt x="13046" y="457"/>
                    <a:pt x="11348" y="457"/>
                  </a:cubicBezTo>
                  <a:cubicBezTo>
                    <a:pt x="11121" y="457"/>
                    <a:pt x="10875" y="450"/>
                    <a:pt x="10608" y="434"/>
                  </a:cubicBezTo>
                  <a:cubicBezTo>
                    <a:pt x="9808" y="367"/>
                    <a:pt x="9074" y="234"/>
                    <a:pt x="830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4133125" y="4153425"/>
              <a:ext cx="416975" cy="103575"/>
            </a:xfrm>
            <a:custGeom>
              <a:avLst/>
              <a:gdLst/>
              <a:ahLst/>
              <a:cxnLst/>
              <a:rect l="l" t="t" r="r" b="b"/>
              <a:pathLst>
                <a:path w="16679" h="4143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34" y="834"/>
                    <a:pt x="167" y="1201"/>
                  </a:cubicBezTo>
                  <a:cubicBezTo>
                    <a:pt x="301" y="1635"/>
                    <a:pt x="1635" y="2835"/>
                    <a:pt x="3670" y="3369"/>
                  </a:cubicBezTo>
                  <a:cubicBezTo>
                    <a:pt x="4487" y="3597"/>
                    <a:pt x="5348" y="3658"/>
                    <a:pt x="6158" y="3658"/>
                  </a:cubicBezTo>
                  <a:cubicBezTo>
                    <a:pt x="7090" y="3658"/>
                    <a:pt x="7956" y="3577"/>
                    <a:pt x="8614" y="3577"/>
                  </a:cubicBezTo>
                  <a:cubicBezTo>
                    <a:pt x="8809" y="3577"/>
                    <a:pt x="8986" y="3584"/>
                    <a:pt x="9140" y="3603"/>
                  </a:cubicBezTo>
                  <a:cubicBezTo>
                    <a:pt x="10241" y="3703"/>
                    <a:pt x="11375" y="4103"/>
                    <a:pt x="12709" y="4136"/>
                  </a:cubicBezTo>
                  <a:cubicBezTo>
                    <a:pt x="12856" y="4140"/>
                    <a:pt x="13003" y="4143"/>
                    <a:pt x="13149" y="4143"/>
                  </a:cubicBezTo>
                  <a:cubicBezTo>
                    <a:pt x="14327" y="4143"/>
                    <a:pt x="15462" y="3982"/>
                    <a:pt x="16412" y="3002"/>
                  </a:cubicBezTo>
                  <a:cubicBezTo>
                    <a:pt x="16579" y="2602"/>
                    <a:pt x="16679" y="1701"/>
                    <a:pt x="16579" y="1635"/>
                  </a:cubicBezTo>
                  <a:cubicBezTo>
                    <a:pt x="16345" y="1468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125625" y="4060025"/>
              <a:ext cx="427625" cy="172300"/>
            </a:xfrm>
            <a:custGeom>
              <a:avLst/>
              <a:gdLst/>
              <a:ahLst/>
              <a:cxnLst/>
              <a:rect l="l" t="t" r="r" b="b"/>
              <a:pathLst>
                <a:path w="17105" h="6892" extrusionOk="0">
                  <a:moveTo>
                    <a:pt x="10508" y="0"/>
                  </a:moveTo>
                  <a:cubicBezTo>
                    <a:pt x="9807" y="734"/>
                    <a:pt x="8039" y="667"/>
                    <a:pt x="6171" y="834"/>
                  </a:cubicBezTo>
                  <a:cubicBezTo>
                    <a:pt x="4437" y="1001"/>
                    <a:pt x="2335" y="767"/>
                    <a:pt x="1268" y="1401"/>
                  </a:cubicBezTo>
                  <a:cubicBezTo>
                    <a:pt x="167" y="2035"/>
                    <a:pt x="0" y="3436"/>
                    <a:pt x="1968" y="4870"/>
                  </a:cubicBezTo>
                  <a:cubicBezTo>
                    <a:pt x="2502" y="5337"/>
                    <a:pt x="3136" y="5738"/>
                    <a:pt x="3770" y="6071"/>
                  </a:cubicBezTo>
                  <a:cubicBezTo>
                    <a:pt x="4680" y="6390"/>
                    <a:pt x="5604" y="6474"/>
                    <a:pt x="6467" y="6474"/>
                  </a:cubicBezTo>
                  <a:cubicBezTo>
                    <a:pt x="7428" y="6474"/>
                    <a:pt x="8313" y="6369"/>
                    <a:pt x="9017" y="6369"/>
                  </a:cubicBezTo>
                  <a:cubicBezTo>
                    <a:pt x="9070" y="6369"/>
                    <a:pt x="9122" y="6370"/>
                    <a:pt x="9173" y="6371"/>
                  </a:cubicBezTo>
                  <a:cubicBezTo>
                    <a:pt x="10697" y="6431"/>
                    <a:pt x="11712" y="6892"/>
                    <a:pt x="13033" y="6892"/>
                  </a:cubicBezTo>
                  <a:cubicBezTo>
                    <a:pt x="13187" y="6892"/>
                    <a:pt x="13346" y="6886"/>
                    <a:pt x="13510" y="6872"/>
                  </a:cubicBezTo>
                  <a:cubicBezTo>
                    <a:pt x="15511" y="6705"/>
                    <a:pt x="16679" y="5938"/>
                    <a:pt x="16879" y="5337"/>
                  </a:cubicBezTo>
                  <a:cubicBezTo>
                    <a:pt x="17105" y="4725"/>
                    <a:pt x="16645" y="686"/>
                    <a:pt x="15861" y="686"/>
                  </a:cubicBezTo>
                  <a:cubicBezTo>
                    <a:pt x="15834" y="686"/>
                    <a:pt x="15806" y="691"/>
                    <a:pt x="15778" y="701"/>
                  </a:cubicBezTo>
                  <a:cubicBezTo>
                    <a:pt x="15778" y="701"/>
                    <a:pt x="15713" y="1627"/>
                    <a:pt x="13887" y="1627"/>
                  </a:cubicBezTo>
                  <a:cubicBezTo>
                    <a:pt x="13441" y="1627"/>
                    <a:pt x="12890" y="1572"/>
                    <a:pt x="12209" y="1434"/>
                  </a:cubicBezTo>
                  <a:cubicBezTo>
                    <a:pt x="10674" y="1201"/>
                    <a:pt x="10541" y="334"/>
                    <a:pt x="10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130625" y="4072050"/>
              <a:ext cx="140125" cy="139775"/>
            </a:xfrm>
            <a:custGeom>
              <a:avLst/>
              <a:gdLst/>
              <a:ahLst/>
              <a:cxnLst/>
              <a:rect l="l" t="t" r="r" b="b"/>
              <a:pathLst>
                <a:path w="5605" h="5591" extrusionOk="0">
                  <a:moveTo>
                    <a:pt x="3892" y="1"/>
                  </a:moveTo>
                  <a:cubicBezTo>
                    <a:pt x="2347" y="1"/>
                    <a:pt x="1337" y="322"/>
                    <a:pt x="634" y="1054"/>
                  </a:cubicBezTo>
                  <a:cubicBezTo>
                    <a:pt x="167" y="1687"/>
                    <a:pt x="0" y="2455"/>
                    <a:pt x="234" y="3188"/>
                  </a:cubicBezTo>
                  <a:cubicBezTo>
                    <a:pt x="467" y="4089"/>
                    <a:pt x="1468" y="5056"/>
                    <a:pt x="3570" y="5590"/>
                  </a:cubicBezTo>
                  <a:cubicBezTo>
                    <a:pt x="3570" y="5590"/>
                    <a:pt x="2769" y="1120"/>
                    <a:pt x="5271" y="386"/>
                  </a:cubicBezTo>
                  <a:lnTo>
                    <a:pt x="5604" y="386"/>
                  </a:lnTo>
                  <a:cubicBezTo>
                    <a:pt x="5604" y="386"/>
                    <a:pt x="5571" y="86"/>
                    <a:pt x="4570" y="19"/>
                  </a:cubicBezTo>
                  <a:cubicBezTo>
                    <a:pt x="4333" y="7"/>
                    <a:pt x="4107" y="1"/>
                    <a:pt x="3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259050" y="4077500"/>
              <a:ext cx="49225" cy="71775"/>
            </a:xfrm>
            <a:custGeom>
              <a:avLst/>
              <a:gdLst/>
              <a:ahLst/>
              <a:cxnLst/>
              <a:rect l="l" t="t" r="r" b="b"/>
              <a:pathLst>
                <a:path w="1969" h="2871" extrusionOk="0">
                  <a:moveTo>
                    <a:pt x="1622" y="0"/>
                  </a:moveTo>
                  <a:cubicBezTo>
                    <a:pt x="1475" y="0"/>
                    <a:pt x="1333" y="41"/>
                    <a:pt x="1201" y="135"/>
                  </a:cubicBezTo>
                  <a:cubicBezTo>
                    <a:pt x="0" y="869"/>
                    <a:pt x="167" y="2704"/>
                    <a:pt x="167" y="2704"/>
                  </a:cubicBezTo>
                  <a:cubicBezTo>
                    <a:pt x="200" y="2837"/>
                    <a:pt x="401" y="2837"/>
                    <a:pt x="467" y="2870"/>
                  </a:cubicBezTo>
                  <a:cubicBezTo>
                    <a:pt x="768" y="2870"/>
                    <a:pt x="801" y="2704"/>
                    <a:pt x="801" y="2704"/>
                  </a:cubicBezTo>
                  <a:cubicBezTo>
                    <a:pt x="768" y="502"/>
                    <a:pt x="1968" y="68"/>
                    <a:pt x="1968" y="68"/>
                  </a:cubicBezTo>
                  <a:cubicBezTo>
                    <a:pt x="1852" y="25"/>
                    <a:pt x="1735" y="0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4296575" y="4075025"/>
              <a:ext cx="40875" cy="72725"/>
            </a:xfrm>
            <a:custGeom>
              <a:avLst/>
              <a:gdLst/>
              <a:ahLst/>
              <a:cxnLst/>
              <a:rect l="l" t="t" r="r" b="b"/>
              <a:pathLst>
                <a:path w="1635" h="2909" extrusionOk="0">
                  <a:moveTo>
                    <a:pt x="1301" y="1"/>
                  </a:moveTo>
                  <a:cubicBezTo>
                    <a:pt x="1168" y="1"/>
                    <a:pt x="1034" y="67"/>
                    <a:pt x="934" y="134"/>
                  </a:cubicBezTo>
                  <a:cubicBezTo>
                    <a:pt x="934" y="134"/>
                    <a:pt x="0" y="768"/>
                    <a:pt x="201" y="2669"/>
                  </a:cubicBezTo>
                  <a:cubicBezTo>
                    <a:pt x="259" y="2814"/>
                    <a:pt x="393" y="2909"/>
                    <a:pt x="514" y="2909"/>
                  </a:cubicBezTo>
                  <a:cubicBezTo>
                    <a:pt x="532" y="2909"/>
                    <a:pt x="550" y="2907"/>
                    <a:pt x="567" y="2903"/>
                  </a:cubicBezTo>
                  <a:cubicBezTo>
                    <a:pt x="585" y="2906"/>
                    <a:pt x="602" y="2908"/>
                    <a:pt x="619" y="2908"/>
                  </a:cubicBezTo>
                  <a:cubicBezTo>
                    <a:pt x="761" y="2908"/>
                    <a:pt x="875" y="2785"/>
                    <a:pt x="934" y="2636"/>
                  </a:cubicBezTo>
                  <a:cubicBezTo>
                    <a:pt x="934" y="2636"/>
                    <a:pt x="701" y="634"/>
                    <a:pt x="1635" y="67"/>
                  </a:cubicBezTo>
                  <a:cubicBezTo>
                    <a:pt x="1635" y="67"/>
                    <a:pt x="1635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334100" y="4070675"/>
              <a:ext cx="30050" cy="71350"/>
            </a:xfrm>
            <a:custGeom>
              <a:avLst/>
              <a:gdLst/>
              <a:ahLst/>
              <a:cxnLst/>
              <a:rect l="l" t="t" r="r" b="b"/>
              <a:pathLst>
                <a:path w="1202" h="2854" extrusionOk="0">
                  <a:moveTo>
                    <a:pt x="970" y="1"/>
                  </a:moveTo>
                  <a:cubicBezTo>
                    <a:pt x="940" y="1"/>
                    <a:pt x="906" y="3"/>
                    <a:pt x="868" y="8"/>
                  </a:cubicBezTo>
                  <a:cubicBezTo>
                    <a:pt x="634" y="41"/>
                    <a:pt x="534" y="241"/>
                    <a:pt x="534" y="241"/>
                  </a:cubicBezTo>
                  <a:cubicBezTo>
                    <a:pt x="534" y="241"/>
                    <a:pt x="0" y="1109"/>
                    <a:pt x="301" y="2643"/>
                  </a:cubicBezTo>
                  <a:cubicBezTo>
                    <a:pt x="301" y="2643"/>
                    <a:pt x="327" y="2854"/>
                    <a:pt x="591" y="2854"/>
                  </a:cubicBezTo>
                  <a:cubicBezTo>
                    <a:pt x="624" y="2854"/>
                    <a:pt x="660" y="2851"/>
                    <a:pt x="701" y="2843"/>
                  </a:cubicBezTo>
                  <a:cubicBezTo>
                    <a:pt x="1068" y="2810"/>
                    <a:pt x="968" y="2510"/>
                    <a:pt x="968" y="2510"/>
                  </a:cubicBezTo>
                  <a:cubicBezTo>
                    <a:pt x="968" y="2510"/>
                    <a:pt x="701" y="508"/>
                    <a:pt x="1201" y="74"/>
                  </a:cubicBezTo>
                  <a:cubicBezTo>
                    <a:pt x="1201" y="74"/>
                    <a:pt x="1152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392475" y="3452075"/>
              <a:ext cx="257700" cy="579100"/>
            </a:xfrm>
            <a:custGeom>
              <a:avLst/>
              <a:gdLst/>
              <a:ahLst/>
              <a:cxnLst/>
              <a:rect l="l" t="t" r="r" b="b"/>
              <a:pathLst>
                <a:path w="10308" h="23164" extrusionOk="0">
                  <a:moveTo>
                    <a:pt x="1201" y="1"/>
                  </a:moveTo>
                  <a:cubicBezTo>
                    <a:pt x="768" y="4170"/>
                    <a:pt x="301" y="16212"/>
                    <a:pt x="0" y="22217"/>
                  </a:cubicBezTo>
                  <a:cubicBezTo>
                    <a:pt x="1192" y="22845"/>
                    <a:pt x="2524" y="23164"/>
                    <a:pt x="3860" y="23164"/>
                  </a:cubicBezTo>
                  <a:cubicBezTo>
                    <a:pt x="4581" y="23164"/>
                    <a:pt x="5303" y="23071"/>
                    <a:pt x="6005" y="22884"/>
                  </a:cubicBezTo>
                  <a:lnTo>
                    <a:pt x="10308" y="1302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5083800" y="3852275"/>
              <a:ext cx="25875" cy="833200"/>
            </a:xfrm>
            <a:custGeom>
              <a:avLst/>
              <a:gdLst/>
              <a:ahLst/>
              <a:cxnLst/>
              <a:rect l="l" t="t" r="r" b="b"/>
              <a:pathLst>
                <a:path w="1035" h="33328" extrusionOk="0">
                  <a:moveTo>
                    <a:pt x="565" y="1"/>
                  </a:moveTo>
                  <a:cubicBezTo>
                    <a:pt x="544" y="1"/>
                    <a:pt x="523" y="2"/>
                    <a:pt x="501" y="4"/>
                  </a:cubicBezTo>
                  <a:cubicBezTo>
                    <a:pt x="201" y="4"/>
                    <a:pt x="1" y="238"/>
                    <a:pt x="34" y="538"/>
                  </a:cubicBezTo>
                  <a:lnTo>
                    <a:pt x="34" y="32828"/>
                  </a:lnTo>
                  <a:cubicBezTo>
                    <a:pt x="34" y="33095"/>
                    <a:pt x="234" y="33328"/>
                    <a:pt x="534" y="33328"/>
                  </a:cubicBezTo>
                  <a:cubicBezTo>
                    <a:pt x="801" y="33328"/>
                    <a:pt x="1001" y="33095"/>
                    <a:pt x="1035" y="32828"/>
                  </a:cubicBezTo>
                  <a:lnTo>
                    <a:pt x="1035" y="538"/>
                  </a:lnTo>
                  <a:lnTo>
                    <a:pt x="1035" y="471"/>
                  </a:lnTo>
                  <a:cubicBezTo>
                    <a:pt x="1035" y="193"/>
                    <a:pt x="834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334825" y="3738950"/>
              <a:ext cx="275200" cy="652150"/>
            </a:xfrm>
            <a:custGeom>
              <a:avLst/>
              <a:gdLst/>
              <a:ahLst/>
              <a:cxnLst/>
              <a:rect l="l" t="t" r="r" b="b"/>
              <a:pathLst>
                <a:path w="11008" h="26086" extrusionOk="0">
                  <a:moveTo>
                    <a:pt x="553" y="0"/>
                  </a:moveTo>
                  <a:cubicBezTo>
                    <a:pt x="491" y="0"/>
                    <a:pt x="428" y="11"/>
                    <a:pt x="367" y="34"/>
                  </a:cubicBezTo>
                  <a:cubicBezTo>
                    <a:pt x="133" y="134"/>
                    <a:pt x="0" y="434"/>
                    <a:pt x="100" y="701"/>
                  </a:cubicBezTo>
                  <a:lnTo>
                    <a:pt x="9974" y="25752"/>
                  </a:lnTo>
                  <a:cubicBezTo>
                    <a:pt x="10041" y="25952"/>
                    <a:pt x="10207" y="26086"/>
                    <a:pt x="10441" y="26086"/>
                  </a:cubicBezTo>
                  <a:cubicBezTo>
                    <a:pt x="10508" y="26086"/>
                    <a:pt x="10608" y="26086"/>
                    <a:pt x="10641" y="26053"/>
                  </a:cubicBezTo>
                  <a:cubicBezTo>
                    <a:pt x="10941" y="25919"/>
                    <a:pt x="11008" y="25619"/>
                    <a:pt x="10941" y="25385"/>
                  </a:cubicBezTo>
                  <a:lnTo>
                    <a:pt x="1034" y="301"/>
                  </a:lnTo>
                  <a:cubicBezTo>
                    <a:pt x="957" y="121"/>
                    <a:pt x="761" y="0"/>
                    <a:pt x="5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12625" y="3793150"/>
              <a:ext cx="967400" cy="522900"/>
            </a:xfrm>
            <a:custGeom>
              <a:avLst/>
              <a:gdLst/>
              <a:ahLst/>
              <a:cxnLst/>
              <a:rect l="l" t="t" r="r" b="b"/>
              <a:pathLst>
                <a:path w="38696" h="20916" extrusionOk="0">
                  <a:moveTo>
                    <a:pt x="19381" y="1"/>
                  </a:moveTo>
                  <a:cubicBezTo>
                    <a:pt x="19214" y="1"/>
                    <a:pt x="19081" y="68"/>
                    <a:pt x="19014" y="168"/>
                  </a:cubicBezTo>
                  <a:lnTo>
                    <a:pt x="234" y="19948"/>
                  </a:lnTo>
                  <a:lnTo>
                    <a:pt x="201" y="20015"/>
                  </a:lnTo>
                  <a:cubicBezTo>
                    <a:pt x="1" y="20215"/>
                    <a:pt x="34" y="20549"/>
                    <a:pt x="234" y="20716"/>
                  </a:cubicBezTo>
                  <a:cubicBezTo>
                    <a:pt x="341" y="20807"/>
                    <a:pt x="469" y="20850"/>
                    <a:pt x="593" y="20850"/>
                  </a:cubicBezTo>
                  <a:cubicBezTo>
                    <a:pt x="739" y="20850"/>
                    <a:pt x="878" y="20791"/>
                    <a:pt x="968" y="20682"/>
                  </a:cubicBezTo>
                  <a:lnTo>
                    <a:pt x="19348" y="1268"/>
                  </a:lnTo>
                  <a:lnTo>
                    <a:pt x="37761" y="20749"/>
                  </a:lnTo>
                  <a:cubicBezTo>
                    <a:pt x="37894" y="20882"/>
                    <a:pt x="38028" y="20916"/>
                    <a:pt x="38161" y="20916"/>
                  </a:cubicBezTo>
                  <a:cubicBezTo>
                    <a:pt x="38261" y="20882"/>
                    <a:pt x="38361" y="20849"/>
                    <a:pt x="38495" y="20749"/>
                  </a:cubicBezTo>
                  <a:cubicBezTo>
                    <a:pt x="38695" y="20582"/>
                    <a:pt x="38695" y="20249"/>
                    <a:pt x="38528" y="20048"/>
                  </a:cubicBezTo>
                  <a:lnTo>
                    <a:pt x="19748" y="168"/>
                  </a:lnTo>
                  <a:cubicBezTo>
                    <a:pt x="19681" y="34"/>
                    <a:pt x="19515" y="1"/>
                    <a:pt x="193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84275" y="3738950"/>
              <a:ext cx="275225" cy="652150"/>
            </a:xfrm>
            <a:custGeom>
              <a:avLst/>
              <a:gdLst/>
              <a:ahLst/>
              <a:cxnLst/>
              <a:rect l="l" t="t" r="r" b="b"/>
              <a:pathLst>
                <a:path w="11009" h="26086" extrusionOk="0">
                  <a:moveTo>
                    <a:pt x="10438" y="0"/>
                  </a:moveTo>
                  <a:cubicBezTo>
                    <a:pt x="10216" y="0"/>
                    <a:pt x="10026" y="121"/>
                    <a:pt x="9974" y="301"/>
                  </a:cubicBezTo>
                  <a:lnTo>
                    <a:pt x="101" y="25385"/>
                  </a:lnTo>
                  <a:cubicBezTo>
                    <a:pt x="1" y="25686"/>
                    <a:pt x="134" y="25952"/>
                    <a:pt x="368" y="26053"/>
                  </a:cubicBezTo>
                  <a:cubicBezTo>
                    <a:pt x="401" y="26086"/>
                    <a:pt x="468" y="26086"/>
                    <a:pt x="534" y="26086"/>
                  </a:cubicBezTo>
                  <a:cubicBezTo>
                    <a:pt x="734" y="26086"/>
                    <a:pt x="935" y="25952"/>
                    <a:pt x="1001" y="25752"/>
                  </a:cubicBezTo>
                  <a:lnTo>
                    <a:pt x="10942" y="701"/>
                  </a:lnTo>
                  <a:cubicBezTo>
                    <a:pt x="11008" y="401"/>
                    <a:pt x="10942" y="101"/>
                    <a:pt x="10642" y="34"/>
                  </a:cubicBezTo>
                  <a:cubicBezTo>
                    <a:pt x="10573" y="11"/>
                    <a:pt x="10504" y="0"/>
                    <a:pt x="10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582600" y="3299450"/>
              <a:ext cx="1021600" cy="586675"/>
            </a:xfrm>
            <a:custGeom>
              <a:avLst/>
              <a:gdLst/>
              <a:ahLst/>
              <a:cxnLst/>
              <a:rect l="l" t="t" r="r" b="b"/>
              <a:pathLst>
                <a:path w="40864" h="23467" extrusionOk="0">
                  <a:moveTo>
                    <a:pt x="17244" y="1"/>
                  </a:moveTo>
                  <a:cubicBezTo>
                    <a:pt x="16031" y="1"/>
                    <a:pt x="14881" y="277"/>
                    <a:pt x="13744" y="802"/>
                  </a:cubicBezTo>
                  <a:cubicBezTo>
                    <a:pt x="10608" y="2270"/>
                    <a:pt x="7606" y="3971"/>
                    <a:pt x="4738" y="5839"/>
                  </a:cubicBezTo>
                  <a:cubicBezTo>
                    <a:pt x="1669" y="7974"/>
                    <a:pt x="1" y="9508"/>
                    <a:pt x="368" y="11543"/>
                  </a:cubicBezTo>
                  <a:cubicBezTo>
                    <a:pt x="368" y="11543"/>
                    <a:pt x="535" y="11843"/>
                    <a:pt x="1335" y="14145"/>
                  </a:cubicBezTo>
                  <a:cubicBezTo>
                    <a:pt x="2102" y="16446"/>
                    <a:pt x="12076" y="22951"/>
                    <a:pt x="16079" y="23451"/>
                  </a:cubicBezTo>
                  <a:cubicBezTo>
                    <a:pt x="16163" y="23462"/>
                    <a:pt x="16253" y="23467"/>
                    <a:pt x="16351" y="23467"/>
                  </a:cubicBezTo>
                  <a:cubicBezTo>
                    <a:pt x="20940" y="23467"/>
                    <a:pt x="40863" y="12210"/>
                    <a:pt x="40863" y="12210"/>
                  </a:cubicBezTo>
                  <a:cubicBezTo>
                    <a:pt x="40863" y="12210"/>
                    <a:pt x="26953" y="3804"/>
                    <a:pt x="22350" y="1436"/>
                  </a:cubicBezTo>
                  <a:cubicBezTo>
                    <a:pt x="20472" y="459"/>
                    <a:pt x="18806" y="1"/>
                    <a:pt x="17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4591775" y="3588000"/>
              <a:ext cx="442850" cy="323600"/>
            </a:xfrm>
            <a:custGeom>
              <a:avLst/>
              <a:gdLst/>
              <a:ahLst/>
              <a:cxnLst/>
              <a:rect l="l" t="t" r="r" b="b"/>
              <a:pathLst>
                <a:path w="17714" h="12944" extrusionOk="0">
                  <a:moveTo>
                    <a:pt x="1" y="1"/>
                  </a:moveTo>
                  <a:cubicBezTo>
                    <a:pt x="1" y="1"/>
                    <a:pt x="1" y="2236"/>
                    <a:pt x="401" y="3270"/>
                  </a:cubicBezTo>
                  <a:cubicBezTo>
                    <a:pt x="835" y="4304"/>
                    <a:pt x="1735" y="5472"/>
                    <a:pt x="5738" y="8274"/>
                  </a:cubicBezTo>
                  <a:cubicBezTo>
                    <a:pt x="9741" y="11076"/>
                    <a:pt x="12677" y="12443"/>
                    <a:pt x="15378" y="12944"/>
                  </a:cubicBezTo>
                  <a:lnTo>
                    <a:pt x="17513" y="12643"/>
                  </a:lnTo>
                  <a:lnTo>
                    <a:pt x="17713" y="9441"/>
                  </a:lnTo>
                  <a:lnTo>
                    <a:pt x="17713" y="9441"/>
                  </a:lnTo>
                  <a:cubicBezTo>
                    <a:pt x="16791" y="10271"/>
                    <a:pt x="15862" y="10626"/>
                    <a:pt x="14874" y="10626"/>
                  </a:cubicBezTo>
                  <a:cubicBezTo>
                    <a:pt x="12646" y="10626"/>
                    <a:pt x="10115" y="8824"/>
                    <a:pt x="6672" y="6606"/>
                  </a:cubicBezTo>
                  <a:cubicBezTo>
                    <a:pt x="1069" y="29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4591775" y="3588000"/>
              <a:ext cx="442025" cy="323600"/>
            </a:xfrm>
            <a:custGeom>
              <a:avLst/>
              <a:gdLst/>
              <a:ahLst/>
              <a:cxnLst/>
              <a:rect l="l" t="t" r="r" b="b"/>
              <a:pathLst>
                <a:path w="17681" h="12944" extrusionOk="0">
                  <a:moveTo>
                    <a:pt x="1" y="1"/>
                  </a:moveTo>
                  <a:cubicBezTo>
                    <a:pt x="1" y="1"/>
                    <a:pt x="1" y="2236"/>
                    <a:pt x="401" y="3270"/>
                  </a:cubicBezTo>
                  <a:cubicBezTo>
                    <a:pt x="835" y="4304"/>
                    <a:pt x="1735" y="5472"/>
                    <a:pt x="5738" y="8274"/>
                  </a:cubicBezTo>
                  <a:cubicBezTo>
                    <a:pt x="9741" y="11076"/>
                    <a:pt x="12677" y="12443"/>
                    <a:pt x="15378" y="12944"/>
                  </a:cubicBezTo>
                  <a:lnTo>
                    <a:pt x="17513" y="12643"/>
                  </a:lnTo>
                  <a:lnTo>
                    <a:pt x="17680" y="9408"/>
                  </a:lnTo>
                  <a:lnTo>
                    <a:pt x="17680" y="9408"/>
                  </a:lnTo>
                  <a:cubicBezTo>
                    <a:pt x="16762" y="10254"/>
                    <a:pt x="15827" y="10615"/>
                    <a:pt x="14829" y="10615"/>
                  </a:cubicBezTo>
                  <a:cubicBezTo>
                    <a:pt x="12602" y="10615"/>
                    <a:pt x="10059" y="8817"/>
                    <a:pt x="6672" y="6606"/>
                  </a:cubicBezTo>
                  <a:cubicBezTo>
                    <a:pt x="1069" y="29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551625" y="4296025"/>
              <a:ext cx="59250" cy="98425"/>
            </a:xfrm>
            <a:custGeom>
              <a:avLst/>
              <a:gdLst/>
              <a:ahLst/>
              <a:cxnLst/>
              <a:rect l="l" t="t" r="r" b="b"/>
              <a:pathLst>
                <a:path w="2370" h="3937" extrusionOk="0">
                  <a:moveTo>
                    <a:pt x="1102" y="0"/>
                  </a:moveTo>
                  <a:lnTo>
                    <a:pt x="1" y="400"/>
                  </a:lnTo>
                  <a:lnTo>
                    <a:pt x="1202" y="3636"/>
                  </a:lnTo>
                  <a:lnTo>
                    <a:pt x="1202" y="3669"/>
                  </a:lnTo>
                  <a:cubicBezTo>
                    <a:pt x="1268" y="3770"/>
                    <a:pt x="1302" y="3803"/>
                    <a:pt x="1369" y="3836"/>
                  </a:cubicBezTo>
                  <a:cubicBezTo>
                    <a:pt x="1502" y="3903"/>
                    <a:pt x="1644" y="3936"/>
                    <a:pt x="1781" y="3936"/>
                  </a:cubicBezTo>
                  <a:cubicBezTo>
                    <a:pt x="1919" y="3936"/>
                    <a:pt x="2052" y="3903"/>
                    <a:pt x="2169" y="3836"/>
                  </a:cubicBezTo>
                  <a:cubicBezTo>
                    <a:pt x="2269" y="3803"/>
                    <a:pt x="2336" y="3736"/>
                    <a:pt x="2369" y="3636"/>
                  </a:cubicBezTo>
                  <a:lnTo>
                    <a:pt x="2369" y="3569"/>
                  </a:lnTo>
                  <a:lnTo>
                    <a:pt x="2369" y="3469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4581775" y="4296025"/>
              <a:ext cx="60075" cy="98425"/>
            </a:xfrm>
            <a:custGeom>
              <a:avLst/>
              <a:gdLst/>
              <a:ahLst/>
              <a:cxnLst/>
              <a:rect l="l" t="t" r="r" b="b"/>
              <a:pathLst>
                <a:path w="2403" h="3937" extrusionOk="0">
                  <a:moveTo>
                    <a:pt x="1301" y="0"/>
                  </a:moveTo>
                  <a:lnTo>
                    <a:pt x="1" y="3469"/>
                  </a:lnTo>
                  <a:lnTo>
                    <a:pt x="1" y="3569"/>
                  </a:lnTo>
                  <a:lnTo>
                    <a:pt x="1" y="3636"/>
                  </a:lnTo>
                  <a:cubicBezTo>
                    <a:pt x="67" y="3736"/>
                    <a:pt x="134" y="3803"/>
                    <a:pt x="234" y="3836"/>
                  </a:cubicBezTo>
                  <a:cubicBezTo>
                    <a:pt x="351" y="3903"/>
                    <a:pt x="484" y="3936"/>
                    <a:pt x="618" y="3936"/>
                  </a:cubicBezTo>
                  <a:cubicBezTo>
                    <a:pt x="751" y="3936"/>
                    <a:pt x="885" y="3903"/>
                    <a:pt x="1001" y="3836"/>
                  </a:cubicBezTo>
                  <a:cubicBezTo>
                    <a:pt x="1101" y="3803"/>
                    <a:pt x="1135" y="3770"/>
                    <a:pt x="1168" y="3669"/>
                  </a:cubicBezTo>
                  <a:lnTo>
                    <a:pt x="1168" y="3636"/>
                  </a:lnTo>
                  <a:lnTo>
                    <a:pt x="2402" y="40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081300" y="4606025"/>
              <a:ext cx="29200" cy="84475"/>
            </a:xfrm>
            <a:custGeom>
              <a:avLst/>
              <a:gdLst/>
              <a:ahLst/>
              <a:cxnLst/>
              <a:rect l="l" t="t" r="r" b="b"/>
              <a:pathLst>
                <a:path w="1168" h="3379" extrusionOk="0">
                  <a:moveTo>
                    <a:pt x="609" y="1"/>
                  </a:moveTo>
                  <a:cubicBezTo>
                    <a:pt x="409" y="1"/>
                    <a:pt x="201" y="59"/>
                    <a:pt x="0" y="176"/>
                  </a:cubicBezTo>
                  <a:lnTo>
                    <a:pt x="0" y="3045"/>
                  </a:lnTo>
                  <a:cubicBezTo>
                    <a:pt x="0" y="3178"/>
                    <a:pt x="101" y="3245"/>
                    <a:pt x="167" y="3278"/>
                  </a:cubicBezTo>
                  <a:cubicBezTo>
                    <a:pt x="301" y="3345"/>
                    <a:pt x="451" y="3378"/>
                    <a:pt x="597" y="3378"/>
                  </a:cubicBezTo>
                  <a:cubicBezTo>
                    <a:pt x="743" y="3378"/>
                    <a:pt x="884" y="3345"/>
                    <a:pt x="1001" y="3278"/>
                  </a:cubicBezTo>
                  <a:cubicBezTo>
                    <a:pt x="1101" y="3245"/>
                    <a:pt x="1168" y="3111"/>
                    <a:pt x="1168" y="3045"/>
                  </a:cubicBezTo>
                  <a:lnTo>
                    <a:pt x="1168" y="176"/>
                  </a:lnTo>
                  <a:cubicBezTo>
                    <a:pt x="1001" y="59"/>
                    <a:pt x="809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4633475" y="3201975"/>
              <a:ext cx="806450" cy="252625"/>
            </a:xfrm>
            <a:custGeom>
              <a:avLst/>
              <a:gdLst/>
              <a:ahLst/>
              <a:cxnLst/>
              <a:rect l="l" t="t" r="r" b="b"/>
              <a:pathLst>
                <a:path w="32258" h="10105" extrusionOk="0">
                  <a:moveTo>
                    <a:pt x="3992" y="1"/>
                  </a:moveTo>
                  <a:cubicBezTo>
                    <a:pt x="3420" y="1"/>
                    <a:pt x="2951" y="60"/>
                    <a:pt x="2636" y="198"/>
                  </a:cubicBezTo>
                  <a:cubicBezTo>
                    <a:pt x="1001" y="898"/>
                    <a:pt x="167" y="1799"/>
                    <a:pt x="34" y="4134"/>
                  </a:cubicBezTo>
                  <a:cubicBezTo>
                    <a:pt x="1" y="4567"/>
                    <a:pt x="34" y="6702"/>
                    <a:pt x="34" y="6702"/>
                  </a:cubicBezTo>
                  <a:cubicBezTo>
                    <a:pt x="34" y="6702"/>
                    <a:pt x="8473" y="10105"/>
                    <a:pt x="15078" y="10105"/>
                  </a:cubicBezTo>
                  <a:cubicBezTo>
                    <a:pt x="21716" y="10105"/>
                    <a:pt x="32257" y="7470"/>
                    <a:pt x="32257" y="7470"/>
                  </a:cubicBezTo>
                  <a:cubicBezTo>
                    <a:pt x="32257" y="7470"/>
                    <a:pt x="15578" y="2399"/>
                    <a:pt x="12710" y="1632"/>
                  </a:cubicBezTo>
                  <a:cubicBezTo>
                    <a:pt x="10405" y="989"/>
                    <a:pt x="6334" y="1"/>
                    <a:pt x="3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4424175" y="3294275"/>
              <a:ext cx="1052425" cy="454800"/>
            </a:xfrm>
            <a:custGeom>
              <a:avLst/>
              <a:gdLst/>
              <a:ahLst/>
              <a:cxnLst/>
              <a:rect l="l" t="t" r="r" b="b"/>
              <a:pathLst>
                <a:path w="42097" h="18192" extrusionOk="0">
                  <a:moveTo>
                    <a:pt x="6299" y="1"/>
                  </a:moveTo>
                  <a:cubicBezTo>
                    <a:pt x="2594" y="1"/>
                    <a:pt x="198" y="2100"/>
                    <a:pt x="0" y="6279"/>
                  </a:cubicBezTo>
                  <a:cubicBezTo>
                    <a:pt x="0" y="6713"/>
                    <a:pt x="1768" y="7213"/>
                    <a:pt x="1768" y="7647"/>
                  </a:cubicBezTo>
                  <a:cubicBezTo>
                    <a:pt x="1768" y="9037"/>
                    <a:pt x="5752" y="9153"/>
                    <a:pt x="7080" y="9153"/>
                  </a:cubicBezTo>
                  <a:cubicBezTo>
                    <a:pt x="7346" y="9153"/>
                    <a:pt x="7505" y="9148"/>
                    <a:pt x="7505" y="9148"/>
                  </a:cubicBezTo>
                  <a:cubicBezTo>
                    <a:pt x="7505" y="9148"/>
                    <a:pt x="16278" y="15553"/>
                    <a:pt x="23684" y="17821"/>
                  </a:cubicBezTo>
                  <a:cubicBezTo>
                    <a:pt x="24526" y="18077"/>
                    <a:pt x="25383" y="18191"/>
                    <a:pt x="26242" y="18191"/>
                  </a:cubicBezTo>
                  <a:cubicBezTo>
                    <a:pt x="32085" y="18191"/>
                    <a:pt x="37995" y="12912"/>
                    <a:pt x="39595" y="11283"/>
                  </a:cubicBezTo>
                  <a:cubicBezTo>
                    <a:pt x="42097" y="8681"/>
                    <a:pt x="41763" y="5212"/>
                    <a:pt x="40729" y="1643"/>
                  </a:cubicBezTo>
                  <a:lnTo>
                    <a:pt x="40729" y="1643"/>
                  </a:lnTo>
                  <a:lnTo>
                    <a:pt x="25185" y="4445"/>
                  </a:lnTo>
                  <a:cubicBezTo>
                    <a:pt x="25185" y="4445"/>
                    <a:pt x="13610" y="1142"/>
                    <a:pt x="8439" y="208"/>
                  </a:cubicBezTo>
                  <a:cubicBezTo>
                    <a:pt x="7687" y="70"/>
                    <a:pt x="6971" y="1"/>
                    <a:pt x="6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4610125" y="3449575"/>
              <a:ext cx="693850" cy="299625"/>
            </a:xfrm>
            <a:custGeom>
              <a:avLst/>
              <a:gdLst/>
              <a:ahLst/>
              <a:cxnLst/>
              <a:rect l="l" t="t" r="r" b="b"/>
              <a:pathLst>
                <a:path w="27754" h="11985" extrusionOk="0">
                  <a:moveTo>
                    <a:pt x="27754" y="1"/>
                  </a:moveTo>
                  <a:lnTo>
                    <a:pt x="20949" y="2135"/>
                  </a:lnTo>
                  <a:cubicBezTo>
                    <a:pt x="19654" y="6172"/>
                    <a:pt x="18957" y="8522"/>
                    <a:pt x="16254" y="8522"/>
                  </a:cubicBezTo>
                  <a:cubicBezTo>
                    <a:pt x="15964" y="8522"/>
                    <a:pt x="15651" y="8495"/>
                    <a:pt x="15312" y="8440"/>
                  </a:cubicBezTo>
                  <a:cubicBezTo>
                    <a:pt x="11809" y="7840"/>
                    <a:pt x="2" y="2936"/>
                    <a:pt x="1" y="2936"/>
                  </a:cubicBezTo>
                  <a:lnTo>
                    <a:pt x="1" y="2936"/>
                  </a:lnTo>
                  <a:cubicBezTo>
                    <a:pt x="1" y="2936"/>
                    <a:pt x="8807" y="9341"/>
                    <a:pt x="16179" y="11609"/>
                  </a:cubicBezTo>
                  <a:cubicBezTo>
                    <a:pt x="17035" y="11869"/>
                    <a:pt x="17905" y="11984"/>
                    <a:pt x="18776" y="11984"/>
                  </a:cubicBezTo>
                  <a:cubicBezTo>
                    <a:pt x="20923" y="11984"/>
                    <a:pt x="23072" y="11281"/>
                    <a:pt x="25019" y="10308"/>
                  </a:cubicBezTo>
                  <a:cubicBezTo>
                    <a:pt x="26286" y="5772"/>
                    <a:pt x="27754" y="1"/>
                    <a:pt x="27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404025" y="2677625"/>
              <a:ext cx="290025" cy="746150"/>
            </a:xfrm>
            <a:custGeom>
              <a:avLst/>
              <a:gdLst/>
              <a:ahLst/>
              <a:cxnLst/>
              <a:rect l="l" t="t" r="r" b="b"/>
              <a:pathLst>
                <a:path w="11601" h="29846" extrusionOk="0">
                  <a:moveTo>
                    <a:pt x="810" y="0"/>
                  </a:moveTo>
                  <a:cubicBezTo>
                    <a:pt x="539" y="0"/>
                    <a:pt x="268" y="30"/>
                    <a:pt x="1" y="90"/>
                  </a:cubicBezTo>
                  <a:lnTo>
                    <a:pt x="2336" y="12799"/>
                  </a:lnTo>
                  <a:lnTo>
                    <a:pt x="5104" y="19370"/>
                  </a:lnTo>
                  <a:lnTo>
                    <a:pt x="701" y="25241"/>
                  </a:lnTo>
                  <a:cubicBezTo>
                    <a:pt x="701" y="25241"/>
                    <a:pt x="3152" y="29492"/>
                    <a:pt x="3237" y="29824"/>
                  </a:cubicBezTo>
                  <a:lnTo>
                    <a:pt x="3237" y="29824"/>
                  </a:lnTo>
                  <a:cubicBezTo>
                    <a:pt x="3529" y="29326"/>
                    <a:pt x="11601" y="20434"/>
                    <a:pt x="11375" y="19404"/>
                  </a:cubicBezTo>
                  <a:cubicBezTo>
                    <a:pt x="10775" y="17035"/>
                    <a:pt x="7439" y="8296"/>
                    <a:pt x="6072" y="4727"/>
                  </a:cubicBezTo>
                  <a:cubicBezTo>
                    <a:pt x="4868" y="1614"/>
                    <a:pt x="2810" y="0"/>
                    <a:pt x="810" y="0"/>
                  </a:cubicBezTo>
                  <a:close/>
                  <a:moveTo>
                    <a:pt x="3237" y="29824"/>
                  </a:moveTo>
                  <a:lnTo>
                    <a:pt x="3237" y="29824"/>
                  </a:lnTo>
                  <a:cubicBezTo>
                    <a:pt x="3228" y="29839"/>
                    <a:pt x="3226" y="29846"/>
                    <a:pt x="3231" y="29846"/>
                  </a:cubicBezTo>
                  <a:cubicBezTo>
                    <a:pt x="3233" y="29846"/>
                    <a:pt x="3234" y="29845"/>
                    <a:pt x="3236" y="29845"/>
                  </a:cubicBezTo>
                  <a:cubicBezTo>
                    <a:pt x="3240" y="29843"/>
                    <a:pt x="3240" y="29836"/>
                    <a:pt x="3237" y="29824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388175" y="2671350"/>
              <a:ext cx="268550" cy="452000"/>
            </a:xfrm>
            <a:custGeom>
              <a:avLst/>
              <a:gdLst/>
              <a:ahLst/>
              <a:cxnLst/>
              <a:rect l="l" t="t" r="r" b="b"/>
              <a:pathLst>
                <a:path w="10742" h="18080" extrusionOk="0">
                  <a:moveTo>
                    <a:pt x="381" y="1"/>
                  </a:moveTo>
                  <a:cubicBezTo>
                    <a:pt x="253" y="1"/>
                    <a:pt x="126" y="3"/>
                    <a:pt x="1" y="7"/>
                  </a:cubicBezTo>
                  <a:lnTo>
                    <a:pt x="701" y="17787"/>
                  </a:lnTo>
                  <a:cubicBezTo>
                    <a:pt x="1264" y="17992"/>
                    <a:pt x="1870" y="18079"/>
                    <a:pt x="2497" y="18079"/>
                  </a:cubicBezTo>
                  <a:cubicBezTo>
                    <a:pt x="6257" y="18079"/>
                    <a:pt x="10742" y="14918"/>
                    <a:pt x="10742" y="14918"/>
                  </a:cubicBezTo>
                  <a:cubicBezTo>
                    <a:pt x="9641" y="10915"/>
                    <a:pt x="8040" y="7012"/>
                    <a:pt x="6039" y="3343"/>
                  </a:cubicBezTo>
                  <a:cubicBezTo>
                    <a:pt x="4569" y="529"/>
                    <a:pt x="2307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168850" y="2573125"/>
              <a:ext cx="179325" cy="206825"/>
            </a:xfrm>
            <a:custGeom>
              <a:avLst/>
              <a:gdLst/>
              <a:ahLst/>
              <a:cxnLst/>
              <a:rect l="l" t="t" r="r" b="b"/>
              <a:pathLst>
                <a:path w="7173" h="8273" extrusionOk="0">
                  <a:moveTo>
                    <a:pt x="6472" y="0"/>
                  </a:moveTo>
                  <a:lnTo>
                    <a:pt x="1" y="1468"/>
                  </a:lnTo>
                  <a:lnTo>
                    <a:pt x="1102" y="8273"/>
                  </a:lnTo>
                  <a:lnTo>
                    <a:pt x="7173" y="7939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987900" y="2670675"/>
              <a:ext cx="534575" cy="862200"/>
            </a:xfrm>
            <a:custGeom>
              <a:avLst/>
              <a:gdLst/>
              <a:ahLst/>
              <a:cxnLst/>
              <a:rect l="l" t="t" r="r" b="b"/>
              <a:pathLst>
                <a:path w="21383" h="34488" extrusionOk="0">
                  <a:moveTo>
                    <a:pt x="15974" y="1"/>
                  </a:moveTo>
                  <a:cubicBezTo>
                    <a:pt x="15953" y="1"/>
                    <a:pt x="15933" y="1"/>
                    <a:pt x="15912" y="1"/>
                  </a:cubicBezTo>
                  <a:lnTo>
                    <a:pt x="14044" y="68"/>
                  </a:lnTo>
                  <a:cubicBezTo>
                    <a:pt x="13803" y="953"/>
                    <a:pt x="11902" y="1967"/>
                    <a:pt x="9606" y="1967"/>
                  </a:cubicBezTo>
                  <a:cubicBezTo>
                    <a:pt x="9045" y="1967"/>
                    <a:pt x="8462" y="1906"/>
                    <a:pt x="7873" y="1769"/>
                  </a:cubicBezTo>
                  <a:cubicBezTo>
                    <a:pt x="6972" y="2002"/>
                    <a:pt x="6172" y="2269"/>
                    <a:pt x="5371" y="2503"/>
                  </a:cubicBezTo>
                  <a:cubicBezTo>
                    <a:pt x="3203" y="3237"/>
                    <a:pt x="1235" y="5005"/>
                    <a:pt x="901" y="12076"/>
                  </a:cubicBezTo>
                  <a:cubicBezTo>
                    <a:pt x="901" y="12076"/>
                    <a:pt x="67" y="28188"/>
                    <a:pt x="0" y="31323"/>
                  </a:cubicBezTo>
                  <a:cubicBezTo>
                    <a:pt x="1965" y="33828"/>
                    <a:pt x="5775" y="34488"/>
                    <a:pt x="9060" y="34488"/>
                  </a:cubicBezTo>
                  <a:cubicBezTo>
                    <a:pt x="10849" y="34488"/>
                    <a:pt x="12483" y="34292"/>
                    <a:pt x="13577" y="34092"/>
                  </a:cubicBezTo>
                  <a:cubicBezTo>
                    <a:pt x="20048" y="32824"/>
                    <a:pt x="21049" y="29355"/>
                    <a:pt x="21049" y="29355"/>
                  </a:cubicBezTo>
                  <a:cubicBezTo>
                    <a:pt x="21049" y="29355"/>
                    <a:pt x="21382" y="17614"/>
                    <a:pt x="21316" y="12510"/>
                  </a:cubicBezTo>
                  <a:cubicBezTo>
                    <a:pt x="21249" y="8140"/>
                    <a:pt x="21316" y="4938"/>
                    <a:pt x="20882" y="3704"/>
                  </a:cubicBezTo>
                  <a:cubicBezTo>
                    <a:pt x="20320" y="1885"/>
                    <a:pt x="18348" y="1"/>
                    <a:pt x="15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017075" y="2401325"/>
              <a:ext cx="39225" cy="78425"/>
            </a:xfrm>
            <a:custGeom>
              <a:avLst/>
              <a:gdLst/>
              <a:ahLst/>
              <a:cxnLst/>
              <a:rect l="l" t="t" r="r" b="b"/>
              <a:pathLst>
                <a:path w="1569" h="3137" extrusionOk="0">
                  <a:moveTo>
                    <a:pt x="1569" y="1"/>
                  </a:moveTo>
                  <a:cubicBezTo>
                    <a:pt x="1569" y="1"/>
                    <a:pt x="1" y="2402"/>
                    <a:pt x="168" y="2669"/>
                  </a:cubicBezTo>
                  <a:cubicBezTo>
                    <a:pt x="335" y="2903"/>
                    <a:pt x="1535" y="3136"/>
                    <a:pt x="1535" y="3136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046275" y="2225625"/>
              <a:ext cx="388625" cy="395025"/>
            </a:xfrm>
            <a:custGeom>
              <a:avLst/>
              <a:gdLst/>
              <a:ahLst/>
              <a:cxnLst/>
              <a:rect l="l" t="t" r="r" b="b"/>
              <a:pathLst>
                <a:path w="15545" h="15801" extrusionOk="0">
                  <a:moveTo>
                    <a:pt x="7696" y="1"/>
                  </a:moveTo>
                  <a:cubicBezTo>
                    <a:pt x="6443" y="1"/>
                    <a:pt x="5398" y="198"/>
                    <a:pt x="4837" y="324"/>
                  </a:cubicBezTo>
                  <a:cubicBezTo>
                    <a:pt x="1568" y="991"/>
                    <a:pt x="668" y="2425"/>
                    <a:pt x="334" y="7562"/>
                  </a:cubicBezTo>
                  <a:cubicBezTo>
                    <a:pt x="0" y="12933"/>
                    <a:pt x="534" y="14667"/>
                    <a:pt x="1235" y="15368"/>
                  </a:cubicBezTo>
                  <a:cubicBezTo>
                    <a:pt x="1504" y="15657"/>
                    <a:pt x="2506" y="15801"/>
                    <a:pt x="3562" y="15801"/>
                  </a:cubicBezTo>
                  <a:cubicBezTo>
                    <a:pt x="4337" y="15801"/>
                    <a:pt x="5140" y="15723"/>
                    <a:pt x="5705" y="15568"/>
                  </a:cubicBezTo>
                  <a:cubicBezTo>
                    <a:pt x="7372" y="15101"/>
                    <a:pt x="11175" y="13767"/>
                    <a:pt x="12910" y="11065"/>
                  </a:cubicBezTo>
                  <a:cubicBezTo>
                    <a:pt x="15011" y="7896"/>
                    <a:pt x="15545" y="3559"/>
                    <a:pt x="13343" y="1825"/>
                  </a:cubicBezTo>
                  <a:cubicBezTo>
                    <a:pt x="11545" y="375"/>
                    <a:pt x="9423" y="1"/>
                    <a:pt x="7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4997075" y="2137900"/>
              <a:ext cx="501225" cy="470000"/>
            </a:xfrm>
            <a:custGeom>
              <a:avLst/>
              <a:gdLst/>
              <a:ahLst/>
              <a:cxnLst/>
              <a:rect l="l" t="t" r="r" b="b"/>
              <a:pathLst>
                <a:path w="20049" h="18800" extrusionOk="0">
                  <a:moveTo>
                    <a:pt x="3529" y="1"/>
                  </a:moveTo>
                  <a:cubicBezTo>
                    <a:pt x="3362" y="1"/>
                    <a:pt x="3194" y="42"/>
                    <a:pt x="3036" y="130"/>
                  </a:cubicBezTo>
                  <a:cubicBezTo>
                    <a:pt x="2836" y="297"/>
                    <a:pt x="2702" y="597"/>
                    <a:pt x="2669" y="864"/>
                  </a:cubicBezTo>
                  <a:cubicBezTo>
                    <a:pt x="2502" y="1364"/>
                    <a:pt x="2602" y="1898"/>
                    <a:pt x="2802" y="2365"/>
                  </a:cubicBezTo>
                  <a:cubicBezTo>
                    <a:pt x="2435" y="2132"/>
                    <a:pt x="2035" y="2032"/>
                    <a:pt x="1635" y="1931"/>
                  </a:cubicBezTo>
                  <a:cubicBezTo>
                    <a:pt x="1548" y="1918"/>
                    <a:pt x="1463" y="1911"/>
                    <a:pt x="1379" y="1911"/>
                  </a:cubicBezTo>
                  <a:cubicBezTo>
                    <a:pt x="1044" y="1911"/>
                    <a:pt x="734" y="2018"/>
                    <a:pt x="467" y="2232"/>
                  </a:cubicBezTo>
                  <a:cubicBezTo>
                    <a:pt x="167" y="2532"/>
                    <a:pt x="0" y="2899"/>
                    <a:pt x="0" y="3266"/>
                  </a:cubicBezTo>
                  <a:cubicBezTo>
                    <a:pt x="34" y="4400"/>
                    <a:pt x="634" y="5501"/>
                    <a:pt x="1602" y="6034"/>
                  </a:cubicBezTo>
                  <a:cubicBezTo>
                    <a:pt x="2536" y="6568"/>
                    <a:pt x="3636" y="6902"/>
                    <a:pt x="4704" y="7035"/>
                  </a:cubicBezTo>
                  <a:cubicBezTo>
                    <a:pt x="4704" y="7902"/>
                    <a:pt x="4871" y="8770"/>
                    <a:pt x="5204" y="9570"/>
                  </a:cubicBezTo>
                  <a:cubicBezTo>
                    <a:pt x="5387" y="10040"/>
                    <a:pt x="5855" y="11222"/>
                    <a:pt x="6385" y="11222"/>
                  </a:cubicBezTo>
                  <a:cubicBezTo>
                    <a:pt x="6533" y="11222"/>
                    <a:pt x="6686" y="11130"/>
                    <a:pt x="6839" y="10905"/>
                  </a:cubicBezTo>
                  <a:cubicBezTo>
                    <a:pt x="7287" y="10218"/>
                    <a:pt x="7734" y="9611"/>
                    <a:pt x="8541" y="9611"/>
                  </a:cubicBezTo>
                  <a:cubicBezTo>
                    <a:pt x="8636" y="9611"/>
                    <a:pt x="8735" y="9619"/>
                    <a:pt x="8840" y="9637"/>
                  </a:cubicBezTo>
                  <a:cubicBezTo>
                    <a:pt x="10508" y="9904"/>
                    <a:pt x="10775" y="12072"/>
                    <a:pt x="9674" y="13373"/>
                  </a:cubicBezTo>
                  <a:cubicBezTo>
                    <a:pt x="9040" y="14103"/>
                    <a:pt x="8462" y="14258"/>
                    <a:pt x="8085" y="14258"/>
                  </a:cubicBezTo>
                  <a:cubicBezTo>
                    <a:pt x="7807" y="14258"/>
                    <a:pt x="7639" y="14174"/>
                    <a:pt x="7639" y="14174"/>
                  </a:cubicBezTo>
                  <a:lnTo>
                    <a:pt x="7639" y="14174"/>
                  </a:lnTo>
                  <a:cubicBezTo>
                    <a:pt x="7639" y="14174"/>
                    <a:pt x="7673" y="17009"/>
                    <a:pt x="8940" y="18610"/>
                  </a:cubicBezTo>
                  <a:cubicBezTo>
                    <a:pt x="8940" y="18610"/>
                    <a:pt x="9507" y="18799"/>
                    <a:pt x="10608" y="18799"/>
                  </a:cubicBezTo>
                  <a:cubicBezTo>
                    <a:pt x="11237" y="18799"/>
                    <a:pt x="12039" y="18737"/>
                    <a:pt x="13010" y="18543"/>
                  </a:cubicBezTo>
                  <a:cubicBezTo>
                    <a:pt x="14644" y="18210"/>
                    <a:pt x="16946" y="16175"/>
                    <a:pt x="17880" y="14040"/>
                  </a:cubicBezTo>
                  <a:cubicBezTo>
                    <a:pt x="19948" y="9470"/>
                    <a:pt x="20048" y="5401"/>
                    <a:pt x="17179" y="4200"/>
                  </a:cubicBezTo>
                  <a:cubicBezTo>
                    <a:pt x="16846" y="2098"/>
                    <a:pt x="15211" y="1131"/>
                    <a:pt x="13343" y="731"/>
                  </a:cubicBezTo>
                  <a:cubicBezTo>
                    <a:pt x="12931" y="634"/>
                    <a:pt x="12517" y="596"/>
                    <a:pt x="12101" y="596"/>
                  </a:cubicBezTo>
                  <a:cubicBezTo>
                    <a:pt x="10548" y="596"/>
                    <a:pt x="8971" y="1125"/>
                    <a:pt x="7413" y="1125"/>
                  </a:cubicBezTo>
                  <a:cubicBezTo>
                    <a:pt x="6784" y="1125"/>
                    <a:pt x="6158" y="1039"/>
                    <a:pt x="5538" y="797"/>
                  </a:cubicBezTo>
                  <a:cubicBezTo>
                    <a:pt x="5004" y="597"/>
                    <a:pt x="4504" y="297"/>
                    <a:pt x="3970" y="97"/>
                  </a:cubicBezTo>
                  <a:cubicBezTo>
                    <a:pt x="3828" y="34"/>
                    <a:pt x="3679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423200" y="2218750"/>
              <a:ext cx="55900" cy="41675"/>
            </a:xfrm>
            <a:custGeom>
              <a:avLst/>
              <a:gdLst/>
              <a:ahLst/>
              <a:cxnLst/>
              <a:rect l="l" t="t" r="r" b="b"/>
              <a:pathLst>
                <a:path w="2236" h="1667" extrusionOk="0">
                  <a:moveTo>
                    <a:pt x="1278" y="0"/>
                  </a:moveTo>
                  <a:cubicBezTo>
                    <a:pt x="1056" y="0"/>
                    <a:pt x="832" y="63"/>
                    <a:pt x="635" y="199"/>
                  </a:cubicBezTo>
                  <a:cubicBezTo>
                    <a:pt x="168" y="532"/>
                    <a:pt x="1" y="1166"/>
                    <a:pt x="268" y="1666"/>
                  </a:cubicBezTo>
                  <a:lnTo>
                    <a:pt x="2236" y="499"/>
                  </a:lnTo>
                  <a:cubicBezTo>
                    <a:pt x="2025" y="183"/>
                    <a:pt x="1656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260725" y="2732400"/>
              <a:ext cx="908150" cy="543125"/>
            </a:xfrm>
            <a:custGeom>
              <a:avLst/>
              <a:gdLst/>
              <a:ahLst/>
              <a:cxnLst/>
              <a:rect l="l" t="t" r="r" b="b"/>
              <a:pathLst>
                <a:path w="36326" h="21725" extrusionOk="0">
                  <a:moveTo>
                    <a:pt x="34625" y="0"/>
                  </a:moveTo>
                  <a:cubicBezTo>
                    <a:pt x="34624" y="0"/>
                    <a:pt x="31422" y="501"/>
                    <a:pt x="29721" y="3003"/>
                  </a:cubicBezTo>
                  <a:cubicBezTo>
                    <a:pt x="27987" y="5504"/>
                    <a:pt x="20581" y="14344"/>
                    <a:pt x="20581" y="14344"/>
                  </a:cubicBezTo>
                  <a:cubicBezTo>
                    <a:pt x="18813" y="13443"/>
                    <a:pt x="17079" y="12476"/>
                    <a:pt x="15311" y="11509"/>
                  </a:cubicBezTo>
                  <a:cubicBezTo>
                    <a:pt x="13877" y="10708"/>
                    <a:pt x="12442" y="9941"/>
                    <a:pt x="11041" y="9107"/>
                  </a:cubicBezTo>
                  <a:cubicBezTo>
                    <a:pt x="10641" y="8873"/>
                    <a:pt x="10274" y="8673"/>
                    <a:pt x="9940" y="8373"/>
                  </a:cubicBezTo>
                  <a:cubicBezTo>
                    <a:pt x="9273" y="7673"/>
                    <a:pt x="9407" y="6005"/>
                    <a:pt x="9440" y="5104"/>
                  </a:cubicBezTo>
                  <a:cubicBezTo>
                    <a:pt x="9440" y="4670"/>
                    <a:pt x="9473" y="4270"/>
                    <a:pt x="9507" y="3803"/>
                  </a:cubicBezTo>
                  <a:cubicBezTo>
                    <a:pt x="9595" y="3363"/>
                    <a:pt x="9709" y="2304"/>
                    <a:pt x="9077" y="2304"/>
                  </a:cubicBezTo>
                  <a:cubicBezTo>
                    <a:pt x="8991" y="2304"/>
                    <a:pt x="8890" y="2324"/>
                    <a:pt x="8773" y="2369"/>
                  </a:cubicBezTo>
                  <a:cubicBezTo>
                    <a:pt x="8606" y="2469"/>
                    <a:pt x="8439" y="2602"/>
                    <a:pt x="8306" y="2769"/>
                  </a:cubicBezTo>
                  <a:cubicBezTo>
                    <a:pt x="8139" y="2969"/>
                    <a:pt x="8006" y="3169"/>
                    <a:pt x="7972" y="3370"/>
                  </a:cubicBezTo>
                  <a:cubicBezTo>
                    <a:pt x="7772" y="3937"/>
                    <a:pt x="7806" y="4537"/>
                    <a:pt x="7639" y="5104"/>
                  </a:cubicBezTo>
                  <a:cubicBezTo>
                    <a:pt x="7639" y="5171"/>
                    <a:pt x="7605" y="5271"/>
                    <a:pt x="7505" y="5304"/>
                  </a:cubicBezTo>
                  <a:cubicBezTo>
                    <a:pt x="7439" y="5371"/>
                    <a:pt x="7305" y="5371"/>
                    <a:pt x="7239" y="5371"/>
                  </a:cubicBezTo>
                  <a:cubicBezTo>
                    <a:pt x="5838" y="5304"/>
                    <a:pt x="4603" y="3370"/>
                    <a:pt x="4003" y="2335"/>
                  </a:cubicBezTo>
                  <a:cubicBezTo>
                    <a:pt x="3803" y="1835"/>
                    <a:pt x="3436" y="1435"/>
                    <a:pt x="3002" y="1135"/>
                  </a:cubicBezTo>
                  <a:cubicBezTo>
                    <a:pt x="2831" y="1049"/>
                    <a:pt x="2648" y="1010"/>
                    <a:pt x="2464" y="1010"/>
                  </a:cubicBezTo>
                  <a:cubicBezTo>
                    <a:pt x="1859" y="1010"/>
                    <a:pt x="1233" y="1424"/>
                    <a:pt x="901" y="1935"/>
                  </a:cubicBezTo>
                  <a:cubicBezTo>
                    <a:pt x="267" y="2802"/>
                    <a:pt x="0" y="3870"/>
                    <a:pt x="133" y="4937"/>
                  </a:cubicBezTo>
                  <a:cubicBezTo>
                    <a:pt x="234" y="6338"/>
                    <a:pt x="834" y="7706"/>
                    <a:pt x="1835" y="8773"/>
                  </a:cubicBezTo>
                  <a:cubicBezTo>
                    <a:pt x="3369" y="10174"/>
                    <a:pt x="5137" y="11342"/>
                    <a:pt x="7072" y="12176"/>
                  </a:cubicBezTo>
                  <a:cubicBezTo>
                    <a:pt x="8055" y="12652"/>
                    <a:pt x="19505" y="21724"/>
                    <a:pt x="22290" y="21724"/>
                  </a:cubicBezTo>
                  <a:cubicBezTo>
                    <a:pt x="22434" y="21724"/>
                    <a:pt x="22555" y="21700"/>
                    <a:pt x="22650" y="21649"/>
                  </a:cubicBezTo>
                  <a:cubicBezTo>
                    <a:pt x="24618" y="20615"/>
                    <a:pt x="34591" y="8873"/>
                    <a:pt x="34591" y="8873"/>
                  </a:cubicBezTo>
                  <a:cubicBezTo>
                    <a:pt x="36326" y="6172"/>
                    <a:pt x="36326" y="2702"/>
                    <a:pt x="34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863650" y="2723225"/>
              <a:ext cx="326075" cy="382800"/>
            </a:xfrm>
            <a:custGeom>
              <a:avLst/>
              <a:gdLst/>
              <a:ahLst/>
              <a:cxnLst/>
              <a:rect l="l" t="t" r="r" b="b"/>
              <a:pathLst>
                <a:path w="13043" h="15312" extrusionOk="0">
                  <a:moveTo>
                    <a:pt x="11542" y="0"/>
                  </a:moveTo>
                  <a:lnTo>
                    <a:pt x="11542" y="0"/>
                  </a:lnTo>
                  <a:cubicBezTo>
                    <a:pt x="10274" y="134"/>
                    <a:pt x="8106" y="167"/>
                    <a:pt x="5938" y="2536"/>
                  </a:cubicBezTo>
                  <a:cubicBezTo>
                    <a:pt x="3369" y="5304"/>
                    <a:pt x="0" y="9808"/>
                    <a:pt x="0" y="9808"/>
                  </a:cubicBezTo>
                  <a:cubicBezTo>
                    <a:pt x="634" y="12576"/>
                    <a:pt x="2802" y="14711"/>
                    <a:pt x="5604" y="15311"/>
                  </a:cubicBezTo>
                  <a:cubicBezTo>
                    <a:pt x="5604" y="15311"/>
                    <a:pt x="10174" y="10808"/>
                    <a:pt x="11475" y="8340"/>
                  </a:cubicBezTo>
                  <a:cubicBezTo>
                    <a:pt x="12776" y="5871"/>
                    <a:pt x="13043" y="1768"/>
                    <a:pt x="11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5030425" y="3005775"/>
              <a:ext cx="646325" cy="898325"/>
            </a:xfrm>
            <a:custGeom>
              <a:avLst/>
              <a:gdLst/>
              <a:ahLst/>
              <a:cxnLst/>
              <a:rect l="l" t="t" r="r" b="b"/>
              <a:pathLst>
                <a:path w="25853" h="35933" extrusionOk="0">
                  <a:moveTo>
                    <a:pt x="22578" y="1"/>
                  </a:moveTo>
                  <a:cubicBezTo>
                    <a:pt x="21346" y="1"/>
                    <a:pt x="19940" y="661"/>
                    <a:pt x="18781" y="1274"/>
                  </a:cubicBezTo>
                  <a:cubicBezTo>
                    <a:pt x="13877" y="3943"/>
                    <a:pt x="10041" y="6545"/>
                    <a:pt x="7039" y="15851"/>
                  </a:cubicBezTo>
                  <a:cubicBezTo>
                    <a:pt x="4804" y="22856"/>
                    <a:pt x="3303" y="29228"/>
                    <a:pt x="167" y="32697"/>
                  </a:cubicBezTo>
                  <a:lnTo>
                    <a:pt x="1" y="35932"/>
                  </a:lnTo>
                  <a:cubicBezTo>
                    <a:pt x="1702" y="35866"/>
                    <a:pt x="3036" y="34598"/>
                    <a:pt x="7039" y="32930"/>
                  </a:cubicBezTo>
                  <a:cubicBezTo>
                    <a:pt x="14511" y="29828"/>
                    <a:pt x="20115" y="27360"/>
                    <a:pt x="22217" y="23423"/>
                  </a:cubicBezTo>
                  <a:cubicBezTo>
                    <a:pt x="24351" y="19521"/>
                    <a:pt x="25852" y="8246"/>
                    <a:pt x="25352" y="3376"/>
                  </a:cubicBezTo>
                  <a:cubicBezTo>
                    <a:pt x="25319" y="2842"/>
                    <a:pt x="25185" y="2275"/>
                    <a:pt x="24985" y="1741"/>
                  </a:cubicBezTo>
                  <a:lnTo>
                    <a:pt x="25486" y="1674"/>
                  </a:lnTo>
                  <a:lnTo>
                    <a:pt x="24151" y="507"/>
                  </a:lnTo>
                  <a:cubicBezTo>
                    <a:pt x="23694" y="145"/>
                    <a:pt x="23155" y="1"/>
                    <a:pt x="22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5030425" y="3005775"/>
              <a:ext cx="646325" cy="898325"/>
            </a:xfrm>
            <a:custGeom>
              <a:avLst/>
              <a:gdLst/>
              <a:ahLst/>
              <a:cxnLst/>
              <a:rect l="l" t="t" r="r" b="b"/>
              <a:pathLst>
                <a:path w="25853" h="35933" extrusionOk="0">
                  <a:moveTo>
                    <a:pt x="22578" y="1"/>
                  </a:moveTo>
                  <a:cubicBezTo>
                    <a:pt x="21346" y="1"/>
                    <a:pt x="19940" y="661"/>
                    <a:pt x="18781" y="1274"/>
                  </a:cubicBezTo>
                  <a:cubicBezTo>
                    <a:pt x="13877" y="3943"/>
                    <a:pt x="10041" y="6545"/>
                    <a:pt x="7039" y="15851"/>
                  </a:cubicBezTo>
                  <a:cubicBezTo>
                    <a:pt x="4804" y="22856"/>
                    <a:pt x="3303" y="29228"/>
                    <a:pt x="167" y="32697"/>
                  </a:cubicBezTo>
                  <a:lnTo>
                    <a:pt x="1" y="35932"/>
                  </a:lnTo>
                  <a:cubicBezTo>
                    <a:pt x="1702" y="35866"/>
                    <a:pt x="3036" y="34598"/>
                    <a:pt x="7039" y="32930"/>
                  </a:cubicBezTo>
                  <a:cubicBezTo>
                    <a:pt x="14511" y="29795"/>
                    <a:pt x="20115" y="27360"/>
                    <a:pt x="22217" y="23423"/>
                  </a:cubicBezTo>
                  <a:cubicBezTo>
                    <a:pt x="24351" y="19521"/>
                    <a:pt x="25852" y="8246"/>
                    <a:pt x="25352" y="3376"/>
                  </a:cubicBezTo>
                  <a:cubicBezTo>
                    <a:pt x="25285" y="2842"/>
                    <a:pt x="25152" y="2308"/>
                    <a:pt x="24985" y="1741"/>
                  </a:cubicBezTo>
                  <a:lnTo>
                    <a:pt x="25486" y="1674"/>
                  </a:lnTo>
                  <a:lnTo>
                    <a:pt x="24151" y="507"/>
                  </a:lnTo>
                  <a:cubicBezTo>
                    <a:pt x="23694" y="145"/>
                    <a:pt x="23155" y="1"/>
                    <a:pt x="22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4976225" y="3036475"/>
              <a:ext cx="734725" cy="879225"/>
            </a:xfrm>
            <a:custGeom>
              <a:avLst/>
              <a:gdLst/>
              <a:ahLst/>
              <a:cxnLst/>
              <a:rect l="l" t="t" r="r" b="b"/>
              <a:pathLst>
                <a:path w="29389" h="35169" extrusionOk="0">
                  <a:moveTo>
                    <a:pt x="26189" y="0"/>
                  </a:moveTo>
                  <a:cubicBezTo>
                    <a:pt x="24961" y="0"/>
                    <a:pt x="23530" y="676"/>
                    <a:pt x="22350" y="1314"/>
                  </a:cubicBezTo>
                  <a:cubicBezTo>
                    <a:pt x="17480" y="3982"/>
                    <a:pt x="13644" y="6584"/>
                    <a:pt x="10641" y="15857"/>
                  </a:cubicBezTo>
                  <a:cubicBezTo>
                    <a:pt x="7639" y="25164"/>
                    <a:pt x="5971" y="33437"/>
                    <a:pt x="0" y="35005"/>
                  </a:cubicBezTo>
                  <a:cubicBezTo>
                    <a:pt x="0" y="35005"/>
                    <a:pt x="403" y="35169"/>
                    <a:pt x="1371" y="35169"/>
                  </a:cubicBezTo>
                  <a:cubicBezTo>
                    <a:pt x="2911" y="35169"/>
                    <a:pt x="5882" y="34753"/>
                    <a:pt x="10942" y="32603"/>
                  </a:cubicBezTo>
                  <a:cubicBezTo>
                    <a:pt x="13543" y="31502"/>
                    <a:pt x="16712" y="29467"/>
                    <a:pt x="18814" y="28300"/>
                  </a:cubicBezTo>
                  <a:cubicBezTo>
                    <a:pt x="22883" y="25998"/>
                    <a:pt x="25385" y="24130"/>
                    <a:pt x="25752" y="23396"/>
                  </a:cubicBezTo>
                  <a:cubicBezTo>
                    <a:pt x="27920" y="19527"/>
                    <a:pt x="29388" y="8252"/>
                    <a:pt x="28888" y="3349"/>
                  </a:cubicBezTo>
                  <a:cubicBezTo>
                    <a:pt x="28627" y="806"/>
                    <a:pt x="27529" y="0"/>
                    <a:pt x="26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2657250" y="3862557"/>
              <a:ext cx="412650" cy="180200"/>
            </a:xfrm>
            <a:custGeom>
              <a:avLst/>
              <a:gdLst/>
              <a:ahLst/>
              <a:cxnLst/>
              <a:rect l="l" t="t" r="r" b="b"/>
              <a:pathLst>
                <a:path w="16506" h="7208" extrusionOk="0">
                  <a:moveTo>
                    <a:pt x="5964" y="1"/>
                  </a:moveTo>
                  <a:cubicBezTo>
                    <a:pt x="5964" y="1"/>
                    <a:pt x="5997" y="1068"/>
                    <a:pt x="3896" y="1168"/>
                  </a:cubicBezTo>
                  <a:cubicBezTo>
                    <a:pt x="1027" y="1235"/>
                    <a:pt x="1127" y="1368"/>
                    <a:pt x="1127" y="1368"/>
                  </a:cubicBezTo>
                  <a:cubicBezTo>
                    <a:pt x="1109" y="1364"/>
                    <a:pt x="1090" y="1361"/>
                    <a:pt x="1072" y="1361"/>
                  </a:cubicBezTo>
                  <a:cubicBezTo>
                    <a:pt x="312" y="1361"/>
                    <a:pt x="0" y="5384"/>
                    <a:pt x="293" y="5905"/>
                  </a:cubicBezTo>
                  <a:cubicBezTo>
                    <a:pt x="560" y="6439"/>
                    <a:pt x="1694" y="7173"/>
                    <a:pt x="3663" y="7206"/>
                  </a:cubicBezTo>
                  <a:cubicBezTo>
                    <a:pt x="3705" y="7207"/>
                    <a:pt x="3748" y="7207"/>
                    <a:pt x="3789" y="7207"/>
                  </a:cubicBezTo>
                  <a:cubicBezTo>
                    <a:pt x="5221" y="7207"/>
                    <a:pt x="6212" y="6667"/>
                    <a:pt x="7832" y="6505"/>
                  </a:cubicBezTo>
                  <a:cubicBezTo>
                    <a:pt x="9500" y="6339"/>
                    <a:pt x="12469" y="6539"/>
                    <a:pt x="14704" y="4671"/>
                  </a:cubicBezTo>
                  <a:cubicBezTo>
                    <a:pt x="16505" y="3170"/>
                    <a:pt x="16305" y="1835"/>
                    <a:pt x="15204" y="1302"/>
                  </a:cubicBezTo>
                  <a:cubicBezTo>
                    <a:pt x="14670" y="1018"/>
                    <a:pt x="13912" y="951"/>
                    <a:pt x="13073" y="951"/>
                  </a:cubicBezTo>
                  <a:cubicBezTo>
                    <a:pt x="12328" y="951"/>
                    <a:pt x="11521" y="1004"/>
                    <a:pt x="10753" y="1004"/>
                  </a:cubicBezTo>
                  <a:cubicBezTo>
                    <a:pt x="10657" y="1004"/>
                    <a:pt x="10562" y="1003"/>
                    <a:pt x="10467" y="1001"/>
                  </a:cubicBezTo>
                  <a:cubicBezTo>
                    <a:pt x="8333" y="901"/>
                    <a:pt x="6364" y="1135"/>
                    <a:pt x="5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2677075" y="3780925"/>
              <a:ext cx="325275" cy="172175"/>
            </a:xfrm>
            <a:custGeom>
              <a:avLst/>
              <a:gdLst/>
              <a:ahLst/>
              <a:cxnLst/>
              <a:rect l="l" t="t" r="r" b="b"/>
              <a:pathLst>
                <a:path w="13011" h="6887" extrusionOk="0">
                  <a:moveTo>
                    <a:pt x="4550" y="0"/>
                  </a:moveTo>
                  <a:cubicBezTo>
                    <a:pt x="4033" y="0"/>
                    <a:pt x="3172" y="445"/>
                    <a:pt x="2403" y="490"/>
                  </a:cubicBezTo>
                  <a:cubicBezTo>
                    <a:pt x="68" y="557"/>
                    <a:pt x="1" y="890"/>
                    <a:pt x="1" y="890"/>
                  </a:cubicBezTo>
                  <a:cubicBezTo>
                    <a:pt x="1" y="890"/>
                    <a:pt x="434" y="4760"/>
                    <a:pt x="434" y="4826"/>
                  </a:cubicBezTo>
                  <a:cubicBezTo>
                    <a:pt x="489" y="6623"/>
                    <a:pt x="3054" y="6887"/>
                    <a:pt x="5192" y="6887"/>
                  </a:cubicBezTo>
                  <a:cubicBezTo>
                    <a:pt x="5674" y="6887"/>
                    <a:pt x="6134" y="6873"/>
                    <a:pt x="6539" y="6861"/>
                  </a:cubicBezTo>
                  <a:cubicBezTo>
                    <a:pt x="8373" y="6828"/>
                    <a:pt x="10342" y="6694"/>
                    <a:pt x="11676" y="5927"/>
                  </a:cubicBezTo>
                  <a:cubicBezTo>
                    <a:pt x="13010" y="5193"/>
                    <a:pt x="11943" y="4326"/>
                    <a:pt x="10842" y="4226"/>
                  </a:cubicBezTo>
                  <a:lnTo>
                    <a:pt x="9708" y="4226"/>
                  </a:lnTo>
                  <a:cubicBezTo>
                    <a:pt x="7573" y="4159"/>
                    <a:pt x="5605" y="4359"/>
                    <a:pt x="5205" y="3225"/>
                  </a:cubicBezTo>
                  <a:cubicBezTo>
                    <a:pt x="5205" y="3225"/>
                    <a:pt x="5104" y="1324"/>
                    <a:pt x="5004" y="390"/>
                  </a:cubicBezTo>
                  <a:cubicBezTo>
                    <a:pt x="4961" y="100"/>
                    <a:pt x="4794" y="0"/>
                    <a:pt x="4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623700" y="3241100"/>
              <a:ext cx="201025" cy="613400"/>
            </a:xfrm>
            <a:custGeom>
              <a:avLst/>
              <a:gdLst/>
              <a:ahLst/>
              <a:cxnLst/>
              <a:rect l="l" t="t" r="r" b="b"/>
              <a:pathLst>
                <a:path w="8041" h="24536" extrusionOk="0">
                  <a:moveTo>
                    <a:pt x="7873" y="0"/>
                  </a:moveTo>
                  <a:lnTo>
                    <a:pt x="1" y="2335"/>
                  </a:lnTo>
                  <a:lnTo>
                    <a:pt x="2169" y="23984"/>
                  </a:lnTo>
                  <a:cubicBezTo>
                    <a:pt x="3390" y="24403"/>
                    <a:pt x="4432" y="24535"/>
                    <a:pt x="5262" y="24535"/>
                  </a:cubicBezTo>
                  <a:cubicBezTo>
                    <a:pt x="6677" y="24535"/>
                    <a:pt x="7473" y="24151"/>
                    <a:pt x="7473" y="24151"/>
                  </a:cubicBezTo>
                  <a:cubicBezTo>
                    <a:pt x="7473" y="24151"/>
                    <a:pt x="8040" y="4237"/>
                    <a:pt x="7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2623700" y="3241100"/>
              <a:ext cx="201025" cy="613400"/>
            </a:xfrm>
            <a:custGeom>
              <a:avLst/>
              <a:gdLst/>
              <a:ahLst/>
              <a:cxnLst/>
              <a:rect l="l" t="t" r="r" b="b"/>
              <a:pathLst>
                <a:path w="8041" h="24536" extrusionOk="0">
                  <a:moveTo>
                    <a:pt x="7873" y="0"/>
                  </a:moveTo>
                  <a:lnTo>
                    <a:pt x="1" y="2335"/>
                  </a:lnTo>
                  <a:lnTo>
                    <a:pt x="2169" y="23984"/>
                  </a:lnTo>
                  <a:cubicBezTo>
                    <a:pt x="3390" y="24403"/>
                    <a:pt x="4432" y="24535"/>
                    <a:pt x="5262" y="24535"/>
                  </a:cubicBezTo>
                  <a:cubicBezTo>
                    <a:pt x="6677" y="24535"/>
                    <a:pt x="7473" y="24151"/>
                    <a:pt x="7473" y="24151"/>
                  </a:cubicBezTo>
                  <a:cubicBezTo>
                    <a:pt x="7473" y="24151"/>
                    <a:pt x="8040" y="4237"/>
                    <a:pt x="7873" y="0"/>
                  </a:cubicBezTo>
                  <a:close/>
                </a:path>
              </a:pathLst>
            </a:custGeom>
            <a:solidFill>
              <a:srgbClr val="2C6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2927425" y="4083375"/>
              <a:ext cx="410150" cy="178950"/>
            </a:xfrm>
            <a:custGeom>
              <a:avLst/>
              <a:gdLst/>
              <a:ahLst/>
              <a:cxnLst/>
              <a:rect l="l" t="t" r="r" b="b"/>
              <a:pathLst>
                <a:path w="16406" h="7158" extrusionOk="0">
                  <a:moveTo>
                    <a:pt x="5932" y="0"/>
                  </a:moveTo>
                  <a:cubicBezTo>
                    <a:pt x="5932" y="0"/>
                    <a:pt x="5932" y="1101"/>
                    <a:pt x="3997" y="1101"/>
                  </a:cubicBezTo>
                  <a:cubicBezTo>
                    <a:pt x="1095" y="1101"/>
                    <a:pt x="1195" y="1234"/>
                    <a:pt x="1195" y="1234"/>
                  </a:cubicBezTo>
                  <a:cubicBezTo>
                    <a:pt x="1170" y="1226"/>
                    <a:pt x="1146" y="1222"/>
                    <a:pt x="1122" y="1222"/>
                  </a:cubicBezTo>
                  <a:cubicBezTo>
                    <a:pt x="370" y="1222"/>
                    <a:pt x="0" y="5156"/>
                    <a:pt x="194" y="5738"/>
                  </a:cubicBezTo>
                  <a:cubicBezTo>
                    <a:pt x="394" y="6305"/>
                    <a:pt x="1528" y="7005"/>
                    <a:pt x="3496" y="7139"/>
                  </a:cubicBezTo>
                  <a:cubicBezTo>
                    <a:pt x="3646" y="7152"/>
                    <a:pt x="3790" y="7158"/>
                    <a:pt x="3931" y="7158"/>
                  </a:cubicBezTo>
                  <a:cubicBezTo>
                    <a:pt x="5203" y="7158"/>
                    <a:pt x="6164" y="6665"/>
                    <a:pt x="7666" y="6605"/>
                  </a:cubicBezTo>
                  <a:cubicBezTo>
                    <a:pt x="9334" y="6505"/>
                    <a:pt x="12269" y="6805"/>
                    <a:pt x="14571" y="5004"/>
                  </a:cubicBezTo>
                  <a:cubicBezTo>
                    <a:pt x="16406" y="3569"/>
                    <a:pt x="16206" y="2235"/>
                    <a:pt x="15171" y="1635"/>
                  </a:cubicBezTo>
                  <a:cubicBezTo>
                    <a:pt x="14104" y="1068"/>
                    <a:pt x="12103" y="1301"/>
                    <a:pt x="10401" y="1168"/>
                  </a:cubicBezTo>
                  <a:cubicBezTo>
                    <a:pt x="8333" y="1001"/>
                    <a:pt x="6332" y="1168"/>
                    <a:pt x="5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2948100" y="4002475"/>
              <a:ext cx="320275" cy="174325"/>
            </a:xfrm>
            <a:custGeom>
              <a:avLst/>
              <a:gdLst/>
              <a:ahLst/>
              <a:cxnLst/>
              <a:rect l="l" t="t" r="r" b="b"/>
              <a:pathLst>
                <a:path w="12811" h="6973" extrusionOk="0">
                  <a:moveTo>
                    <a:pt x="4537" y="0"/>
                  </a:moveTo>
                  <a:cubicBezTo>
                    <a:pt x="4019" y="0"/>
                    <a:pt x="3159" y="401"/>
                    <a:pt x="2403" y="401"/>
                  </a:cubicBezTo>
                  <a:cubicBezTo>
                    <a:pt x="68" y="401"/>
                    <a:pt x="1" y="734"/>
                    <a:pt x="1" y="734"/>
                  </a:cubicBezTo>
                  <a:cubicBezTo>
                    <a:pt x="1" y="734"/>
                    <a:pt x="334" y="4670"/>
                    <a:pt x="334" y="4704"/>
                  </a:cubicBezTo>
                  <a:cubicBezTo>
                    <a:pt x="334" y="6872"/>
                    <a:pt x="4171" y="6972"/>
                    <a:pt x="6372" y="6972"/>
                  </a:cubicBezTo>
                  <a:cubicBezTo>
                    <a:pt x="8173" y="6972"/>
                    <a:pt x="10175" y="6972"/>
                    <a:pt x="11509" y="6205"/>
                  </a:cubicBezTo>
                  <a:cubicBezTo>
                    <a:pt x="12810" y="5471"/>
                    <a:pt x="11809" y="4570"/>
                    <a:pt x="10709" y="4470"/>
                  </a:cubicBezTo>
                  <a:lnTo>
                    <a:pt x="10675" y="4470"/>
                  </a:lnTo>
                  <a:cubicBezTo>
                    <a:pt x="10275" y="4470"/>
                    <a:pt x="9941" y="4470"/>
                    <a:pt x="9574" y="4404"/>
                  </a:cubicBezTo>
                  <a:cubicBezTo>
                    <a:pt x="7506" y="4237"/>
                    <a:pt x="5505" y="4404"/>
                    <a:pt x="5105" y="3236"/>
                  </a:cubicBezTo>
                  <a:cubicBezTo>
                    <a:pt x="5105" y="3236"/>
                    <a:pt x="5071" y="1335"/>
                    <a:pt x="5004" y="401"/>
                  </a:cubicBezTo>
                  <a:cubicBezTo>
                    <a:pt x="4971" y="101"/>
                    <a:pt x="4797" y="0"/>
                    <a:pt x="4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2850550" y="3428725"/>
              <a:ext cx="230175" cy="618400"/>
            </a:xfrm>
            <a:custGeom>
              <a:avLst/>
              <a:gdLst/>
              <a:ahLst/>
              <a:cxnLst/>
              <a:rect l="l" t="t" r="r" b="b"/>
              <a:pathLst>
                <a:path w="9207" h="24736" extrusionOk="0">
                  <a:moveTo>
                    <a:pt x="8740" y="1"/>
                  </a:moveTo>
                  <a:cubicBezTo>
                    <a:pt x="8740" y="1"/>
                    <a:pt x="434" y="1068"/>
                    <a:pt x="300" y="3303"/>
                  </a:cubicBezTo>
                  <a:cubicBezTo>
                    <a:pt x="0" y="7973"/>
                    <a:pt x="3803" y="24418"/>
                    <a:pt x="3803" y="24418"/>
                  </a:cubicBezTo>
                  <a:cubicBezTo>
                    <a:pt x="4655" y="24627"/>
                    <a:pt x="5523" y="24736"/>
                    <a:pt x="6388" y="24736"/>
                  </a:cubicBezTo>
                  <a:cubicBezTo>
                    <a:pt x="7317" y="24736"/>
                    <a:pt x="8242" y="24611"/>
                    <a:pt x="9140" y="24351"/>
                  </a:cubicBezTo>
                  <a:cubicBezTo>
                    <a:pt x="9107" y="19648"/>
                    <a:pt x="9207" y="4404"/>
                    <a:pt x="8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2378525" y="3830375"/>
              <a:ext cx="25900" cy="832600"/>
            </a:xfrm>
            <a:custGeom>
              <a:avLst/>
              <a:gdLst/>
              <a:ahLst/>
              <a:cxnLst/>
              <a:rect l="l" t="t" r="r" b="b"/>
              <a:pathLst>
                <a:path w="1036" h="33304" extrusionOk="0">
                  <a:moveTo>
                    <a:pt x="431" y="0"/>
                  </a:moveTo>
                  <a:cubicBezTo>
                    <a:pt x="203" y="0"/>
                    <a:pt x="1" y="185"/>
                    <a:pt x="1" y="447"/>
                  </a:cubicBezTo>
                  <a:lnTo>
                    <a:pt x="1" y="547"/>
                  </a:lnTo>
                  <a:lnTo>
                    <a:pt x="1" y="32803"/>
                  </a:lnTo>
                  <a:cubicBezTo>
                    <a:pt x="1" y="33070"/>
                    <a:pt x="201" y="33303"/>
                    <a:pt x="501" y="33303"/>
                  </a:cubicBezTo>
                  <a:cubicBezTo>
                    <a:pt x="802" y="33303"/>
                    <a:pt x="1002" y="33103"/>
                    <a:pt x="1002" y="32803"/>
                  </a:cubicBezTo>
                  <a:lnTo>
                    <a:pt x="1002" y="547"/>
                  </a:lnTo>
                  <a:cubicBezTo>
                    <a:pt x="1035" y="246"/>
                    <a:pt x="835" y="13"/>
                    <a:pt x="535" y="13"/>
                  </a:cubicBezTo>
                  <a:cubicBezTo>
                    <a:pt x="500" y="4"/>
                    <a:pt x="465" y="0"/>
                    <a:pt x="4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877350" y="3716850"/>
              <a:ext cx="275225" cy="652575"/>
            </a:xfrm>
            <a:custGeom>
              <a:avLst/>
              <a:gdLst/>
              <a:ahLst/>
              <a:cxnLst/>
              <a:rect l="l" t="t" r="r" b="b"/>
              <a:pathLst>
                <a:path w="11009" h="26103" extrusionOk="0">
                  <a:moveTo>
                    <a:pt x="10500" y="0"/>
                  </a:moveTo>
                  <a:cubicBezTo>
                    <a:pt x="10276" y="0"/>
                    <a:pt x="10057" y="125"/>
                    <a:pt x="9974" y="318"/>
                  </a:cubicBezTo>
                  <a:lnTo>
                    <a:pt x="67" y="25402"/>
                  </a:lnTo>
                  <a:cubicBezTo>
                    <a:pt x="0" y="25636"/>
                    <a:pt x="100" y="25936"/>
                    <a:pt x="367" y="26069"/>
                  </a:cubicBezTo>
                  <a:cubicBezTo>
                    <a:pt x="467" y="26103"/>
                    <a:pt x="501" y="26103"/>
                    <a:pt x="567" y="26103"/>
                  </a:cubicBezTo>
                  <a:cubicBezTo>
                    <a:pt x="801" y="26103"/>
                    <a:pt x="968" y="25969"/>
                    <a:pt x="1034" y="25769"/>
                  </a:cubicBezTo>
                  <a:lnTo>
                    <a:pt x="10908" y="718"/>
                  </a:lnTo>
                  <a:cubicBezTo>
                    <a:pt x="11008" y="451"/>
                    <a:pt x="10875" y="151"/>
                    <a:pt x="10641" y="17"/>
                  </a:cubicBezTo>
                  <a:cubicBezTo>
                    <a:pt x="10595" y="6"/>
                    <a:pt x="10547" y="0"/>
                    <a:pt x="10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908200" y="3772300"/>
              <a:ext cx="965725" cy="522075"/>
            </a:xfrm>
            <a:custGeom>
              <a:avLst/>
              <a:gdLst/>
              <a:ahLst/>
              <a:cxnLst/>
              <a:rect l="l" t="t" r="r" b="b"/>
              <a:pathLst>
                <a:path w="38629" h="20883" extrusionOk="0">
                  <a:moveTo>
                    <a:pt x="19314" y="1"/>
                  </a:moveTo>
                  <a:cubicBezTo>
                    <a:pt x="19181" y="1"/>
                    <a:pt x="19081" y="34"/>
                    <a:pt x="18947" y="168"/>
                  </a:cubicBezTo>
                  <a:lnTo>
                    <a:pt x="167" y="20049"/>
                  </a:lnTo>
                  <a:cubicBezTo>
                    <a:pt x="1" y="20249"/>
                    <a:pt x="1" y="20582"/>
                    <a:pt x="201" y="20749"/>
                  </a:cubicBezTo>
                  <a:cubicBezTo>
                    <a:pt x="301" y="20849"/>
                    <a:pt x="434" y="20882"/>
                    <a:pt x="501" y="20882"/>
                  </a:cubicBezTo>
                  <a:cubicBezTo>
                    <a:pt x="634" y="20882"/>
                    <a:pt x="801" y="20849"/>
                    <a:pt x="901" y="20716"/>
                  </a:cubicBezTo>
                  <a:lnTo>
                    <a:pt x="19314" y="1235"/>
                  </a:lnTo>
                  <a:lnTo>
                    <a:pt x="37694" y="20616"/>
                  </a:lnTo>
                  <a:cubicBezTo>
                    <a:pt x="37821" y="20742"/>
                    <a:pt x="37957" y="20800"/>
                    <a:pt x="38093" y="20800"/>
                  </a:cubicBezTo>
                  <a:cubicBezTo>
                    <a:pt x="38207" y="20800"/>
                    <a:pt x="38321" y="20759"/>
                    <a:pt x="38428" y="20682"/>
                  </a:cubicBezTo>
                  <a:cubicBezTo>
                    <a:pt x="38628" y="20449"/>
                    <a:pt x="38628" y="20182"/>
                    <a:pt x="38461" y="19948"/>
                  </a:cubicBezTo>
                  <a:lnTo>
                    <a:pt x="19681" y="168"/>
                  </a:lnTo>
                  <a:cubicBezTo>
                    <a:pt x="19615" y="68"/>
                    <a:pt x="19481" y="1"/>
                    <a:pt x="19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628725" y="3717275"/>
              <a:ext cx="274375" cy="652150"/>
            </a:xfrm>
            <a:custGeom>
              <a:avLst/>
              <a:gdLst/>
              <a:ahLst/>
              <a:cxnLst/>
              <a:rect l="l" t="t" r="r" b="b"/>
              <a:pathLst>
                <a:path w="10975" h="26086" extrusionOk="0">
                  <a:moveTo>
                    <a:pt x="571" y="0"/>
                  </a:moveTo>
                  <a:cubicBezTo>
                    <a:pt x="505" y="0"/>
                    <a:pt x="436" y="11"/>
                    <a:pt x="367" y="34"/>
                  </a:cubicBezTo>
                  <a:cubicBezTo>
                    <a:pt x="134" y="100"/>
                    <a:pt x="0" y="401"/>
                    <a:pt x="100" y="701"/>
                  </a:cubicBezTo>
                  <a:lnTo>
                    <a:pt x="10007" y="25752"/>
                  </a:lnTo>
                  <a:cubicBezTo>
                    <a:pt x="10074" y="25952"/>
                    <a:pt x="10274" y="26086"/>
                    <a:pt x="10474" y="26086"/>
                  </a:cubicBezTo>
                  <a:cubicBezTo>
                    <a:pt x="10741" y="26086"/>
                    <a:pt x="10975" y="25885"/>
                    <a:pt x="10975" y="25585"/>
                  </a:cubicBezTo>
                  <a:cubicBezTo>
                    <a:pt x="10975" y="25485"/>
                    <a:pt x="10975" y="25452"/>
                    <a:pt x="10941" y="25385"/>
                  </a:cubicBezTo>
                  <a:lnTo>
                    <a:pt x="1034" y="301"/>
                  </a:lnTo>
                  <a:cubicBezTo>
                    <a:pt x="983" y="121"/>
                    <a:pt x="793" y="0"/>
                    <a:pt x="5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883175" y="3278300"/>
              <a:ext cx="1021600" cy="585375"/>
            </a:xfrm>
            <a:custGeom>
              <a:avLst/>
              <a:gdLst/>
              <a:ahLst/>
              <a:cxnLst/>
              <a:rect l="l" t="t" r="r" b="b"/>
              <a:pathLst>
                <a:path w="40864" h="23415" extrusionOk="0">
                  <a:moveTo>
                    <a:pt x="23679" y="1"/>
                  </a:moveTo>
                  <a:cubicBezTo>
                    <a:pt x="22100" y="1"/>
                    <a:pt x="20415" y="464"/>
                    <a:pt x="18514" y="1414"/>
                  </a:cubicBezTo>
                  <a:cubicBezTo>
                    <a:pt x="13911" y="3783"/>
                    <a:pt x="1" y="12189"/>
                    <a:pt x="1" y="12189"/>
                  </a:cubicBezTo>
                  <a:cubicBezTo>
                    <a:pt x="1" y="12189"/>
                    <a:pt x="19869" y="23414"/>
                    <a:pt x="24494" y="23414"/>
                  </a:cubicBezTo>
                  <a:cubicBezTo>
                    <a:pt x="24599" y="23414"/>
                    <a:pt x="24696" y="23409"/>
                    <a:pt x="24785" y="23397"/>
                  </a:cubicBezTo>
                  <a:cubicBezTo>
                    <a:pt x="28788" y="22896"/>
                    <a:pt x="38795" y="16392"/>
                    <a:pt x="39529" y="14123"/>
                  </a:cubicBezTo>
                  <a:cubicBezTo>
                    <a:pt x="40296" y="11822"/>
                    <a:pt x="40496" y="11522"/>
                    <a:pt x="40496" y="11522"/>
                  </a:cubicBezTo>
                  <a:cubicBezTo>
                    <a:pt x="40863" y="9487"/>
                    <a:pt x="39195" y="7952"/>
                    <a:pt x="36127" y="5818"/>
                  </a:cubicBezTo>
                  <a:cubicBezTo>
                    <a:pt x="33225" y="3950"/>
                    <a:pt x="30256" y="2248"/>
                    <a:pt x="27120" y="781"/>
                  </a:cubicBezTo>
                  <a:cubicBezTo>
                    <a:pt x="26001" y="264"/>
                    <a:pt x="24870" y="1"/>
                    <a:pt x="23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453600" y="3566325"/>
              <a:ext cx="442825" cy="323600"/>
            </a:xfrm>
            <a:custGeom>
              <a:avLst/>
              <a:gdLst/>
              <a:ahLst/>
              <a:cxnLst/>
              <a:rect l="l" t="t" r="r" b="b"/>
              <a:pathLst>
                <a:path w="17713" h="12944" extrusionOk="0">
                  <a:moveTo>
                    <a:pt x="17713" y="1"/>
                  </a:moveTo>
                  <a:lnTo>
                    <a:pt x="17713" y="1"/>
                  </a:lnTo>
                  <a:cubicBezTo>
                    <a:pt x="17713" y="1"/>
                    <a:pt x="16645" y="2970"/>
                    <a:pt x="11041" y="6605"/>
                  </a:cubicBezTo>
                  <a:cubicBezTo>
                    <a:pt x="7622" y="8824"/>
                    <a:pt x="5066" y="10626"/>
                    <a:pt x="2832" y="10626"/>
                  </a:cubicBezTo>
                  <a:cubicBezTo>
                    <a:pt x="1840" y="10626"/>
                    <a:pt x="912" y="10271"/>
                    <a:pt x="0" y="9441"/>
                  </a:cubicBezTo>
                  <a:lnTo>
                    <a:pt x="0" y="9441"/>
                  </a:lnTo>
                  <a:lnTo>
                    <a:pt x="200" y="12643"/>
                  </a:lnTo>
                  <a:lnTo>
                    <a:pt x="2335" y="12943"/>
                  </a:lnTo>
                  <a:cubicBezTo>
                    <a:pt x="5037" y="12443"/>
                    <a:pt x="7972" y="11042"/>
                    <a:pt x="11975" y="8273"/>
                  </a:cubicBezTo>
                  <a:cubicBezTo>
                    <a:pt x="15978" y="5471"/>
                    <a:pt x="16879" y="4304"/>
                    <a:pt x="17312" y="3270"/>
                  </a:cubicBezTo>
                  <a:cubicBezTo>
                    <a:pt x="17713" y="2202"/>
                    <a:pt x="17713" y="1"/>
                    <a:pt x="17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76500" y="4274325"/>
              <a:ext cx="59250" cy="97600"/>
            </a:xfrm>
            <a:custGeom>
              <a:avLst/>
              <a:gdLst/>
              <a:ahLst/>
              <a:cxnLst/>
              <a:rect l="l" t="t" r="r" b="b"/>
              <a:pathLst>
                <a:path w="2370" h="3904" extrusionOk="0">
                  <a:moveTo>
                    <a:pt x="1269" y="1"/>
                  </a:moveTo>
                  <a:lnTo>
                    <a:pt x="1" y="3470"/>
                  </a:lnTo>
                  <a:lnTo>
                    <a:pt x="1" y="3537"/>
                  </a:lnTo>
                  <a:lnTo>
                    <a:pt x="1" y="3603"/>
                  </a:lnTo>
                  <a:cubicBezTo>
                    <a:pt x="34" y="3670"/>
                    <a:pt x="101" y="3770"/>
                    <a:pt x="201" y="3804"/>
                  </a:cubicBezTo>
                  <a:cubicBezTo>
                    <a:pt x="318" y="3870"/>
                    <a:pt x="451" y="3904"/>
                    <a:pt x="589" y="3904"/>
                  </a:cubicBezTo>
                  <a:cubicBezTo>
                    <a:pt x="726" y="3904"/>
                    <a:pt x="868" y="3870"/>
                    <a:pt x="1002" y="3804"/>
                  </a:cubicBezTo>
                  <a:cubicBezTo>
                    <a:pt x="1068" y="3770"/>
                    <a:pt x="1102" y="3704"/>
                    <a:pt x="1168" y="3637"/>
                  </a:cubicBezTo>
                  <a:lnTo>
                    <a:pt x="1168" y="3603"/>
                  </a:lnTo>
                  <a:lnTo>
                    <a:pt x="2369" y="334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45525" y="4274325"/>
              <a:ext cx="59250" cy="97600"/>
            </a:xfrm>
            <a:custGeom>
              <a:avLst/>
              <a:gdLst/>
              <a:ahLst/>
              <a:cxnLst/>
              <a:rect l="l" t="t" r="r" b="b"/>
              <a:pathLst>
                <a:path w="2370" h="3904" extrusionOk="0">
                  <a:moveTo>
                    <a:pt x="1102" y="1"/>
                  </a:moveTo>
                  <a:lnTo>
                    <a:pt x="1" y="334"/>
                  </a:lnTo>
                  <a:lnTo>
                    <a:pt x="1202" y="3603"/>
                  </a:lnTo>
                  <a:lnTo>
                    <a:pt x="1202" y="3637"/>
                  </a:lnTo>
                  <a:cubicBezTo>
                    <a:pt x="1235" y="3704"/>
                    <a:pt x="1302" y="3770"/>
                    <a:pt x="1369" y="3804"/>
                  </a:cubicBezTo>
                  <a:cubicBezTo>
                    <a:pt x="1502" y="3870"/>
                    <a:pt x="1644" y="3904"/>
                    <a:pt x="1781" y="3904"/>
                  </a:cubicBezTo>
                  <a:cubicBezTo>
                    <a:pt x="1919" y="3904"/>
                    <a:pt x="2052" y="3870"/>
                    <a:pt x="2169" y="3804"/>
                  </a:cubicBezTo>
                  <a:cubicBezTo>
                    <a:pt x="2303" y="3770"/>
                    <a:pt x="2369" y="3670"/>
                    <a:pt x="2369" y="3603"/>
                  </a:cubicBezTo>
                  <a:lnTo>
                    <a:pt x="2369" y="3537"/>
                  </a:lnTo>
                  <a:lnTo>
                    <a:pt x="2369" y="3470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376875" y="4584150"/>
              <a:ext cx="29200" cy="84650"/>
            </a:xfrm>
            <a:custGeom>
              <a:avLst/>
              <a:gdLst/>
              <a:ahLst/>
              <a:cxnLst/>
              <a:rect l="l" t="t" r="r" b="b"/>
              <a:pathLst>
                <a:path w="1168" h="3386" extrusionOk="0">
                  <a:moveTo>
                    <a:pt x="571" y="0"/>
                  </a:moveTo>
                  <a:cubicBezTo>
                    <a:pt x="376" y="0"/>
                    <a:pt x="184" y="50"/>
                    <a:pt x="0" y="150"/>
                  </a:cubicBezTo>
                  <a:lnTo>
                    <a:pt x="0" y="3052"/>
                  </a:lnTo>
                  <a:cubicBezTo>
                    <a:pt x="0" y="3119"/>
                    <a:pt x="67" y="3252"/>
                    <a:pt x="167" y="3286"/>
                  </a:cubicBezTo>
                  <a:cubicBezTo>
                    <a:pt x="284" y="3353"/>
                    <a:pt x="426" y="3386"/>
                    <a:pt x="571" y="3386"/>
                  </a:cubicBezTo>
                  <a:cubicBezTo>
                    <a:pt x="717" y="3386"/>
                    <a:pt x="868" y="3353"/>
                    <a:pt x="1001" y="3286"/>
                  </a:cubicBezTo>
                  <a:cubicBezTo>
                    <a:pt x="1068" y="3252"/>
                    <a:pt x="1168" y="3152"/>
                    <a:pt x="1168" y="3052"/>
                  </a:cubicBezTo>
                  <a:lnTo>
                    <a:pt x="1168" y="150"/>
                  </a:lnTo>
                  <a:cubicBezTo>
                    <a:pt x="968" y="50"/>
                    <a:pt x="767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022450" y="3179350"/>
              <a:ext cx="848125" cy="241900"/>
            </a:xfrm>
            <a:custGeom>
              <a:avLst/>
              <a:gdLst/>
              <a:ahLst/>
              <a:cxnLst/>
              <a:rect l="l" t="t" r="r" b="b"/>
              <a:pathLst>
                <a:path w="33925" h="9676" extrusionOk="0">
                  <a:moveTo>
                    <a:pt x="29605" y="0"/>
                  </a:moveTo>
                  <a:cubicBezTo>
                    <a:pt x="27135" y="0"/>
                    <a:pt x="22959" y="1041"/>
                    <a:pt x="20548" y="1703"/>
                  </a:cubicBezTo>
                  <a:cubicBezTo>
                    <a:pt x="17513" y="2537"/>
                    <a:pt x="0" y="7807"/>
                    <a:pt x="0" y="7807"/>
                  </a:cubicBezTo>
                  <a:cubicBezTo>
                    <a:pt x="0" y="7807"/>
                    <a:pt x="11575" y="9675"/>
                    <a:pt x="18480" y="9675"/>
                  </a:cubicBezTo>
                  <a:cubicBezTo>
                    <a:pt x="25419" y="9675"/>
                    <a:pt x="33891" y="7074"/>
                    <a:pt x="33891" y="7074"/>
                  </a:cubicBezTo>
                  <a:cubicBezTo>
                    <a:pt x="33891" y="7074"/>
                    <a:pt x="33925" y="4805"/>
                    <a:pt x="33891" y="4338"/>
                  </a:cubicBezTo>
                  <a:cubicBezTo>
                    <a:pt x="33725" y="1903"/>
                    <a:pt x="32857" y="1003"/>
                    <a:pt x="31123" y="235"/>
                  </a:cubicBezTo>
                  <a:cubicBezTo>
                    <a:pt x="30772" y="70"/>
                    <a:pt x="30246" y="0"/>
                    <a:pt x="29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022450" y="3179350"/>
              <a:ext cx="848125" cy="241900"/>
            </a:xfrm>
            <a:custGeom>
              <a:avLst/>
              <a:gdLst/>
              <a:ahLst/>
              <a:cxnLst/>
              <a:rect l="l" t="t" r="r" b="b"/>
              <a:pathLst>
                <a:path w="33925" h="9676" extrusionOk="0">
                  <a:moveTo>
                    <a:pt x="29605" y="0"/>
                  </a:moveTo>
                  <a:cubicBezTo>
                    <a:pt x="27135" y="0"/>
                    <a:pt x="22959" y="1041"/>
                    <a:pt x="20548" y="1703"/>
                  </a:cubicBezTo>
                  <a:cubicBezTo>
                    <a:pt x="17513" y="2537"/>
                    <a:pt x="0" y="7807"/>
                    <a:pt x="0" y="7807"/>
                  </a:cubicBezTo>
                  <a:cubicBezTo>
                    <a:pt x="0" y="7807"/>
                    <a:pt x="11575" y="9675"/>
                    <a:pt x="18480" y="9675"/>
                  </a:cubicBezTo>
                  <a:cubicBezTo>
                    <a:pt x="25419" y="9675"/>
                    <a:pt x="33891" y="7074"/>
                    <a:pt x="33891" y="7074"/>
                  </a:cubicBezTo>
                  <a:cubicBezTo>
                    <a:pt x="33891" y="7074"/>
                    <a:pt x="33925" y="4805"/>
                    <a:pt x="33891" y="4338"/>
                  </a:cubicBezTo>
                  <a:cubicBezTo>
                    <a:pt x="33725" y="1903"/>
                    <a:pt x="32857" y="1003"/>
                    <a:pt x="31123" y="235"/>
                  </a:cubicBezTo>
                  <a:cubicBezTo>
                    <a:pt x="30772" y="70"/>
                    <a:pt x="30246" y="0"/>
                    <a:pt x="29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1984925" y="3273100"/>
              <a:ext cx="1086625" cy="485700"/>
            </a:xfrm>
            <a:custGeom>
              <a:avLst/>
              <a:gdLst/>
              <a:ahLst/>
              <a:cxnLst/>
              <a:rect l="l" t="t" r="r" b="b"/>
              <a:pathLst>
                <a:path w="43465" h="19428" extrusionOk="0">
                  <a:moveTo>
                    <a:pt x="36180" y="1"/>
                  </a:moveTo>
                  <a:cubicBezTo>
                    <a:pt x="30361" y="1"/>
                    <a:pt x="16912" y="3524"/>
                    <a:pt x="16912" y="3524"/>
                  </a:cubicBezTo>
                  <a:lnTo>
                    <a:pt x="1435" y="1856"/>
                  </a:lnTo>
                  <a:lnTo>
                    <a:pt x="1435" y="1856"/>
                  </a:lnTo>
                  <a:cubicBezTo>
                    <a:pt x="367" y="5625"/>
                    <a:pt x="0" y="9295"/>
                    <a:pt x="2602" y="11996"/>
                  </a:cubicBezTo>
                  <a:cubicBezTo>
                    <a:pt x="4464" y="13890"/>
                    <a:pt x="7684" y="19428"/>
                    <a:pt x="17285" y="19428"/>
                  </a:cubicBezTo>
                  <a:cubicBezTo>
                    <a:pt x="17663" y="19428"/>
                    <a:pt x="18050" y="19419"/>
                    <a:pt x="18447" y="19402"/>
                  </a:cubicBezTo>
                  <a:cubicBezTo>
                    <a:pt x="23217" y="19202"/>
                    <a:pt x="36460" y="9962"/>
                    <a:pt x="36460" y="9962"/>
                  </a:cubicBezTo>
                  <a:cubicBezTo>
                    <a:pt x="36460" y="9962"/>
                    <a:pt x="42931" y="8994"/>
                    <a:pt x="42964" y="7226"/>
                  </a:cubicBezTo>
                  <a:cubicBezTo>
                    <a:pt x="42964" y="6826"/>
                    <a:pt x="43465" y="6693"/>
                    <a:pt x="43398" y="6226"/>
                  </a:cubicBezTo>
                  <a:cubicBezTo>
                    <a:pt x="42698" y="2390"/>
                    <a:pt x="40262" y="221"/>
                    <a:pt x="36893" y="21"/>
                  </a:cubicBezTo>
                  <a:cubicBezTo>
                    <a:pt x="36671" y="7"/>
                    <a:pt x="36432" y="1"/>
                    <a:pt x="36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166725" y="2519750"/>
              <a:ext cx="193500" cy="236850"/>
            </a:xfrm>
            <a:custGeom>
              <a:avLst/>
              <a:gdLst/>
              <a:ahLst/>
              <a:cxnLst/>
              <a:rect l="l" t="t" r="r" b="b"/>
              <a:pathLst>
                <a:path w="7740" h="9474" extrusionOk="0">
                  <a:moveTo>
                    <a:pt x="1635" y="0"/>
                  </a:moveTo>
                  <a:lnTo>
                    <a:pt x="0" y="8506"/>
                  </a:lnTo>
                  <a:lnTo>
                    <a:pt x="6005" y="9474"/>
                  </a:lnTo>
                  <a:lnTo>
                    <a:pt x="7739" y="173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1833250" y="2621350"/>
              <a:ext cx="314325" cy="784925"/>
            </a:xfrm>
            <a:custGeom>
              <a:avLst/>
              <a:gdLst/>
              <a:ahLst/>
              <a:cxnLst/>
              <a:rect l="l" t="t" r="r" b="b"/>
              <a:pathLst>
                <a:path w="12573" h="31397" extrusionOk="0">
                  <a:moveTo>
                    <a:pt x="12279" y="1"/>
                  </a:moveTo>
                  <a:cubicBezTo>
                    <a:pt x="9634" y="1"/>
                    <a:pt x="7782" y="1341"/>
                    <a:pt x="6334" y="5009"/>
                  </a:cubicBezTo>
                  <a:cubicBezTo>
                    <a:pt x="4833" y="8779"/>
                    <a:pt x="197" y="17919"/>
                    <a:pt x="130" y="20521"/>
                  </a:cubicBezTo>
                  <a:cubicBezTo>
                    <a:pt x="1" y="23133"/>
                    <a:pt x="7981" y="30986"/>
                    <a:pt x="8267" y="31381"/>
                  </a:cubicBezTo>
                  <a:lnTo>
                    <a:pt x="8267" y="31381"/>
                  </a:lnTo>
                  <a:cubicBezTo>
                    <a:pt x="8323" y="31093"/>
                    <a:pt x="10971" y="26458"/>
                    <a:pt x="10971" y="26458"/>
                  </a:cubicBezTo>
                  <a:lnTo>
                    <a:pt x="6735" y="20120"/>
                  </a:lnTo>
                  <a:lnTo>
                    <a:pt x="9236" y="13182"/>
                  </a:lnTo>
                  <a:lnTo>
                    <a:pt x="12572" y="6"/>
                  </a:lnTo>
                  <a:cubicBezTo>
                    <a:pt x="12473" y="2"/>
                    <a:pt x="12376" y="1"/>
                    <a:pt x="12279" y="1"/>
                  </a:cubicBezTo>
                  <a:close/>
                  <a:moveTo>
                    <a:pt x="8267" y="31381"/>
                  </a:moveTo>
                  <a:cubicBezTo>
                    <a:pt x="8266" y="31389"/>
                    <a:pt x="8266" y="31394"/>
                    <a:pt x="8269" y="31395"/>
                  </a:cubicBezTo>
                  <a:cubicBezTo>
                    <a:pt x="8271" y="31396"/>
                    <a:pt x="8273" y="31397"/>
                    <a:pt x="8274" y="31397"/>
                  </a:cubicBezTo>
                  <a:cubicBezTo>
                    <a:pt x="8277" y="31397"/>
                    <a:pt x="8275" y="31391"/>
                    <a:pt x="8267" y="313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1915700" y="2619775"/>
              <a:ext cx="254375" cy="375325"/>
            </a:xfrm>
            <a:custGeom>
              <a:avLst/>
              <a:gdLst/>
              <a:ahLst/>
              <a:cxnLst/>
              <a:rect l="l" t="t" r="r" b="b"/>
              <a:pathLst>
                <a:path w="10175" h="15013" extrusionOk="0">
                  <a:moveTo>
                    <a:pt x="8538" y="0"/>
                  </a:moveTo>
                  <a:cubicBezTo>
                    <a:pt x="7067" y="0"/>
                    <a:pt x="5630" y="680"/>
                    <a:pt x="4671" y="1837"/>
                  </a:cubicBezTo>
                  <a:cubicBezTo>
                    <a:pt x="2903" y="3905"/>
                    <a:pt x="1" y="11344"/>
                    <a:pt x="1" y="11344"/>
                  </a:cubicBezTo>
                  <a:cubicBezTo>
                    <a:pt x="1" y="11344"/>
                    <a:pt x="1368" y="15013"/>
                    <a:pt x="6005" y="15013"/>
                  </a:cubicBezTo>
                  <a:lnTo>
                    <a:pt x="10175" y="6073"/>
                  </a:lnTo>
                  <a:lnTo>
                    <a:pt x="9341" y="69"/>
                  </a:lnTo>
                  <a:cubicBezTo>
                    <a:pt x="9074" y="23"/>
                    <a:pt x="8805" y="0"/>
                    <a:pt x="8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1973250" y="2618825"/>
              <a:ext cx="626300" cy="880425"/>
            </a:xfrm>
            <a:custGeom>
              <a:avLst/>
              <a:gdLst/>
              <a:ahLst/>
              <a:cxnLst/>
              <a:rect l="l" t="t" r="r" b="b"/>
              <a:pathLst>
                <a:path w="25052" h="35217" extrusionOk="0">
                  <a:moveTo>
                    <a:pt x="6468" y="1"/>
                  </a:moveTo>
                  <a:cubicBezTo>
                    <a:pt x="4182" y="1"/>
                    <a:pt x="2673" y="2511"/>
                    <a:pt x="2269" y="4877"/>
                  </a:cubicBezTo>
                  <a:cubicBezTo>
                    <a:pt x="1668" y="8713"/>
                    <a:pt x="2502" y="12049"/>
                    <a:pt x="4370" y="20321"/>
                  </a:cubicBezTo>
                  <a:cubicBezTo>
                    <a:pt x="3136" y="22390"/>
                    <a:pt x="2035" y="24524"/>
                    <a:pt x="1135" y="26793"/>
                  </a:cubicBezTo>
                  <a:cubicBezTo>
                    <a:pt x="668" y="27994"/>
                    <a:pt x="301" y="29228"/>
                    <a:pt x="0" y="30395"/>
                  </a:cubicBezTo>
                  <a:cubicBezTo>
                    <a:pt x="0" y="30395"/>
                    <a:pt x="1068" y="34065"/>
                    <a:pt x="9674" y="35032"/>
                  </a:cubicBezTo>
                  <a:cubicBezTo>
                    <a:pt x="10798" y="35160"/>
                    <a:pt x="11821" y="35217"/>
                    <a:pt x="12750" y="35217"/>
                  </a:cubicBezTo>
                  <a:cubicBezTo>
                    <a:pt x="19790" y="35217"/>
                    <a:pt x="21482" y="31963"/>
                    <a:pt x="21482" y="31963"/>
                  </a:cubicBezTo>
                  <a:cubicBezTo>
                    <a:pt x="21549" y="25859"/>
                    <a:pt x="21683" y="22323"/>
                    <a:pt x="21516" y="18987"/>
                  </a:cubicBezTo>
                  <a:cubicBezTo>
                    <a:pt x="21516" y="18987"/>
                    <a:pt x="25052" y="16519"/>
                    <a:pt x="24351" y="12516"/>
                  </a:cubicBezTo>
                  <a:cubicBezTo>
                    <a:pt x="23651" y="8646"/>
                    <a:pt x="19481" y="2308"/>
                    <a:pt x="18313" y="1875"/>
                  </a:cubicBezTo>
                  <a:cubicBezTo>
                    <a:pt x="18313" y="1875"/>
                    <a:pt x="15545" y="1508"/>
                    <a:pt x="14644" y="1308"/>
                  </a:cubicBezTo>
                  <a:cubicBezTo>
                    <a:pt x="13978" y="1727"/>
                    <a:pt x="13069" y="1900"/>
                    <a:pt x="12155" y="1900"/>
                  </a:cubicBezTo>
                  <a:cubicBezTo>
                    <a:pt x="10231" y="1900"/>
                    <a:pt x="8280" y="1133"/>
                    <a:pt x="8506" y="274"/>
                  </a:cubicBezTo>
                  <a:cubicBezTo>
                    <a:pt x="7873" y="140"/>
                    <a:pt x="7639" y="174"/>
                    <a:pt x="6972" y="40"/>
                  </a:cubicBezTo>
                  <a:cubicBezTo>
                    <a:pt x="6800" y="13"/>
                    <a:pt x="6632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350175" y="2667350"/>
              <a:ext cx="950700" cy="560425"/>
            </a:xfrm>
            <a:custGeom>
              <a:avLst/>
              <a:gdLst/>
              <a:ahLst/>
              <a:cxnLst/>
              <a:rect l="l" t="t" r="r" b="b"/>
              <a:pathLst>
                <a:path w="38028" h="22417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1" y="7239"/>
                    <a:pt x="5938" y="12643"/>
                    <a:pt x="5938" y="12643"/>
                  </a:cubicBezTo>
                  <a:cubicBezTo>
                    <a:pt x="5938" y="12643"/>
                    <a:pt x="10842" y="17747"/>
                    <a:pt x="13944" y="20015"/>
                  </a:cubicBezTo>
                  <a:cubicBezTo>
                    <a:pt x="15912" y="21449"/>
                    <a:pt x="17080" y="22417"/>
                    <a:pt x="18114" y="22417"/>
                  </a:cubicBezTo>
                  <a:cubicBezTo>
                    <a:pt x="19148" y="22417"/>
                    <a:pt x="20015" y="21883"/>
                    <a:pt x="20849" y="21249"/>
                  </a:cubicBezTo>
                  <a:cubicBezTo>
                    <a:pt x="22850" y="19748"/>
                    <a:pt x="28921" y="13710"/>
                    <a:pt x="29589" y="13010"/>
                  </a:cubicBezTo>
                  <a:cubicBezTo>
                    <a:pt x="30689" y="11809"/>
                    <a:pt x="31924" y="10775"/>
                    <a:pt x="33024" y="9607"/>
                  </a:cubicBezTo>
                  <a:lnTo>
                    <a:pt x="36694" y="5771"/>
                  </a:lnTo>
                  <a:cubicBezTo>
                    <a:pt x="37027" y="5438"/>
                    <a:pt x="37294" y="5104"/>
                    <a:pt x="37528" y="4737"/>
                  </a:cubicBezTo>
                  <a:cubicBezTo>
                    <a:pt x="38028" y="3970"/>
                    <a:pt x="37861" y="3003"/>
                    <a:pt x="37127" y="2469"/>
                  </a:cubicBezTo>
                  <a:cubicBezTo>
                    <a:pt x="36827" y="2269"/>
                    <a:pt x="36460" y="2202"/>
                    <a:pt x="36093" y="2202"/>
                  </a:cubicBezTo>
                  <a:cubicBezTo>
                    <a:pt x="35326" y="2202"/>
                    <a:pt x="34592" y="2402"/>
                    <a:pt x="33925" y="2769"/>
                  </a:cubicBezTo>
                  <a:lnTo>
                    <a:pt x="33491" y="3003"/>
                  </a:lnTo>
                  <a:cubicBezTo>
                    <a:pt x="32691" y="3403"/>
                    <a:pt x="31957" y="3903"/>
                    <a:pt x="31323" y="4570"/>
                  </a:cubicBezTo>
                  <a:cubicBezTo>
                    <a:pt x="31291" y="4602"/>
                    <a:pt x="30718" y="5176"/>
                    <a:pt x="30460" y="5176"/>
                  </a:cubicBezTo>
                  <a:cubicBezTo>
                    <a:pt x="30447" y="5176"/>
                    <a:pt x="30434" y="5174"/>
                    <a:pt x="30423" y="5171"/>
                  </a:cubicBezTo>
                  <a:cubicBezTo>
                    <a:pt x="30322" y="5104"/>
                    <a:pt x="30256" y="5037"/>
                    <a:pt x="30256" y="4937"/>
                  </a:cubicBezTo>
                  <a:cubicBezTo>
                    <a:pt x="30156" y="4604"/>
                    <a:pt x="30623" y="3670"/>
                    <a:pt x="30656" y="3336"/>
                  </a:cubicBezTo>
                  <a:cubicBezTo>
                    <a:pt x="30688" y="3015"/>
                    <a:pt x="30504" y="2601"/>
                    <a:pt x="30192" y="2601"/>
                  </a:cubicBezTo>
                  <a:cubicBezTo>
                    <a:pt x="30180" y="2601"/>
                    <a:pt x="30168" y="2601"/>
                    <a:pt x="30156" y="2602"/>
                  </a:cubicBezTo>
                  <a:cubicBezTo>
                    <a:pt x="30022" y="2669"/>
                    <a:pt x="29956" y="2702"/>
                    <a:pt x="29855" y="2836"/>
                  </a:cubicBezTo>
                  <a:cubicBezTo>
                    <a:pt x="29088" y="3703"/>
                    <a:pt x="28488" y="4737"/>
                    <a:pt x="28188" y="5871"/>
                  </a:cubicBezTo>
                  <a:cubicBezTo>
                    <a:pt x="28021" y="6572"/>
                    <a:pt x="27821" y="7239"/>
                    <a:pt x="27587" y="7906"/>
                  </a:cubicBezTo>
                  <a:cubicBezTo>
                    <a:pt x="27087" y="9007"/>
                    <a:pt x="17980" y="15412"/>
                    <a:pt x="17814" y="15545"/>
                  </a:cubicBezTo>
                  <a:cubicBezTo>
                    <a:pt x="17814" y="15545"/>
                    <a:pt x="12343" y="9040"/>
                    <a:pt x="9274" y="4904"/>
                  </a:cubicBezTo>
                  <a:cubicBezTo>
                    <a:pt x="5938" y="434"/>
                    <a:pt x="4671" y="701"/>
                    <a:pt x="2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347675" y="2659850"/>
              <a:ext cx="377800" cy="435325"/>
            </a:xfrm>
            <a:custGeom>
              <a:avLst/>
              <a:gdLst/>
              <a:ahLst/>
              <a:cxnLst/>
              <a:rect l="l" t="t" r="r" b="b"/>
              <a:pathLst>
                <a:path w="15112" h="17413" extrusionOk="0">
                  <a:moveTo>
                    <a:pt x="1392" y="0"/>
                  </a:moveTo>
                  <a:cubicBezTo>
                    <a:pt x="1376" y="0"/>
                    <a:pt x="1368" y="0"/>
                    <a:pt x="1368" y="0"/>
                  </a:cubicBezTo>
                  <a:cubicBezTo>
                    <a:pt x="1" y="5671"/>
                    <a:pt x="3336" y="10575"/>
                    <a:pt x="3336" y="10575"/>
                  </a:cubicBezTo>
                  <a:lnTo>
                    <a:pt x="9874" y="17413"/>
                  </a:lnTo>
                  <a:cubicBezTo>
                    <a:pt x="15112" y="15145"/>
                    <a:pt x="14745" y="11575"/>
                    <a:pt x="14745" y="11575"/>
                  </a:cubicBezTo>
                  <a:cubicBezTo>
                    <a:pt x="14745" y="11575"/>
                    <a:pt x="6939" y="2035"/>
                    <a:pt x="5772" y="1168"/>
                  </a:cubicBezTo>
                  <a:cubicBezTo>
                    <a:pt x="4318" y="30"/>
                    <a:pt x="1667" y="0"/>
                    <a:pt x="1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041625" y="2120275"/>
              <a:ext cx="502900" cy="427850"/>
            </a:xfrm>
            <a:custGeom>
              <a:avLst/>
              <a:gdLst/>
              <a:ahLst/>
              <a:cxnLst/>
              <a:rect l="l" t="t" r="r" b="b"/>
              <a:pathLst>
                <a:path w="20116" h="17114" extrusionOk="0">
                  <a:moveTo>
                    <a:pt x="10665" y="1"/>
                  </a:moveTo>
                  <a:cubicBezTo>
                    <a:pt x="9695" y="1"/>
                    <a:pt x="8671" y="101"/>
                    <a:pt x="7606" y="301"/>
                  </a:cubicBezTo>
                  <a:cubicBezTo>
                    <a:pt x="5138" y="768"/>
                    <a:pt x="1168" y="3103"/>
                    <a:pt x="501" y="7740"/>
                  </a:cubicBezTo>
                  <a:cubicBezTo>
                    <a:pt x="1" y="11309"/>
                    <a:pt x="9808" y="14645"/>
                    <a:pt x="9407" y="17113"/>
                  </a:cubicBezTo>
                  <a:lnTo>
                    <a:pt x="17947" y="10876"/>
                  </a:lnTo>
                  <a:cubicBezTo>
                    <a:pt x="17947" y="10876"/>
                    <a:pt x="20115" y="7073"/>
                    <a:pt x="18514" y="4104"/>
                  </a:cubicBezTo>
                  <a:cubicBezTo>
                    <a:pt x="17046" y="1352"/>
                    <a:pt x="14220" y="1"/>
                    <a:pt x="10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041625" y="2120275"/>
              <a:ext cx="502900" cy="427850"/>
            </a:xfrm>
            <a:custGeom>
              <a:avLst/>
              <a:gdLst/>
              <a:ahLst/>
              <a:cxnLst/>
              <a:rect l="l" t="t" r="r" b="b"/>
              <a:pathLst>
                <a:path w="20116" h="17114" extrusionOk="0">
                  <a:moveTo>
                    <a:pt x="10665" y="1"/>
                  </a:moveTo>
                  <a:cubicBezTo>
                    <a:pt x="9695" y="1"/>
                    <a:pt x="8671" y="101"/>
                    <a:pt x="7606" y="301"/>
                  </a:cubicBezTo>
                  <a:cubicBezTo>
                    <a:pt x="5138" y="768"/>
                    <a:pt x="1168" y="3103"/>
                    <a:pt x="501" y="7740"/>
                  </a:cubicBezTo>
                  <a:cubicBezTo>
                    <a:pt x="1" y="11309"/>
                    <a:pt x="9808" y="14645"/>
                    <a:pt x="9407" y="17113"/>
                  </a:cubicBezTo>
                  <a:lnTo>
                    <a:pt x="17947" y="10876"/>
                  </a:lnTo>
                  <a:cubicBezTo>
                    <a:pt x="17947" y="10876"/>
                    <a:pt x="20115" y="7073"/>
                    <a:pt x="18514" y="4104"/>
                  </a:cubicBezTo>
                  <a:cubicBezTo>
                    <a:pt x="17046" y="1352"/>
                    <a:pt x="14220" y="1"/>
                    <a:pt x="10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497800" y="2383825"/>
              <a:ext cx="38375" cy="75900"/>
            </a:xfrm>
            <a:custGeom>
              <a:avLst/>
              <a:gdLst/>
              <a:ahLst/>
              <a:cxnLst/>
              <a:rect l="l" t="t" r="r" b="b"/>
              <a:pathLst>
                <a:path w="1535" h="3036" extrusionOk="0">
                  <a:moveTo>
                    <a:pt x="100" y="0"/>
                  </a:moveTo>
                  <a:lnTo>
                    <a:pt x="0" y="3036"/>
                  </a:lnTo>
                  <a:cubicBezTo>
                    <a:pt x="0" y="3036"/>
                    <a:pt x="1101" y="2902"/>
                    <a:pt x="1334" y="2702"/>
                  </a:cubicBezTo>
                  <a:cubicBezTo>
                    <a:pt x="1534" y="2502"/>
                    <a:pt x="1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148375" y="2180725"/>
              <a:ext cx="354450" cy="407125"/>
            </a:xfrm>
            <a:custGeom>
              <a:avLst/>
              <a:gdLst/>
              <a:ahLst/>
              <a:cxnLst/>
              <a:rect l="l" t="t" r="r" b="b"/>
              <a:pathLst>
                <a:path w="14178" h="16285" extrusionOk="0">
                  <a:moveTo>
                    <a:pt x="6681" y="0"/>
                  </a:moveTo>
                  <a:cubicBezTo>
                    <a:pt x="5353" y="0"/>
                    <a:pt x="3838" y="294"/>
                    <a:pt x="2369" y="1152"/>
                  </a:cubicBezTo>
                  <a:cubicBezTo>
                    <a:pt x="0" y="2553"/>
                    <a:pt x="0" y="6823"/>
                    <a:pt x="1568" y="10159"/>
                  </a:cubicBezTo>
                  <a:cubicBezTo>
                    <a:pt x="2902" y="12994"/>
                    <a:pt x="6038" y="15396"/>
                    <a:pt x="7639" y="15996"/>
                  </a:cubicBezTo>
                  <a:cubicBezTo>
                    <a:pt x="8116" y="16184"/>
                    <a:pt x="9246" y="16284"/>
                    <a:pt x="10309" y="16284"/>
                  </a:cubicBezTo>
                  <a:cubicBezTo>
                    <a:pt x="11326" y="16284"/>
                    <a:pt x="12282" y="16192"/>
                    <a:pt x="12543" y="15996"/>
                  </a:cubicBezTo>
                  <a:cubicBezTo>
                    <a:pt x="13310" y="15396"/>
                    <a:pt x="14177" y="13661"/>
                    <a:pt x="14044" y="8391"/>
                  </a:cubicBezTo>
                  <a:cubicBezTo>
                    <a:pt x="13977" y="3287"/>
                    <a:pt x="11709" y="1720"/>
                    <a:pt x="10408" y="886"/>
                  </a:cubicBezTo>
                  <a:cubicBezTo>
                    <a:pt x="9806" y="491"/>
                    <a:pt x="8398" y="0"/>
                    <a:pt x="66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1916550" y="2147650"/>
              <a:ext cx="533725" cy="490550"/>
            </a:xfrm>
            <a:custGeom>
              <a:avLst/>
              <a:gdLst/>
              <a:ahLst/>
              <a:cxnLst/>
              <a:rect l="l" t="t" r="r" b="b"/>
              <a:pathLst>
                <a:path w="21349" h="19622" extrusionOk="0">
                  <a:moveTo>
                    <a:pt x="13492" y="1"/>
                  </a:moveTo>
                  <a:cubicBezTo>
                    <a:pt x="12655" y="1"/>
                    <a:pt x="11811" y="91"/>
                    <a:pt x="10975" y="274"/>
                  </a:cubicBezTo>
                  <a:cubicBezTo>
                    <a:pt x="9474" y="607"/>
                    <a:pt x="8106" y="1441"/>
                    <a:pt x="7139" y="2609"/>
                  </a:cubicBezTo>
                  <a:lnTo>
                    <a:pt x="7239" y="1008"/>
                  </a:lnTo>
                  <a:cubicBezTo>
                    <a:pt x="6638" y="1008"/>
                    <a:pt x="6104" y="1475"/>
                    <a:pt x="6104" y="2109"/>
                  </a:cubicBezTo>
                  <a:cubicBezTo>
                    <a:pt x="6104" y="2442"/>
                    <a:pt x="6238" y="2776"/>
                    <a:pt x="6505" y="2976"/>
                  </a:cubicBezTo>
                  <a:lnTo>
                    <a:pt x="5971" y="2976"/>
                  </a:lnTo>
                  <a:cubicBezTo>
                    <a:pt x="2669" y="2976"/>
                    <a:pt x="0" y="5644"/>
                    <a:pt x="0" y="8947"/>
                  </a:cubicBezTo>
                  <a:lnTo>
                    <a:pt x="0" y="19621"/>
                  </a:lnTo>
                  <a:cubicBezTo>
                    <a:pt x="3302" y="19621"/>
                    <a:pt x="5971" y="16952"/>
                    <a:pt x="5971" y="13650"/>
                  </a:cubicBezTo>
                  <a:lnTo>
                    <a:pt x="6171" y="11382"/>
                  </a:lnTo>
                  <a:cubicBezTo>
                    <a:pt x="6471" y="12082"/>
                    <a:pt x="6838" y="12783"/>
                    <a:pt x="7305" y="13350"/>
                  </a:cubicBezTo>
                  <a:cubicBezTo>
                    <a:pt x="9510" y="16231"/>
                    <a:pt x="12073" y="16837"/>
                    <a:pt x="13839" y="16837"/>
                  </a:cubicBezTo>
                  <a:cubicBezTo>
                    <a:pt x="15118" y="16837"/>
                    <a:pt x="15978" y="16519"/>
                    <a:pt x="15978" y="16519"/>
                  </a:cubicBezTo>
                  <a:cubicBezTo>
                    <a:pt x="18313" y="15685"/>
                    <a:pt x="18613" y="13083"/>
                    <a:pt x="18613" y="13083"/>
                  </a:cubicBezTo>
                  <a:lnTo>
                    <a:pt x="18613" y="13083"/>
                  </a:lnTo>
                  <a:cubicBezTo>
                    <a:pt x="18412" y="13145"/>
                    <a:pt x="18204" y="13175"/>
                    <a:pt x="17997" y="13175"/>
                  </a:cubicBezTo>
                  <a:cubicBezTo>
                    <a:pt x="17316" y="13175"/>
                    <a:pt x="16639" y="12853"/>
                    <a:pt x="16178" y="12316"/>
                  </a:cubicBezTo>
                  <a:cubicBezTo>
                    <a:pt x="15011" y="11082"/>
                    <a:pt x="15111" y="8980"/>
                    <a:pt x="16779" y="8580"/>
                  </a:cubicBezTo>
                  <a:cubicBezTo>
                    <a:pt x="16916" y="8548"/>
                    <a:pt x="17049" y="8534"/>
                    <a:pt x="17176" y="8534"/>
                  </a:cubicBezTo>
                  <a:cubicBezTo>
                    <a:pt x="18129" y="8534"/>
                    <a:pt x="18790" y="9361"/>
                    <a:pt x="19114" y="10214"/>
                  </a:cubicBezTo>
                  <a:cubicBezTo>
                    <a:pt x="19180" y="10381"/>
                    <a:pt x="19281" y="10548"/>
                    <a:pt x="19447" y="10581"/>
                  </a:cubicBezTo>
                  <a:cubicBezTo>
                    <a:pt x="19479" y="10595"/>
                    <a:pt x="19511" y="10601"/>
                    <a:pt x="19542" y="10601"/>
                  </a:cubicBezTo>
                  <a:cubicBezTo>
                    <a:pt x="19741" y="10601"/>
                    <a:pt x="19923" y="10349"/>
                    <a:pt x="19981" y="10148"/>
                  </a:cubicBezTo>
                  <a:cubicBezTo>
                    <a:pt x="20682" y="8647"/>
                    <a:pt x="21115" y="7045"/>
                    <a:pt x="21282" y="5411"/>
                  </a:cubicBezTo>
                  <a:cubicBezTo>
                    <a:pt x="21349" y="4777"/>
                    <a:pt x="21282" y="4043"/>
                    <a:pt x="21115" y="3376"/>
                  </a:cubicBezTo>
                  <a:cubicBezTo>
                    <a:pt x="21082" y="3209"/>
                    <a:pt x="21015" y="2809"/>
                    <a:pt x="20848" y="2642"/>
                  </a:cubicBezTo>
                  <a:cubicBezTo>
                    <a:pt x="18766" y="916"/>
                    <a:pt x="16162" y="1"/>
                    <a:pt x="13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1916550" y="2147650"/>
              <a:ext cx="533725" cy="490550"/>
            </a:xfrm>
            <a:custGeom>
              <a:avLst/>
              <a:gdLst/>
              <a:ahLst/>
              <a:cxnLst/>
              <a:rect l="l" t="t" r="r" b="b"/>
              <a:pathLst>
                <a:path w="21349" h="19622" extrusionOk="0">
                  <a:moveTo>
                    <a:pt x="13492" y="1"/>
                  </a:moveTo>
                  <a:cubicBezTo>
                    <a:pt x="12655" y="1"/>
                    <a:pt x="11811" y="91"/>
                    <a:pt x="10975" y="274"/>
                  </a:cubicBezTo>
                  <a:cubicBezTo>
                    <a:pt x="9474" y="607"/>
                    <a:pt x="8106" y="1441"/>
                    <a:pt x="7139" y="2609"/>
                  </a:cubicBezTo>
                  <a:lnTo>
                    <a:pt x="7239" y="1008"/>
                  </a:lnTo>
                  <a:cubicBezTo>
                    <a:pt x="6638" y="1008"/>
                    <a:pt x="6104" y="1475"/>
                    <a:pt x="6104" y="2109"/>
                  </a:cubicBezTo>
                  <a:cubicBezTo>
                    <a:pt x="6104" y="2442"/>
                    <a:pt x="6238" y="2776"/>
                    <a:pt x="6505" y="2976"/>
                  </a:cubicBezTo>
                  <a:lnTo>
                    <a:pt x="5971" y="2976"/>
                  </a:lnTo>
                  <a:cubicBezTo>
                    <a:pt x="2669" y="2976"/>
                    <a:pt x="0" y="5644"/>
                    <a:pt x="0" y="8947"/>
                  </a:cubicBezTo>
                  <a:lnTo>
                    <a:pt x="0" y="19621"/>
                  </a:lnTo>
                  <a:cubicBezTo>
                    <a:pt x="3302" y="19621"/>
                    <a:pt x="5971" y="16952"/>
                    <a:pt x="5971" y="13650"/>
                  </a:cubicBezTo>
                  <a:lnTo>
                    <a:pt x="6171" y="11382"/>
                  </a:lnTo>
                  <a:cubicBezTo>
                    <a:pt x="6471" y="12082"/>
                    <a:pt x="6838" y="12783"/>
                    <a:pt x="7305" y="13350"/>
                  </a:cubicBezTo>
                  <a:cubicBezTo>
                    <a:pt x="9510" y="16231"/>
                    <a:pt x="12073" y="16837"/>
                    <a:pt x="13839" y="16837"/>
                  </a:cubicBezTo>
                  <a:cubicBezTo>
                    <a:pt x="15118" y="16837"/>
                    <a:pt x="15978" y="16519"/>
                    <a:pt x="15978" y="16519"/>
                  </a:cubicBezTo>
                  <a:cubicBezTo>
                    <a:pt x="18313" y="15685"/>
                    <a:pt x="18613" y="13083"/>
                    <a:pt x="18613" y="13083"/>
                  </a:cubicBezTo>
                  <a:lnTo>
                    <a:pt x="18613" y="13083"/>
                  </a:lnTo>
                  <a:cubicBezTo>
                    <a:pt x="18412" y="13145"/>
                    <a:pt x="18204" y="13175"/>
                    <a:pt x="17997" y="13175"/>
                  </a:cubicBezTo>
                  <a:cubicBezTo>
                    <a:pt x="17316" y="13175"/>
                    <a:pt x="16639" y="12853"/>
                    <a:pt x="16178" y="12316"/>
                  </a:cubicBezTo>
                  <a:cubicBezTo>
                    <a:pt x="15011" y="11082"/>
                    <a:pt x="15111" y="8980"/>
                    <a:pt x="16779" y="8580"/>
                  </a:cubicBezTo>
                  <a:cubicBezTo>
                    <a:pt x="16916" y="8548"/>
                    <a:pt x="17049" y="8534"/>
                    <a:pt x="17176" y="8534"/>
                  </a:cubicBezTo>
                  <a:cubicBezTo>
                    <a:pt x="18129" y="8534"/>
                    <a:pt x="18790" y="9361"/>
                    <a:pt x="19114" y="10214"/>
                  </a:cubicBezTo>
                  <a:cubicBezTo>
                    <a:pt x="19180" y="10381"/>
                    <a:pt x="19281" y="10548"/>
                    <a:pt x="19447" y="10581"/>
                  </a:cubicBezTo>
                  <a:cubicBezTo>
                    <a:pt x="19479" y="10595"/>
                    <a:pt x="19511" y="10601"/>
                    <a:pt x="19542" y="10601"/>
                  </a:cubicBezTo>
                  <a:cubicBezTo>
                    <a:pt x="19741" y="10601"/>
                    <a:pt x="19923" y="10349"/>
                    <a:pt x="19981" y="10148"/>
                  </a:cubicBezTo>
                  <a:cubicBezTo>
                    <a:pt x="20682" y="8647"/>
                    <a:pt x="21115" y="7045"/>
                    <a:pt x="21282" y="5411"/>
                  </a:cubicBezTo>
                  <a:cubicBezTo>
                    <a:pt x="21349" y="4777"/>
                    <a:pt x="21282" y="4043"/>
                    <a:pt x="21115" y="3376"/>
                  </a:cubicBezTo>
                  <a:cubicBezTo>
                    <a:pt x="21082" y="3209"/>
                    <a:pt x="21015" y="2809"/>
                    <a:pt x="20848" y="2642"/>
                  </a:cubicBezTo>
                  <a:cubicBezTo>
                    <a:pt x="18766" y="916"/>
                    <a:pt x="16162" y="1"/>
                    <a:pt x="13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1810625" y="2984100"/>
              <a:ext cx="647150" cy="898325"/>
            </a:xfrm>
            <a:custGeom>
              <a:avLst/>
              <a:gdLst/>
              <a:ahLst/>
              <a:cxnLst/>
              <a:rect l="l" t="t" r="r" b="b"/>
              <a:pathLst>
                <a:path w="25886" h="35933" extrusionOk="0">
                  <a:moveTo>
                    <a:pt x="3245" y="0"/>
                  </a:moveTo>
                  <a:cubicBezTo>
                    <a:pt x="2669" y="0"/>
                    <a:pt x="2138" y="145"/>
                    <a:pt x="1702" y="507"/>
                  </a:cubicBezTo>
                  <a:lnTo>
                    <a:pt x="334" y="1674"/>
                  </a:lnTo>
                  <a:lnTo>
                    <a:pt x="868" y="1741"/>
                  </a:lnTo>
                  <a:cubicBezTo>
                    <a:pt x="668" y="2275"/>
                    <a:pt x="534" y="2842"/>
                    <a:pt x="501" y="3375"/>
                  </a:cubicBezTo>
                  <a:cubicBezTo>
                    <a:pt x="1" y="8246"/>
                    <a:pt x="1502" y="19520"/>
                    <a:pt x="3637" y="23423"/>
                  </a:cubicBezTo>
                  <a:cubicBezTo>
                    <a:pt x="5738" y="27359"/>
                    <a:pt x="11376" y="29861"/>
                    <a:pt x="18814" y="32930"/>
                  </a:cubicBezTo>
                  <a:cubicBezTo>
                    <a:pt x="22850" y="34598"/>
                    <a:pt x="24185" y="35865"/>
                    <a:pt x="25886" y="35932"/>
                  </a:cubicBezTo>
                  <a:lnTo>
                    <a:pt x="25719" y="32663"/>
                  </a:lnTo>
                  <a:cubicBezTo>
                    <a:pt x="22550" y="29227"/>
                    <a:pt x="21049" y="22856"/>
                    <a:pt x="18814" y="15818"/>
                  </a:cubicBezTo>
                  <a:cubicBezTo>
                    <a:pt x="15812" y="6544"/>
                    <a:pt x="11976" y="3942"/>
                    <a:pt x="7072" y="1274"/>
                  </a:cubicBezTo>
                  <a:cubicBezTo>
                    <a:pt x="5914" y="660"/>
                    <a:pt x="4476" y="0"/>
                    <a:pt x="3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1777275" y="3014775"/>
              <a:ext cx="734725" cy="878975"/>
            </a:xfrm>
            <a:custGeom>
              <a:avLst/>
              <a:gdLst/>
              <a:ahLst/>
              <a:cxnLst/>
              <a:rect l="l" t="t" r="r" b="b"/>
              <a:pathLst>
                <a:path w="29389" h="35159" extrusionOk="0">
                  <a:moveTo>
                    <a:pt x="3200" y="1"/>
                  </a:moveTo>
                  <a:cubicBezTo>
                    <a:pt x="1859" y="1"/>
                    <a:pt x="762" y="807"/>
                    <a:pt x="501" y="3349"/>
                  </a:cubicBezTo>
                  <a:cubicBezTo>
                    <a:pt x="0" y="8219"/>
                    <a:pt x="1468" y="19527"/>
                    <a:pt x="3636" y="23397"/>
                  </a:cubicBezTo>
                  <a:cubicBezTo>
                    <a:pt x="4003" y="24097"/>
                    <a:pt x="6505" y="25999"/>
                    <a:pt x="10575" y="28267"/>
                  </a:cubicBezTo>
                  <a:cubicBezTo>
                    <a:pt x="12676" y="29435"/>
                    <a:pt x="15845" y="31503"/>
                    <a:pt x="18480" y="32570"/>
                  </a:cubicBezTo>
                  <a:cubicBezTo>
                    <a:pt x="23599" y="34746"/>
                    <a:pt x="26568" y="35158"/>
                    <a:pt x="28082" y="35158"/>
                  </a:cubicBezTo>
                  <a:cubicBezTo>
                    <a:pt x="29005" y="35158"/>
                    <a:pt x="29388" y="35005"/>
                    <a:pt x="29388" y="35005"/>
                  </a:cubicBezTo>
                  <a:cubicBezTo>
                    <a:pt x="23417" y="33404"/>
                    <a:pt x="21749" y="25165"/>
                    <a:pt x="18747" y="15858"/>
                  </a:cubicBezTo>
                  <a:cubicBezTo>
                    <a:pt x="15745" y="6552"/>
                    <a:pt x="11909" y="3983"/>
                    <a:pt x="7039" y="1314"/>
                  </a:cubicBezTo>
                  <a:cubicBezTo>
                    <a:pt x="5859" y="677"/>
                    <a:pt x="4428" y="1"/>
                    <a:pt x="3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125725" y="1443150"/>
              <a:ext cx="672825" cy="401250"/>
            </a:xfrm>
            <a:custGeom>
              <a:avLst/>
              <a:gdLst/>
              <a:ahLst/>
              <a:cxnLst/>
              <a:rect l="l" t="t" r="r" b="b"/>
              <a:pathLst>
                <a:path w="26913" h="16050" extrusionOk="0">
                  <a:moveTo>
                    <a:pt x="4271" y="0"/>
                  </a:moveTo>
                  <a:cubicBezTo>
                    <a:pt x="3604" y="2035"/>
                    <a:pt x="2002" y="3669"/>
                    <a:pt x="1" y="4437"/>
                  </a:cubicBezTo>
                  <a:cubicBezTo>
                    <a:pt x="1969" y="7205"/>
                    <a:pt x="3804" y="9640"/>
                    <a:pt x="4304" y="9941"/>
                  </a:cubicBezTo>
                  <a:cubicBezTo>
                    <a:pt x="6772" y="11275"/>
                    <a:pt x="8674" y="11875"/>
                    <a:pt x="12510" y="13510"/>
                  </a:cubicBezTo>
                  <a:cubicBezTo>
                    <a:pt x="14144" y="14177"/>
                    <a:pt x="16012" y="14844"/>
                    <a:pt x="17347" y="15244"/>
                  </a:cubicBezTo>
                  <a:cubicBezTo>
                    <a:pt x="19140" y="15799"/>
                    <a:pt x="20539" y="16050"/>
                    <a:pt x="21650" y="16050"/>
                  </a:cubicBezTo>
                  <a:cubicBezTo>
                    <a:pt x="23412" y="16050"/>
                    <a:pt x="24449" y="15420"/>
                    <a:pt x="25186" y="14377"/>
                  </a:cubicBezTo>
                  <a:cubicBezTo>
                    <a:pt x="26912" y="11966"/>
                    <a:pt x="26274" y="11175"/>
                    <a:pt x="24268" y="11175"/>
                  </a:cubicBezTo>
                  <a:cubicBezTo>
                    <a:pt x="24026" y="11175"/>
                    <a:pt x="23764" y="11187"/>
                    <a:pt x="23484" y="11208"/>
                  </a:cubicBezTo>
                  <a:cubicBezTo>
                    <a:pt x="23226" y="11230"/>
                    <a:pt x="22969" y="11241"/>
                    <a:pt x="22715" y="11241"/>
                  </a:cubicBezTo>
                  <a:cubicBezTo>
                    <a:pt x="21818" y="11241"/>
                    <a:pt x="20947" y="11108"/>
                    <a:pt x="20115" y="10875"/>
                  </a:cubicBezTo>
                  <a:cubicBezTo>
                    <a:pt x="20716" y="10708"/>
                    <a:pt x="21283" y="10441"/>
                    <a:pt x="21817" y="10107"/>
                  </a:cubicBezTo>
                  <a:cubicBezTo>
                    <a:pt x="22317" y="9774"/>
                    <a:pt x="22484" y="9140"/>
                    <a:pt x="22217" y="8606"/>
                  </a:cubicBezTo>
                  <a:cubicBezTo>
                    <a:pt x="22180" y="8555"/>
                    <a:pt x="22131" y="8534"/>
                    <a:pt x="22065" y="8534"/>
                  </a:cubicBezTo>
                  <a:cubicBezTo>
                    <a:pt x="21832" y="8534"/>
                    <a:pt x="21396" y="8795"/>
                    <a:pt x="20616" y="8873"/>
                  </a:cubicBezTo>
                  <a:cubicBezTo>
                    <a:pt x="19348" y="9040"/>
                    <a:pt x="18481" y="9007"/>
                    <a:pt x="17180" y="9507"/>
                  </a:cubicBezTo>
                  <a:cubicBezTo>
                    <a:pt x="16918" y="9612"/>
                    <a:pt x="16657" y="9662"/>
                    <a:pt x="16395" y="9662"/>
                  </a:cubicBezTo>
                  <a:cubicBezTo>
                    <a:pt x="16156" y="9662"/>
                    <a:pt x="15918" y="9620"/>
                    <a:pt x="15679" y="9540"/>
                  </a:cubicBezTo>
                  <a:cubicBezTo>
                    <a:pt x="12977" y="8573"/>
                    <a:pt x="8574" y="5838"/>
                    <a:pt x="7940" y="5371"/>
                  </a:cubicBezTo>
                  <a:lnTo>
                    <a:pt x="4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4055575" y="1562400"/>
              <a:ext cx="495375" cy="393000"/>
            </a:xfrm>
            <a:custGeom>
              <a:avLst/>
              <a:gdLst/>
              <a:ahLst/>
              <a:cxnLst/>
              <a:rect l="l" t="t" r="r" b="b"/>
              <a:pathLst>
                <a:path w="19815" h="15720" extrusionOk="0">
                  <a:moveTo>
                    <a:pt x="16879" y="0"/>
                  </a:moveTo>
                  <a:cubicBezTo>
                    <a:pt x="15144" y="868"/>
                    <a:pt x="13443" y="1768"/>
                    <a:pt x="11675" y="2669"/>
                  </a:cubicBezTo>
                  <a:cubicBezTo>
                    <a:pt x="9941" y="3536"/>
                    <a:pt x="8206" y="4437"/>
                    <a:pt x="6505" y="5337"/>
                  </a:cubicBezTo>
                  <a:cubicBezTo>
                    <a:pt x="5004" y="6105"/>
                    <a:pt x="3269" y="6705"/>
                    <a:pt x="2102" y="8006"/>
                  </a:cubicBezTo>
                  <a:cubicBezTo>
                    <a:pt x="1334" y="8706"/>
                    <a:pt x="767" y="9540"/>
                    <a:pt x="334" y="10441"/>
                  </a:cubicBezTo>
                  <a:cubicBezTo>
                    <a:pt x="0" y="11375"/>
                    <a:pt x="67" y="12376"/>
                    <a:pt x="434" y="13276"/>
                  </a:cubicBezTo>
                  <a:cubicBezTo>
                    <a:pt x="801" y="14210"/>
                    <a:pt x="1435" y="14944"/>
                    <a:pt x="2268" y="15445"/>
                  </a:cubicBezTo>
                  <a:cubicBezTo>
                    <a:pt x="2493" y="15641"/>
                    <a:pt x="2765" y="15720"/>
                    <a:pt x="3044" y="15720"/>
                  </a:cubicBezTo>
                  <a:cubicBezTo>
                    <a:pt x="3097" y="15720"/>
                    <a:pt x="3150" y="15717"/>
                    <a:pt x="3202" y="15712"/>
                  </a:cubicBezTo>
                  <a:cubicBezTo>
                    <a:pt x="3303" y="15712"/>
                    <a:pt x="3336" y="15678"/>
                    <a:pt x="3369" y="15578"/>
                  </a:cubicBezTo>
                  <a:cubicBezTo>
                    <a:pt x="3436" y="15511"/>
                    <a:pt x="3469" y="15411"/>
                    <a:pt x="3436" y="15345"/>
                  </a:cubicBezTo>
                  <a:cubicBezTo>
                    <a:pt x="3469" y="14677"/>
                    <a:pt x="3436" y="14010"/>
                    <a:pt x="3436" y="13343"/>
                  </a:cubicBezTo>
                  <a:cubicBezTo>
                    <a:pt x="3436" y="12762"/>
                    <a:pt x="3467" y="11304"/>
                    <a:pt x="4227" y="11304"/>
                  </a:cubicBezTo>
                  <a:cubicBezTo>
                    <a:pt x="4252" y="11304"/>
                    <a:pt x="4277" y="11305"/>
                    <a:pt x="4303" y="11308"/>
                  </a:cubicBezTo>
                  <a:lnTo>
                    <a:pt x="6238" y="10541"/>
                  </a:lnTo>
                  <a:cubicBezTo>
                    <a:pt x="6271" y="9640"/>
                    <a:pt x="6672" y="9741"/>
                    <a:pt x="7405" y="9474"/>
                  </a:cubicBezTo>
                  <a:lnTo>
                    <a:pt x="8773" y="9040"/>
                  </a:lnTo>
                  <a:cubicBezTo>
                    <a:pt x="10007" y="8606"/>
                    <a:pt x="11275" y="8239"/>
                    <a:pt x="12476" y="7806"/>
                  </a:cubicBezTo>
                  <a:cubicBezTo>
                    <a:pt x="14077" y="7272"/>
                    <a:pt x="15645" y="6738"/>
                    <a:pt x="17246" y="6138"/>
                  </a:cubicBezTo>
                  <a:cubicBezTo>
                    <a:pt x="18013" y="5871"/>
                    <a:pt x="19147" y="5604"/>
                    <a:pt x="19814" y="5037"/>
                  </a:cubicBezTo>
                  <a:lnTo>
                    <a:pt x="168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150625" y="1967675"/>
              <a:ext cx="50075" cy="75925"/>
            </a:xfrm>
            <a:custGeom>
              <a:avLst/>
              <a:gdLst/>
              <a:ahLst/>
              <a:cxnLst/>
              <a:rect l="l" t="t" r="r" b="b"/>
              <a:pathLst>
                <a:path w="2003" h="3037" extrusionOk="0">
                  <a:moveTo>
                    <a:pt x="2002" y="1"/>
                  </a:moveTo>
                  <a:lnTo>
                    <a:pt x="1" y="568"/>
                  </a:lnTo>
                  <a:lnTo>
                    <a:pt x="1702" y="3003"/>
                  </a:lnTo>
                  <a:cubicBezTo>
                    <a:pt x="1769" y="3036"/>
                    <a:pt x="1802" y="3036"/>
                    <a:pt x="1836" y="3036"/>
                  </a:cubicBezTo>
                  <a:cubicBezTo>
                    <a:pt x="1869" y="3036"/>
                    <a:pt x="1869" y="3003"/>
                    <a:pt x="1869" y="2970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4173975" y="1967675"/>
              <a:ext cx="25875" cy="74250"/>
            </a:xfrm>
            <a:custGeom>
              <a:avLst/>
              <a:gdLst/>
              <a:ahLst/>
              <a:cxnLst/>
              <a:rect l="l" t="t" r="r" b="b"/>
              <a:pathLst>
                <a:path w="1035" h="2970" extrusionOk="0">
                  <a:moveTo>
                    <a:pt x="1035" y="1"/>
                  </a:moveTo>
                  <a:lnTo>
                    <a:pt x="1" y="334"/>
                  </a:lnTo>
                  <a:lnTo>
                    <a:pt x="68" y="668"/>
                  </a:lnTo>
                  <a:lnTo>
                    <a:pt x="768" y="2970"/>
                  </a:lnTo>
                  <a:lnTo>
                    <a:pt x="902" y="2970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184000" y="2026050"/>
              <a:ext cx="13350" cy="17550"/>
            </a:xfrm>
            <a:custGeom>
              <a:avLst/>
              <a:gdLst/>
              <a:ahLst/>
              <a:cxnLst/>
              <a:rect l="l" t="t" r="r" b="b"/>
              <a:pathLst>
                <a:path w="534" h="702" extrusionOk="0">
                  <a:moveTo>
                    <a:pt x="534" y="1"/>
                  </a:moveTo>
                  <a:lnTo>
                    <a:pt x="501" y="34"/>
                  </a:lnTo>
                  <a:cubicBezTo>
                    <a:pt x="390" y="145"/>
                    <a:pt x="234" y="210"/>
                    <a:pt x="88" y="210"/>
                  </a:cubicBezTo>
                  <a:cubicBezTo>
                    <a:pt x="58" y="210"/>
                    <a:pt x="29" y="207"/>
                    <a:pt x="0" y="201"/>
                  </a:cubicBezTo>
                  <a:lnTo>
                    <a:pt x="0" y="201"/>
                  </a:lnTo>
                  <a:lnTo>
                    <a:pt x="334" y="668"/>
                  </a:lnTo>
                  <a:cubicBezTo>
                    <a:pt x="367" y="701"/>
                    <a:pt x="367" y="701"/>
                    <a:pt x="434" y="701"/>
                  </a:cubicBezTo>
                  <a:cubicBezTo>
                    <a:pt x="467" y="701"/>
                    <a:pt x="501" y="668"/>
                    <a:pt x="501" y="635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4063075" y="1668300"/>
              <a:ext cx="136775" cy="318550"/>
            </a:xfrm>
            <a:custGeom>
              <a:avLst/>
              <a:gdLst/>
              <a:ahLst/>
              <a:cxnLst/>
              <a:rect l="l" t="t" r="r" b="b"/>
              <a:pathLst>
                <a:path w="5471" h="12742" extrusionOk="0">
                  <a:moveTo>
                    <a:pt x="1968" y="1"/>
                  </a:moveTo>
                  <a:lnTo>
                    <a:pt x="1973" y="15"/>
                  </a:lnTo>
                  <a:lnTo>
                    <a:pt x="1973" y="15"/>
                  </a:lnTo>
                  <a:cubicBezTo>
                    <a:pt x="1972" y="10"/>
                    <a:pt x="1970" y="6"/>
                    <a:pt x="1968" y="1"/>
                  </a:cubicBezTo>
                  <a:close/>
                  <a:moveTo>
                    <a:pt x="1973" y="15"/>
                  </a:moveTo>
                  <a:cubicBezTo>
                    <a:pt x="2033" y="301"/>
                    <a:pt x="887" y="716"/>
                    <a:pt x="312" y="716"/>
                  </a:cubicBezTo>
                  <a:cubicBezTo>
                    <a:pt x="147" y="716"/>
                    <a:pt x="30" y="682"/>
                    <a:pt x="0" y="601"/>
                  </a:cubicBezTo>
                  <a:lnTo>
                    <a:pt x="0" y="601"/>
                  </a:lnTo>
                  <a:lnTo>
                    <a:pt x="167" y="1168"/>
                  </a:lnTo>
                  <a:lnTo>
                    <a:pt x="3503" y="12543"/>
                  </a:lnTo>
                  <a:cubicBezTo>
                    <a:pt x="3707" y="12673"/>
                    <a:pt x="3943" y="12741"/>
                    <a:pt x="4187" y="12741"/>
                  </a:cubicBezTo>
                  <a:cubicBezTo>
                    <a:pt x="4380" y="12741"/>
                    <a:pt x="4579" y="12698"/>
                    <a:pt x="4770" y="12610"/>
                  </a:cubicBezTo>
                  <a:cubicBezTo>
                    <a:pt x="5037" y="12510"/>
                    <a:pt x="5304" y="12276"/>
                    <a:pt x="5471" y="11976"/>
                  </a:cubicBezTo>
                  <a:lnTo>
                    <a:pt x="2135" y="601"/>
                  </a:lnTo>
                  <a:lnTo>
                    <a:pt x="2035" y="234"/>
                  </a:lnTo>
                  <a:lnTo>
                    <a:pt x="1973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085600" y="1668300"/>
              <a:ext cx="114250" cy="316925"/>
            </a:xfrm>
            <a:custGeom>
              <a:avLst/>
              <a:gdLst/>
              <a:ahLst/>
              <a:cxnLst/>
              <a:rect l="l" t="t" r="r" b="b"/>
              <a:pathLst>
                <a:path w="4570" h="12677" extrusionOk="0">
                  <a:moveTo>
                    <a:pt x="1067" y="1"/>
                  </a:moveTo>
                  <a:lnTo>
                    <a:pt x="1070" y="9"/>
                  </a:lnTo>
                  <a:lnTo>
                    <a:pt x="1070" y="9"/>
                  </a:lnTo>
                  <a:cubicBezTo>
                    <a:pt x="1069" y="6"/>
                    <a:pt x="1068" y="4"/>
                    <a:pt x="1067" y="1"/>
                  </a:cubicBezTo>
                  <a:close/>
                  <a:moveTo>
                    <a:pt x="1070" y="9"/>
                  </a:moveTo>
                  <a:cubicBezTo>
                    <a:pt x="1118" y="209"/>
                    <a:pt x="559" y="503"/>
                    <a:pt x="0" y="634"/>
                  </a:cubicBezTo>
                  <a:cubicBezTo>
                    <a:pt x="0" y="668"/>
                    <a:pt x="0" y="668"/>
                    <a:pt x="67" y="668"/>
                  </a:cubicBezTo>
                  <a:lnTo>
                    <a:pt x="3636" y="12676"/>
                  </a:lnTo>
                  <a:cubicBezTo>
                    <a:pt x="4003" y="12610"/>
                    <a:pt x="4370" y="12343"/>
                    <a:pt x="4570" y="11976"/>
                  </a:cubicBezTo>
                  <a:lnTo>
                    <a:pt x="1234" y="601"/>
                  </a:lnTo>
                  <a:lnTo>
                    <a:pt x="1134" y="234"/>
                  </a:lnTo>
                  <a:lnTo>
                    <a:pt x="1070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4070575" y="1693325"/>
              <a:ext cx="54225" cy="32575"/>
            </a:xfrm>
            <a:custGeom>
              <a:avLst/>
              <a:gdLst/>
              <a:ahLst/>
              <a:cxnLst/>
              <a:rect l="l" t="t" r="r" b="b"/>
              <a:pathLst>
                <a:path w="2169" h="1303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02" y="200"/>
                    <a:pt x="1668" y="434"/>
                    <a:pt x="1268" y="534"/>
                  </a:cubicBezTo>
                  <a:cubicBezTo>
                    <a:pt x="989" y="664"/>
                    <a:pt x="648" y="732"/>
                    <a:pt x="389" y="732"/>
                  </a:cubicBezTo>
                  <a:cubicBezTo>
                    <a:pt x="184" y="732"/>
                    <a:pt x="30" y="689"/>
                    <a:pt x="1" y="601"/>
                  </a:cubicBezTo>
                  <a:lnTo>
                    <a:pt x="1" y="601"/>
                  </a:lnTo>
                  <a:lnTo>
                    <a:pt x="34" y="768"/>
                  </a:lnTo>
                  <a:lnTo>
                    <a:pt x="167" y="1168"/>
                  </a:lnTo>
                  <a:cubicBezTo>
                    <a:pt x="183" y="1260"/>
                    <a:pt x="338" y="1302"/>
                    <a:pt x="554" y="1302"/>
                  </a:cubicBezTo>
                  <a:cubicBezTo>
                    <a:pt x="808" y="1302"/>
                    <a:pt x="1146" y="1243"/>
                    <a:pt x="1435" y="1134"/>
                  </a:cubicBezTo>
                  <a:cubicBezTo>
                    <a:pt x="1835" y="968"/>
                    <a:pt x="2169" y="768"/>
                    <a:pt x="2102" y="601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4066400" y="1681650"/>
              <a:ext cx="56800" cy="32525"/>
            </a:xfrm>
            <a:custGeom>
              <a:avLst/>
              <a:gdLst/>
              <a:ahLst/>
              <a:cxnLst/>
              <a:rect l="l" t="t" r="r" b="b"/>
              <a:pathLst>
                <a:path w="2272" h="1301" extrusionOk="0">
                  <a:moveTo>
                    <a:pt x="2002" y="0"/>
                  </a:moveTo>
                  <a:lnTo>
                    <a:pt x="2004" y="8"/>
                  </a:lnTo>
                  <a:lnTo>
                    <a:pt x="2004" y="8"/>
                  </a:lnTo>
                  <a:cubicBezTo>
                    <a:pt x="2004" y="6"/>
                    <a:pt x="2003" y="3"/>
                    <a:pt x="2002" y="0"/>
                  </a:cubicBezTo>
                  <a:close/>
                  <a:moveTo>
                    <a:pt x="2004" y="8"/>
                  </a:moveTo>
                  <a:lnTo>
                    <a:pt x="2004" y="8"/>
                  </a:lnTo>
                  <a:cubicBezTo>
                    <a:pt x="2086" y="339"/>
                    <a:pt x="950" y="723"/>
                    <a:pt x="350" y="723"/>
                  </a:cubicBezTo>
                  <a:cubicBezTo>
                    <a:pt x="166" y="723"/>
                    <a:pt x="32" y="687"/>
                    <a:pt x="1" y="601"/>
                  </a:cubicBezTo>
                  <a:lnTo>
                    <a:pt x="1" y="601"/>
                  </a:lnTo>
                  <a:lnTo>
                    <a:pt x="168" y="1168"/>
                  </a:lnTo>
                  <a:cubicBezTo>
                    <a:pt x="199" y="1261"/>
                    <a:pt x="332" y="1300"/>
                    <a:pt x="516" y="1300"/>
                  </a:cubicBezTo>
                  <a:cubicBezTo>
                    <a:pt x="1120" y="1300"/>
                    <a:pt x="2271" y="882"/>
                    <a:pt x="2169" y="601"/>
                  </a:cubicBezTo>
                  <a:lnTo>
                    <a:pt x="2004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4062250" y="1668300"/>
              <a:ext cx="56800" cy="32175"/>
            </a:xfrm>
            <a:custGeom>
              <a:avLst/>
              <a:gdLst/>
              <a:ahLst/>
              <a:cxnLst/>
              <a:rect l="l" t="t" r="r" b="b"/>
              <a:pathLst>
                <a:path w="2272" h="1287" extrusionOk="0">
                  <a:moveTo>
                    <a:pt x="2001" y="1"/>
                  </a:moveTo>
                  <a:lnTo>
                    <a:pt x="2006" y="17"/>
                  </a:lnTo>
                  <a:lnTo>
                    <a:pt x="2006" y="17"/>
                  </a:lnTo>
                  <a:cubicBezTo>
                    <a:pt x="2005" y="11"/>
                    <a:pt x="2003" y="6"/>
                    <a:pt x="2001" y="1"/>
                  </a:cubicBezTo>
                  <a:close/>
                  <a:moveTo>
                    <a:pt x="2006" y="17"/>
                  </a:moveTo>
                  <a:lnTo>
                    <a:pt x="2006" y="17"/>
                  </a:lnTo>
                  <a:cubicBezTo>
                    <a:pt x="2060" y="293"/>
                    <a:pt x="999" y="686"/>
                    <a:pt x="395" y="686"/>
                  </a:cubicBezTo>
                  <a:cubicBezTo>
                    <a:pt x="192" y="686"/>
                    <a:pt x="41" y="641"/>
                    <a:pt x="0" y="534"/>
                  </a:cubicBezTo>
                  <a:lnTo>
                    <a:pt x="0" y="534"/>
                  </a:lnTo>
                  <a:lnTo>
                    <a:pt x="167" y="1135"/>
                  </a:lnTo>
                  <a:lnTo>
                    <a:pt x="167" y="1168"/>
                  </a:lnTo>
                  <a:cubicBezTo>
                    <a:pt x="212" y="1252"/>
                    <a:pt x="348" y="1287"/>
                    <a:pt x="529" y="1287"/>
                  </a:cubicBezTo>
                  <a:cubicBezTo>
                    <a:pt x="1142" y="1287"/>
                    <a:pt x="2271" y="884"/>
                    <a:pt x="2168" y="601"/>
                  </a:cubicBezTo>
                  <a:lnTo>
                    <a:pt x="2006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195675" y="2042750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4" y="0"/>
                  </a:moveTo>
                  <a:lnTo>
                    <a:pt x="0" y="33"/>
                  </a:lnTo>
                  <a:cubicBezTo>
                    <a:pt x="34" y="3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4041675" y="1599475"/>
              <a:ext cx="71450" cy="87150"/>
            </a:xfrm>
            <a:custGeom>
              <a:avLst/>
              <a:gdLst/>
              <a:ahLst/>
              <a:cxnLst/>
              <a:rect l="l" t="t" r="r" b="b"/>
              <a:pathLst>
                <a:path w="2858" h="3486" extrusionOk="0">
                  <a:moveTo>
                    <a:pt x="1708" y="1"/>
                  </a:moveTo>
                  <a:cubicBezTo>
                    <a:pt x="1671" y="1"/>
                    <a:pt x="1632" y="7"/>
                    <a:pt x="1590" y="18"/>
                  </a:cubicBezTo>
                  <a:cubicBezTo>
                    <a:pt x="1549" y="14"/>
                    <a:pt x="1506" y="12"/>
                    <a:pt x="1461" y="12"/>
                  </a:cubicBezTo>
                  <a:cubicBezTo>
                    <a:pt x="858" y="12"/>
                    <a:pt x="1" y="420"/>
                    <a:pt x="156" y="886"/>
                  </a:cubicBezTo>
                  <a:lnTo>
                    <a:pt x="856" y="3354"/>
                  </a:lnTo>
                  <a:cubicBezTo>
                    <a:pt x="871" y="3443"/>
                    <a:pt x="1017" y="3485"/>
                    <a:pt x="1223" y="3485"/>
                  </a:cubicBezTo>
                  <a:cubicBezTo>
                    <a:pt x="1484" y="3485"/>
                    <a:pt x="1841" y="3417"/>
                    <a:pt x="2157" y="3287"/>
                  </a:cubicBezTo>
                  <a:cubicBezTo>
                    <a:pt x="2558" y="3121"/>
                    <a:pt x="2858" y="2920"/>
                    <a:pt x="2824" y="2754"/>
                  </a:cubicBezTo>
                  <a:lnTo>
                    <a:pt x="2124" y="285"/>
                  </a:lnTo>
                  <a:cubicBezTo>
                    <a:pt x="2014" y="120"/>
                    <a:pt x="1882" y="1"/>
                    <a:pt x="1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4043175" y="1599750"/>
              <a:ext cx="52450" cy="28325"/>
            </a:xfrm>
            <a:custGeom>
              <a:avLst/>
              <a:gdLst/>
              <a:ahLst/>
              <a:cxnLst/>
              <a:rect l="l" t="t" r="r" b="b"/>
              <a:pathLst>
                <a:path w="2098" h="1133" extrusionOk="0">
                  <a:moveTo>
                    <a:pt x="1419" y="0"/>
                  </a:moveTo>
                  <a:cubicBezTo>
                    <a:pt x="797" y="0"/>
                    <a:pt x="1" y="373"/>
                    <a:pt x="63" y="775"/>
                  </a:cubicBezTo>
                  <a:cubicBezTo>
                    <a:pt x="63" y="875"/>
                    <a:pt x="129" y="1008"/>
                    <a:pt x="263" y="1041"/>
                  </a:cubicBezTo>
                  <a:cubicBezTo>
                    <a:pt x="422" y="1103"/>
                    <a:pt x="599" y="1132"/>
                    <a:pt x="779" y="1132"/>
                  </a:cubicBezTo>
                  <a:cubicBezTo>
                    <a:pt x="1090" y="1132"/>
                    <a:pt x="1410" y="1044"/>
                    <a:pt x="1664" y="875"/>
                  </a:cubicBezTo>
                  <a:cubicBezTo>
                    <a:pt x="1964" y="708"/>
                    <a:pt x="2097" y="441"/>
                    <a:pt x="2064" y="274"/>
                  </a:cubicBezTo>
                  <a:cubicBezTo>
                    <a:pt x="1964" y="74"/>
                    <a:pt x="1764" y="7"/>
                    <a:pt x="1564" y="7"/>
                  </a:cubicBezTo>
                  <a:cubicBezTo>
                    <a:pt x="1517" y="2"/>
                    <a:pt x="1468" y="0"/>
                    <a:pt x="1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4161475" y="1827575"/>
              <a:ext cx="51725" cy="99075"/>
            </a:xfrm>
            <a:custGeom>
              <a:avLst/>
              <a:gdLst/>
              <a:ahLst/>
              <a:cxnLst/>
              <a:rect l="l" t="t" r="r" b="b"/>
              <a:pathLst>
                <a:path w="2069" h="3963" extrusionOk="0">
                  <a:moveTo>
                    <a:pt x="2069" y="1"/>
                  </a:moveTo>
                  <a:lnTo>
                    <a:pt x="134" y="801"/>
                  </a:lnTo>
                  <a:cubicBezTo>
                    <a:pt x="101" y="1268"/>
                    <a:pt x="1" y="2002"/>
                    <a:pt x="34" y="2469"/>
                  </a:cubicBezTo>
                  <a:cubicBezTo>
                    <a:pt x="34" y="2936"/>
                    <a:pt x="201" y="3403"/>
                    <a:pt x="501" y="3737"/>
                  </a:cubicBezTo>
                  <a:cubicBezTo>
                    <a:pt x="601" y="3887"/>
                    <a:pt x="814" y="3962"/>
                    <a:pt x="1026" y="3962"/>
                  </a:cubicBezTo>
                  <a:cubicBezTo>
                    <a:pt x="1097" y="3962"/>
                    <a:pt x="1168" y="3954"/>
                    <a:pt x="1235" y="3937"/>
                  </a:cubicBezTo>
                  <a:cubicBezTo>
                    <a:pt x="1435" y="3804"/>
                    <a:pt x="1568" y="3570"/>
                    <a:pt x="1602" y="3337"/>
                  </a:cubicBezTo>
                  <a:cubicBezTo>
                    <a:pt x="1902" y="2269"/>
                    <a:pt x="2035" y="1168"/>
                    <a:pt x="2069" y="68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3566875" y="3050125"/>
              <a:ext cx="256875" cy="157650"/>
            </a:xfrm>
            <a:custGeom>
              <a:avLst/>
              <a:gdLst/>
              <a:ahLst/>
              <a:cxnLst/>
              <a:rect l="l" t="t" r="r" b="b"/>
              <a:pathLst>
                <a:path w="10275" h="6306" extrusionOk="0">
                  <a:moveTo>
                    <a:pt x="1" y="1"/>
                  </a:moveTo>
                  <a:lnTo>
                    <a:pt x="1" y="434"/>
                  </a:lnTo>
                  <a:cubicBezTo>
                    <a:pt x="34" y="568"/>
                    <a:pt x="101" y="668"/>
                    <a:pt x="201" y="734"/>
                  </a:cubicBezTo>
                  <a:lnTo>
                    <a:pt x="9775" y="6172"/>
                  </a:lnTo>
                  <a:cubicBezTo>
                    <a:pt x="9941" y="6272"/>
                    <a:pt x="10108" y="6305"/>
                    <a:pt x="10275" y="6305"/>
                  </a:cubicBezTo>
                  <a:lnTo>
                    <a:pt x="10275" y="5905"/>
                  </a:lnTo>
                  <a:cubicBezTo>
                    <a:pt x="10108" y="5905"/>
                    <a:pt x="9941" y="5871"/>
                    <a:pt x="9775" y="5805"/>
                  </a:cubicBezTo>
                  <a:lnTo>
                    <a:pt x="201" y="301"/>
                  </a:lnTo>
                  <a:cubicBezTo>
                    <a:pt x="101" y="234"/>
                    <a:pt x="1" y="1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639C76F-2055-A08F-3442-1F77567C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8" y="1099001"/>
            <a:ext cx="1236708" cy="12367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E07A9A-9F97-47B7-BB82-B7AB7B22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06" y="1118727"/>
            <a:ext cx="1349136" cy="1236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36" name="Google Shape;636;p40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-478074" y="1917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ubTitle" idx="1"/>
          </p:nvPr>
        </p:nvSpPr>
        <p:spPr>
          <a:xfrm>
            <a:off x="232380" y="889213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Nowadays people expect to have their questions answered in a short delay with the help of Internet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-109450" y="726916"/>
            <a:ext cx="141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 txBox="1">
            <a:spLocks noGrp="1"/>
          </p:cNvSpPr>
          <p:nvPr>
            <p:ph type="subTitle" idx="1"/>
          </p:nvPr>
        </p:nvSpPr>
        <p:spPr>
          <a:xfrm>
            <a:off x="5277580" y="2255575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streaming services becoming mainstream, people are inclined to watch more series and more movies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45" name="Google Shape;645;p41"/>
          <p:cNvSpPr txBox="1">
            <a:spLocks noGrp="1"/>
          </p:cNvSpPr>
          <p:nvPr>
            <p:ph type="subTitle" idx="1"/>
          </p:nvPr>
        </p:nvSpPr>
        <p:spPr>
          <a:xfrm>
            <a:off x="232375" y="3573000"/>
            <a:ext cx="4163100" cy="13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Usually people struggle to find the right show to watch. According to The Wrap Netlix users spend on average 18 minutes on a given day deciding what to watch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646" name="Google Shape;6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48" y="726925"/>
            <a:ext cx="1309500" cy="13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75" y="2337500"/>
            <a:ext cx="1309500" cy="53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7100" y="2712314"/>
            <a:ext cx="1309500" cy="7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8625" y="2211842"/>
            <a:ext cx="1410900" cy="79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2225" y="37901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0225" y="396590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1"/>
          <p:cNvSpPr txBox="1"/>
          <p:nvPr/>
        </p:nvSpPr>
        <p:spPr>
          <a:xfrm>
            <a:off x="-640475" y="4931475"/>
            <a:ext cx="2907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Montserrat"/>
                <a:ea typeface="Montserrat"/>
                <a:cs typeface="Montserrat"/>
                <a:sym typeface="Montserrat"/>
              </a:rPr>
              <a:t>https://www.indiewire.com/2016/07/netflix-decide-watch-studies-1201708634/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2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58" name="Google Shape;658;p42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"/>
          <p:cNvSpPr txBox="1">
            <a:spLocks noGrp="1"/>
          </p:cNvSpPr>
          <p:nvPr>
            <p:ph type="title"/>
          </p:nvPr>
        </p:nvSpPr>
        <p:spPr>
          <a:xfrm>
            <a:off x="4614225" y="26547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64" name="Google Shape;664;p43"/>
          <p:cNvSpPr/>
          <p:nvPr/>
        </p:nvSpPr>
        <p:spPr>
          <a:xfrm>
            <a:off x="7050150" y="866720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294967295"/>
          </p:nvPr>
        </p:nvSpPr>
        <p:spPr>
          <a:xfrm>
            <a:off x="220425" y="1252275"/>
            <a:ext cx="41631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solve these problems we developed an application that calls the ImDb’s API to get the ratings of specific movies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66" name="Google Shape;666;p43"/>
          <p:cNvSpPr txBox="1"/>
          <p:nvPr/>
        </p:nvSpPr>
        <p:spPr>
          <a:xfrm>
            <a:off x="285000" y="341317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43"/>
          <p:cNvSpPr/>
          <p:nvPr/>
        </p:nvSpPr>
        <p:spPr>
          <a:xfrm>
            <a:off x="1102725" y="3474225"/>
            <a:ext cx="8481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"/>
          <p:cNvSpPr txBox="1"/>
          <p:nvPr/>
        </p:nvSpPr>
        <p:spPr>
          <a:xfrm>
            <a:off x="2022175" y="3413175"/>
            <a:ext cx="12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3"/>
          <p:cNvSpPr txBox="1"/>
          <p:nvPr/>
        </p:nvSpPr>
        <p:spPr>
          <a:xfrm>
            <a:off x="4247775" y="3413175"/>
            <a:ext cx="12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ImDb’s API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43"/>
          <p:cNvSpPr/>
          <p:nvPr/>
        </p:nvSpPr>
        <p:spPr>
          <a:xfrm>
            <a:off x="3263875" y="3474225"/>
            <a:ext cx="8922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3"/>
          <p:cNvSpPr/>
          <p:nvPr/>
        </p:nvSpPr>
        <p:spPr>
          <a:xfrm>
            <a:off x="5489475" y="3474225"/>
            <a:ext cx="8922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3"/>
          <p:cNvSpPr txBox="1"/>
          <p:nvPr/>
        </p:nvSpPr>
        <p:spPr>
          <a:xfrm>
            <a:off x="6473375" y="3413175"/>
            <a:ext cx="12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3" name="Google Shape;6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50" y="1236026"/>
            <a:ext cx="4061374" cy="1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3"/>
          <p:cNvSpPr txBox="1"/>
          <p:nvPr/>
        </p:nvSpPr>
        <p:spPr>
          <a:xfrm>
            <a:off x="970275" y="3166425"/>
            <a:ext cx="111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Enters movie title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43"/>
          <p:cNvSpPr txBox="1"/>
          <p:nvPr/>
        </p:nvSpPr>
        <p:spPr>
          <a:xfrm>
            <a:off x="3163650" y="3043125"/>
            <a:ext cx="111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Request the API for this movie title 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43"/>
          <p:cNvSpPr txBox="1"/>
          <p:nvPr/>
        </p:nvSpPr>
        <p:spPr>
          <a:xfrm>
            <a:off x="5404525" y="2920125"/>
            <a:ext cx="129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Sends a list of movie title related the original input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6697525" y="3159675"/>
            <a:ext cx="1293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43"/>
          <p:cNvSpPr txBox="1"/>
          <p:nvPr/>
        </p:nvSpPr>
        <p:spPr>
          <a:xfrm>
            <a:off x="7229975" y="3847575"/>
            <a:ext cx="129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Request the API to get ratings for each of the movie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43"/>
          <p:cNvSpPr/>
          <p:nvPr/>
        </p:nvSpPr>
        <p:spPr>
          <a:xfrm rot="5394668">
            <a:off x="6707368" y="4004023"/>
            <a:ext cx="773701" cy="27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3"/>
          <p:cNvSpPr txBox="1"/>
          <p:nvPr/>
        </p:nvSpPr>
        <p:spPr>
          <a:xfrm>
            <a:off x="6503725" y="4556275"/>
            <a:ext cx="12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ImDb’s API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43"/>
          <p:cNvSpPr/>
          <p:nvPr/>
        </p:nvSpPr>
        <p:spPr>
          <a:xfrm rot="10800000">
            <a:off x="5604925" y="4617325"/>
            <a:ext cx="8922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3"/>
          <p:cNvSpPr txBox="1"/>
          <p:nvPr/>
        </p:nvSpPr>
        <p:spPr>
          <a:xfrm>
            <a:off x="4247775" y="4556275"/>
            <a:ext cx="12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43"/>
          <p:cNvSpPr txBox="1"/>
          <p:nvPr/>
        </p:nvSpPr>
        <p:spPr>
          <a:xfrm>
            <a:off x="5489475" y="4309525"/>
            <a:ext cx="129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Sends the ratings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43"/>
          <p:cNvSpPr/>
          <p:nvPr/>
        </p:nvSpPr>
        <p:spPr>
          <a:xfrm rot="10800000">
            <a:off x="3328425" y="4617325"/>
            <a:ext cx="8922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3"/>
          <p:cNvSpPr txBox="1"/>
          <p:nvPr/>
        </p:nvSpPr>
        <p:spPr>
          <a:xfrm>
            <a:off x="2487125" y="4556275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25" y="2889525"/>
            <a:ext cx="589000" cy="5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3"/>
          <p:cNvSpPr txBox="1"/>
          <p:nvPr/>
        </p:nvSpPr>
        <p:spPr>
          <a:xfrm>
            <a:off x="3233525" y="4248475"/>
            <a:ext cx="129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Displays the ratings</a:t>
            </a: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8" name="Google Shape;6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0725" y="4354000"/>
            <a:ext cx="683900" cy="6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4"/>
          <p:cNvSpPr txBox="1">
            <a:spLocks noGrp="1"/>
          </p:cNvSpPr>
          <p:nvPr>
            <p:ph type="title"/>
          </p:nvPr>
        </p:nvSpPr>
        <p:spPr>
          <a:xfrm>
            <a:off x="4614225" y="26547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94" name="Google Shape;694;p44"/>
          <p:cNvSpPr/>
          <p:nvPr/>
        </p:nvSpPr>
        <p:spPr>
          <a:xfrm>
            <a:off x="7050150" y="866720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4"/>
          <p:cNvSpPr txBox="1"/>
          <p:nvPr/>
        </p:nvSpPr>
        <p:spPr>
          <a:xfrm>
            <a:off x="6697525" y="3159675"/>
            <a:ext cx="1293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44"/>
          <p:cNvSpPr txBox="1">
            <a:spLocks noGrp="1"/>
          </p:cNvSpPr>
          <p:nvPr>
            <p:ph type="subTitle" idx="4294967295"/>
          </p:nvPr>
        </p:nvSpPr>
        <p:spPr>
          <a:xfrm>
            <a:off x="349350" y="866725"/>
            <a:ext cx="32538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of usage :</a:t>
            </a:r>
            <a:endParaRPr/>
          </a:p>
        </p:txBody>
      </p:sp>
      <p:pic>
        <p:nvPicPr>
          <p:cNvPr id="697" name="Google Shape;6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50" y="1732363"/>
            <a:ext cx="17526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4"/>
          <p:cNvSpPr txBox="1">
            <a:spLocks noGrp="1"/>
          </p:cNvSpPr>
          <p:nvPr>
            <p:ph type="subTitle" idx="4294967295"/>
          </p:nvPr>
        </p:nvSpPr>
        <p:spPr>
          <a:xfrm>
            <a:off x="1628175" y="2173050"/>
            <a:ext cx="32538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see the ratings for superman movies</a:t>
            </a:r>
            <a:endParaRPr/>
          </a:p>
        </p:txBody>
      </p:sp>
      <p:pic>
        <p:nvPicPr>
          <p:cNvPr id="699" name="Google Shape;6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313" y="2173050"/>
            <a:ext cx="709375" cy="7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475" y="2427725"/>
            <a:ext cx="2867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4075" y="2970450"/>
            <a:ext cx="2502207" cy="18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4"/>
          <p:cNvSpPr txBox="1">
            <a:spLocks noGrp="1"/>
          </p:cNvSpPr>
          <p:nvPr>
            <p:ph type="subTitle" idx="4294967295"/>
          </p:nvPr>
        </p:nvSpPr>
        <p:spPr>
          <a:xfrm>
            <a:off x="4268175" y="3336500"/>
            <a:ext cx="32538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/>
              <a:t>Enjoy the result !</a:t>
            </a:r>
            <a:endParaRPr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Office PowerPoint</Application>
  <PresentationFormat>Affichage à l'écran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Helvetica Neue Light</vt:lpstr>
      <vt:lpstr>Permanent Marker</vt:lpstr>
      <vt:lpstr>Montserrat Medium</vt:lpstr>
      <vt:lpstr>Montserrat</vt:lpstr>
      <vt:lpstr>Arial</vt:lpstr>
      <vt:lpstr>Assistant Health App Pitch Deck by Slidesgo</vt:lpstr>
      <vt:lpstr>IMDB API APP</vt:lpstr>
      <vt:lpstr>TABLE OF CONTENTS</vt:lpstr>
      <vt:lpstr>ABOUT US</vt:lpstr>
      <vt:lpstr> ABOUT US</vt:lpstr>
      <vt:lpstr>PROBLEM</vt:lpstr>
      <vt:lpstr>PROBLEM</vt:lpstr>
      <vt:lpstr>SOLUTION</vt:lpstr>
      <vt:lpstr>SOLUTION</vt:lpstr>
      <vt:lpstr>SOLUTION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API APP</dc:title>
  <cp:lastModifiedBy>LEE Jae Heun</cp:lastModifiedBy>
  <cp:revision>2</cp:revision>
  <dcterms:modified xsi:type="dcterms:W3CDTF">2022-11-12T12:25:29Z</dcterms:modified>
</cp:coreProperties>
</file>