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4" r:id="rId6"/>
    <p:sldId id="260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A99B5-8910-4877-A569-B2A5D474E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6C24F2-8166-43BE-817A-170FD5DB1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02B34-B54A-4546-98A8-A13B920D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2D13-A5F6-4C4E-8459-A5362E61D71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E6412-E215-4249-84D4-0719E0F4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E4AC5-EEA0-4D01-9BFB-067AE703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C4DA-C63E-4865-96E3-8889273A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5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2EB74-5282-41A1-9E31-E4F72A10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ECE32-1D79-46AD-83E1-1DC5E2C1B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3DB08-B35B-4213-AEFA-2F054131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2D13-A5F6-4C4E-8459-A5362E61D71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15A50-48E4-483C-A9FB-BBAAF622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86976-FE7F-49B0-9CA0-C3AF97D5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C4DA-C63E-4865-96E3-8889273A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5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7877DA-AF1B-4B20-A915-3EC11DFBB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3635FC-E9CE-416D-A6F5-653A03DE5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DB2BF-BC4E-4ACF-98BB-D1576926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2D13-A5F6-4C4E-8459-A5362E61D71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BE910-13CF-4E65-93BF-9F5CE826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C689F-FFA0-424E-A1A3-14B34913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C4DA-C63E-4865-96E3-8889273A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9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16A8A-9F55-4CAE-9352-B5445BFA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895EE-7A50-4D0E-A7C6-5EE371634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13720-44CE-4DF9-A7C7-6B4B3C2A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2D13-A5F6-4C4E-8459-A5362E61D71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4942F-6567-4AE6-8AC0-01A296EC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4FE7B-9297-4526-99D2-0DEA0C2F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C4DA-C63E-4865-96E3-8889273A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0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B8C20-90E5-4AD1-B7EF-C68FE8AF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05BD0-A810-44F2-9F2D-D07BA8D35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08277-E342-49BF-8A8C-2AF87680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2D13-A5F6-4C4E-8459-A5362E61D71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241F8-DB68-4D23-95DC-374321FF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63028-AA70-4255-B4EC-3C3D4D7A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C4DA-C63E-4865-96E3-8889273A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7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E287F-A652-4407-B78F-029D7ABC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037A4-B8C7-4FC4-9738-979637A28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F48474-291B-41E1-B861-5F185C710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8412C-DC5C-4784-BEF1-8ABCB217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2D13-A5F6-4C4E-8459-A5362E61D71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F8C10-D8B8-4689-8B59-84A14AF6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E022C-C963-4EE7-B055-E6052E56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C4DA-C63E-4865-96E3-8889273A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9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074AC-7012-4CCC-8CE0-49991E9D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37804-9DAF-4821-BE7C-CB137BDD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B29BC-A787-42AF-8E13-28C03F8FC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3E352-C11B-4FA6-99C0-32EE36476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F56868-9D70-444E-A185-B58E23E6C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3A9268-A7FA-4B7E-91B9-647B200D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2D13-A5F6-4C4E-8459-A5362E61D71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CABB74-4213-48A5-B332-D96955CC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29A9DB-2C80-45D0-AEED-A8A2F1FA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C4DA-C63E-4865-96E3-8889273A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0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281A-1399-4707-94E7-1A4B316B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1E219-1D65-4189-811F-C5783582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2D13-A5F6-4C4E-8459-A5362E61D71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B0006C-02A0-4E45-8AA9-1DEF2162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0F90DD-9F33-4423-8A5C-910BF27A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C4DA-C63E-4865-96E3-8889273A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CAB195-F145-45DD-854D-6A67876A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2D13-A5F6-4C4E-8459-A5362E61D71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7442-0023-4FD5-9908-C167FDE8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D28A74-2B0E-4B7D-9E30-6972FD73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C4DA-C63E-4865-96E3-8889273A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8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8F58-C96C-4E5E-AFF5-6243E263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19735-C7A6-4BEC-B690-750FCEC8C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9D570C-56A3-45A0-9CFB-1FBE6EFBF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30EB3-1362-4161-87CA-C6BBE709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2D13-A5F6-4C4E-8459-A5362E61D71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1FC61-FFC6-4A66-B4E9-61C61614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3D675-C1DF-4C50-9C9E-659AA469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C4DA-C63E-4865-96E3-8889273A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8545F-42F3-4D49-BA87-63319800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46162-4127-4631-9A51-6C3B01C97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7AC6F-D94A-4EFE-8E07-9BE2F12F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3984A-E858-42C4-9459-2E43DE06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2D13-A5F6-4C4E-8459-A5362E61D71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2F03C-D0A3-4A95-9D06-830293D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73DC0-4F06-4C3E-AD9D-A9FA1183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C4DA-C63E-4865-96E3-8889273A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7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5ED97B-E4FF-482B-A9B8-C6185C4B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3F0F1-9FC2-4415-9B23-F134C272D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F6CA4-8D23-4AD5-8C51-147C05D34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12D13-A5F6-4C4E-8459-A5362E61D71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8C0AC-A3FA-4373-A7E5-486C7ABFC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04C5A-7FC7-4E63-9157-55EBF61CE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C4DA-C63E-4865-96E3-8889273A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1C2F7-427D-43B6-9165-B13612CA1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인터랙티브 기말고사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77D1C3-FA8B-49F7-8733-51D616A65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사이트 설명</a:t>
            </a:r>
          </a:p>
        </p:txBody>
      </p:sp>
    </p:spTree>
    <p:extLst>
      <p:ext uri="{BB962C8B-B14F-4D97-AF65-F5344CB8AC3E}">
        <p14:creationId xmlns:p14="http://schemas.microsoft.com/office/powerpoint/2010/main" val="196941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276E8F-2675-4F0A-AE53-47C347A4A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094B7-9AFD-4AF8-8E44-FDF0AED756C0}"/>
              </a:ext>
            </a:extLst>
          </p:cNvPr>
          <p:cNvSpPr txBox="1"/>
          <p:nvPr/>
        </p:nvSpPr>
        <p:spPr>
          <a:xfrm>
            <a:off x="0" y="0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Index.html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5692FE-0106-43CA-9BC4-577FE5953076}"/>
              </a:ext>
            </a:extLst>
          </p:cNvPr>
          <p:cNvCxnSpPr/>
          <p:nvPr/>
        </p:nvCxnSpPr>
        <p:spPr>
          <a:xfrm>
            <a:off x="2617365" y="3361888"/>
            <a:ext cx="0" cy="329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3E2102-4871-44E3-9874-AE08BF566D6E}"/>
              </a:ext>
            </a:extLst>
          </p:cNvPr>
          <p:cNvSpPr txBox="1"/>
          <p:nvPr/>
        </p:nvSpPr>
        <p:spPr>
          <a:xfrm>
            <a:off x="2031533" y="3749879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Sns</a:t>
            </a:r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로 링크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9DF3BB-2185-46AD-9C54-2B8AC0AE28CE}"/>
              </a:ext>
            </a:extLst>
          </p:cNvPr>
          <p:cNvCxnSpPr/>
          <p:nvPr/>
        </p:nvCxnSpPr>
        <p:spPr>
          <a:xfrm>
            <a:off x="9371901" y="846501"/>
            <a:ext cx="0" cy="329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4EF0E0-1ACC-4151-B2A9-10F6D6B052EB}"/>
              </a:ext>
            </a:extLst>
          </p:cNvPr>
          <p:cNvSpPr txBox="1"/>
          <p:nvPr/>
        </p:nvSpPr>
        <p:spPr>
          <a:xfrm>
            <a:off x="9162177" y="1300513"/>
            <a:ext cx="1661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외부 </a:t>
            </a: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CSS</a:t>
            </a:r>
            <a:r>
              <a:rPr lang="ko-KR" altLang="en-US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 메뉴 배너 만들어서 링크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DF6604-32CD-4527-9D62-757446D42B38}"/>
              </a:ext>
            </a:extLst>
          </p:cNvPr>
          <p:cNvCxnSpPr/>
          <p:nvPr/>
        </p:nvCxnSpPr>
        <p:spPr>
          <a:xfrm>
            <a:off x="5370352" y="4873305"/>
            <a:ext cx="0" cy="329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96668-BB66-430B-B8F5-E2ED5F2C1BEC}"/>
              </a:ext>
            </a:extLst>
          </p:cNvPr>
          <p:cNvSpPr txBox="1"/>
          <p:nvPr/>
        </p:nvSpPr>
        <p:spPr>
          <a:xfrm>
            <a:off x="5044578" y="5237615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배경</a:t>
            </a:r>
            <a:r>
              <a:rPr lang="en-US" altLang="ko-KR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설정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6F66CC-2491-40CF-9CD7-ACA4BEECA4E3}"/>
              </a:ext>
            </a:extLst>
          </p:cNvPr>
          <p:cNvCxnSpPr/>
          <p:nvPr/>
        </p:nvCxnSpPr>
        <p:spPr>
          <a:xfrm>
            <a:off x="7729057" y="5202573"/>
            <a:ext cx="0" cy="329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C49399-8E04-4805-B118-D92416CE04AD}"/>
              </a:ext>
            </a:extLst>
          </p:cNvPr>
          <p:cNvSpPr txBox="1"/>
          <p:nvPr/>
        </p:nvSpPr>
        <p:spPr>
          <a:xfrm>
            <a:off x="7501157" y="5501257"/>
            <a:ext cx="166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나의 이미지 </a:t>
            </a:r>
            <a:r>
              <a:rPr lang="ko-KR" altLang="en-US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삼입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A7AB3-0E4D-4E4F-84EA-AAAB255BA396}"/>
              </a:ext>
            </a:extLst>
          </p:cNvPr>
          <p:cNvSpPr txBox="1"/>
          <p:nvPr/>
        </p:nvSpPr>
        <p:spPr>
          <a:xfrm>
            <a:off x="9132815" y="1891584"/>
            <a:ext cx="17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클릭시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움직임</a:t>
            </a:r>
          </a:p>
        </p:txBody>
      </p:sp>
    </p:spTree>
    <p:extLst>
      <p:ext uri="{BB962C8B-B14F-4D97-AF65-F5344CB8AC3E}">
        <p14:creationId xmlns:p14="http://schemas.microsoft.com/office/powerpoint/2010/main" val="76239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61E8F4-D204-4236-993E-8FA1508E5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785" y="0"/>
            <a:ext cx="393643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0883D7-2CD2-41A4-B46E-5B52975FE8C1}"/>
              </a:ext>
            </a:extLst>
          </p:cNvPr>
          <p:cNvSpPr txBox="1"/>
          <p:nvPr/>
        </p:nvSpPr>
        <p:spPr>
          <a:xfrm>
            <a:off x="0" y="0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about.html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DC75FE2-AE36-4435-8B1B-91F27F639F57}"/>
              </a:ext>
            </a:extLst>
          </p:cNvPr>
          <p:cNvCxnSpPr>
            <a:cxnSpLocks/>
          </p:cNvCxnSpPr>
          <p:nvPr/>
        </p:nvCxnSpPr>
        <p:spPr>
          <a:xfrm>
            <a:off x="7441035" y="5626915"/>
            <a:ext cx="126673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AE685EA-174D-4CAA-81D8-AAD1F4540676}"/>
              </a:ext>
            </a:extLst>
          </p:cNvPr>
          <p:cNvCxnSpPr>
            <a:cxnSpLocks/>
          </p:cNvCxnSpPr>
          <p:nvPr/>
        </p:nvCxnSpPr>
        <p:spPr>
          <a:xfrm>
            <a:off x="6502866" y="1467374"/>
            <a:ext cx="453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57E626-409B-4448-ADC0-B097F82FD78B}"/>
              </a:ext>
            </a:extLst>
          </p:cNvPr>
          <p:cNvSpPr txBox="1"/>
          <p:nvPr/>
        </p:nvSpPr>
        <p:spPr>
          <a:xfrm>
            <a:off x="7046752" y="1282708"/>
            <a:ext cx="171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Unordered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list, 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외부 </a:t>
            </a:r>
            <a:r>
              <a:rPr lang="en-US" altLang="ko-KR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css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0104A-C232-4F18-ACE7-344A726322A0}"/>
              </a:ext>
            </a:extLst>
          </p:cNvPr>
          <p:cNvSpPr txBox="1"/>
          <p:nvPr/>
        </p:nvSpPr>
        <p:spPr>
          <a:xfrm>
            <a:off x="8766495" y="5488416"/>
            <a:ext cx="17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Table</a:t>
            </a:r>
            <a:endParaRPr lang="ko-KR" altLang="en-US" sz="1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F9777A4-7476-4346-A622-9E0E3768BFC3}"/>
              </a:ext>
            </a:extLst>
          </p:cNvPr>
          <p:cNvCxnSpPr>
            <a:cxnSpLocks/>
          </p:cNvCxnSpPr>
          <p:nvPr/>
        </p:nvCxnSpPr>
        <p:spPr>
          <a:xfrm>
            <a:off x="6276363" y="2265727"/>
            <a:ext cx="453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3C681E-61E0-48FB-B4B7-7F00A6EFE8FB}"/>
              </a:ext>
            </a:extLst>
          </p:cNvPr>
          <p:cNvCxnSpPr>
            <a:cxnSpLocks/>
          </p:cNvCxnSpPr>
          <p:nvPr/>
        </p:nvCxnSpPr>
        <p:spPr>
          <a:xfrm>
            <a:off x="6329493" y="4330817"/>
            <a:ext cx="453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84F7CAE-DE73-4F7A-8BC9-FDCD1E3CDD47}"/>
              </a:ext>
            </a:extLst>
          </p:cNvPr>
          <p:cNvCxnSpPr>
            <a:cxnSpLocks/>
          </p:cNvCxnSpPr>
          <p:nvPr/>
        </p:nvCxnSpPr>
        <p:spPr>
          <a:xfrm>
            <a:off x="6276363" y="6605632"/>
            <a:ext cx="453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E207F0-873E-4E70-8FC4-8342D5BB06C8}"/>
              </a:ext>
            </a:extLst>
          </p:cNvPr>
          <p:cNvCxnSpPr>
            <a:cxnSpLocks/>
          </p:cNvCxnSpPr>
          <p:nvPr/>
        </p:nvCxnSpPr>
        <p:spPr>
          <a:xfrm flipH="1">
            <a:off x="3926048" y="3334624"/>
            <a:ext cx="6823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E8C3F5-FB16-4E54-9A88-76369D4FAF17}"/>
              </a:ext>
            </a:extLst>
          </p:cNvPr>
          <p:cNvSpPr txBox="1"/>
          <p:nvPr/>
        </p:nvSpPr>
        <p:spPr>
          <a:xfrm>
            <a:off x="2096452" y="3198167"/>
            <a:ext cx="171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Unordered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list, 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외부 </a:t>
            </a:r>
            <a:r>
              <a:rPr lang="en-US" altLang="ko-KR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css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이용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52607-48B7-4553-91D5-3B6541AC6CF4}"/>
              </a:ext>
            </a:extLst>
          </p:cNvPr>
          <p:cNvSpPr txBox="1"/>
          <p:nvPr/>
        </p:nvSpPr>
        <p:spPr>
          <a:xfrm>
            <a:off x="6782498" y="2127227"/>
            <a:ext cx="17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밑으로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82174-EBE8-44F0-81F9-87BA2F6AD95F}"/>
              </a:ext>
            </a:extLst>
          </p:cNvPr>
          <p:cNvSpPr txBox="1"/>
          <p:nvPr/>
        </p:nvSpPr>
        <p:spPr>
          <a:xfrm>
            <a:off x="6859397" y="4192317"/>
            <a:ext cx="17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밑으로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8D5452-C388-438D-9E68-A37CC05D1713}"/>
              </a:ext>
            </a:extLst>
          </p:cNvPr>
          <p:cNvSpPr txBox="1"/>
          <p:nvPr/>
        </p:nvSpPr>
        <p:spPr>
          <a:xfrm>
            <a:off x="6695612" y="6467132"/>
            <a:ext cx="17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위로 이동</a:t>
            </a:r>
          </a:p>
        </p:txBody>
      </p:sp>
    </p:spTree>
    <p:extLst>
      <p:ext uri="{BB962C8B-B14F-4D97-AF65-F5344CB8AC3E}">
        <p14:creationId xmlns:p14="http://schemas.microsoft.com/office/powerpoint/2010/main" val="50407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B2FF3-F69F-4A40-BEF2-D5B4D2F01326}"/>
              </a:ext>
            </a:extLst>
          </p:cNvPr>
          <p:cNvSpPr txBox="1"/>
          <p:nvPr/>
        </p:nvSpPr>
        <p:spPr>
          <a:xfrm>
            <a:off x="0" y="0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work.html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B19CB0-6688-4E39-AAE5-6896C61C0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87" y="0"/>
            <a:ext cx="8623026" cy="6858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8A065A-9163-497C-86F5-775F6806D0A2}"/>
              </a:ext>
            </a:extLst>
          </p:cNvPr>
          <p:cNvCxnSpPr>
            <a:cxnSpLocks/>
          </p:cNvCxnSpPr>
          <p:nvPr/>
        </p:nvCxnSpPr>
        <p:spPr>
          <a:xfrm flipH="1">
            <a:off x="4286775" y="5062756"/>
            <a:ext cx="6823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3938FC-5841-4E19-984C-3037DB8060A0}"/>
              </a:ext>
            </a:extLst>
          </p:cNvPr>
          <p:cNvSpPr txBox="1"/>
          <p:nvPr/>
        </p:nvSpPr>
        <p:spPr>
          <a:xfrm>
            <a:off x="3187022" y="4985023"/>
            <a:ext cx="17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외부</a:t>
            </a:r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파일이 열림</a:t>
            </a:r>
          </a:p>
        </p:txBody>
      </p:sp>
    </p:spTree>
    <p:extLst>
      <p:ext uri="{BB962C8B-B14F-4D97-AF65-F5344CB8AC3E}">
        <p14:creationId xmlns:p14="http://schemas.microsoft.com/office/powerpoint/2010/main" val="46212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615AE7-9BA4-44B1-969B-5E3CF2C72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13" y="0"/>
            <a:ext cx="585997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469D7-6D7B-46F4-A5C1-E37DFC24BFE4}"/>
              </a:ext>
            </a:extLst>
          </p:cNvPr>
          <p:cNvSpPr txBox="1"/>
          <p:nvPr/>
        </p:nvSpPr>
        <p:spPr>
          <a:xfrm>
            <a:off x="0" y="0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gallery.html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81775B6-E3D6-4140-8779-82E054EA8AE0}"/>
              </a:ext>
            </a:extLst>
          </p:cNvPr>
          <p:cNvCxnSpPr>
            <a:cxnSpLocks/>
          </p:cNvCxnSpPr>
          <p:nvPr/>
        </p:nvCxnSpPr>
        <p:spPr>
          <a:xfrm>
            <a:off x="7306287" y="2545826"/>
            <a:ext cx="701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A97E8D-E601-4F7F-B1AC-97C28113454F}"/>
              </a:ext>
            </a:extLst>
          </p:cNvPr>
          <p:cNvSpPr txBox="1"/>
          <p:nvPr/>
        </p:nvSpPr>
        <p:spPr>
          <a:xfrm>
            <a:off x="8008166" y="2407326"/>
            <a:ext cx="1719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내부</a:t>
            </a: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1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css</a:t>
            </a:r>
            <a:r>
              <a:rPr lang="ko-KR" altLang="en-US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 배경</a:t>
            </a: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</a:t>
            </a:r>
            <a:r>
              <a:rPr lang="ko-KR" altLang="en-US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테두리 </a:t>
            </a:r>
            <a:r>
              <a:rPr lang="ko-KR" altLang="en-US" sz="11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삼입</a:t>
            </a:r>
            <a:r>
              <a:rPr lang="ko-KR" altLang="en-US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및 다동 스크롤 지원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C432A0-5F5C-4126-AF84-03BB14187529}"/>
              </a:ext>
            </a:extLst>
          </p:cNvPr>
          <p:cNvCxnSpPr>
            <a:cxnSpLocks/>
          </p:cNvCxnSpPr>
          <p:nvPr/>
        </p:nvCxnSpPr>
        <p:spPr>
          <a:xfrm>
            <a:off x="6268062" y="6774926"/>
            <a:ext cx="701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084B2C-C60F-4593-A878-6CBEFBF04EB9}"/>
              </a:ext>
            </a:extLst>
          </p:cNvPr>
          <p:cNvSpPr txBox="1"/>
          <p:nvPr/>
        </p:nvSpPr>
        <p:spPr>
          <a:xfrm>
            <a:off x="6955347" y="6611778"/>
            <a:ext cx="1719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위로</a:t>
            </a:r>
            <a:r>
              <a:rPr lang="en-US" altLang="ko-KR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이동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F4DEE1-DA6C-47EB-873E-AB4CE1E67E8A}"/>
              </a:ext>
            </a:extLst>
          </p:cNvPr>
          <p:cNvCxnSpPr>
            <a:cxnSpLocks/>
          </p:cNvCxnSpPr>
          <p:nvPr/>
        </p:nvCxnSpPr>
        <p:spPr>
          <a:xfrm>
            <a:off x="6955347" y="5685756"/>
            <a:ext cx="701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72127C-FAB0-468E-970D-2A43179E83CA}"/>
              </a:ext>
            </a:extLst>
          </p:cNvPr>
          <p:cNvSpPr txBox="1"/>
          <p:nvPr/>
        </p:nvSpPr>
        <p:spPr>
          <a:xfrm>
            <a:off x="7657204" y="5614886"/>
            <a:ext cx="1719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Figcaption</a:t>
            </a:r>
            <a:r>
              <a:rPr lang="ko-KR" altLang="en-US" sz="1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이용</a:t>
            </a:r>
          </a:p>
        </p:txBody>
      </p:sp>
    </p:spTree>
    <p:extLst>
      <p:ext uri="{BB962C8B-B14F-4D97-AF65-F5344CB8AC3E}">
        <p14:creationId xmlns:p14="http://schemas.microsoft.com/office/powerpoint/2010/main" val="129377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C5471E-003F-4754-987C-35F3BA477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87" y="0"/>
            <a:ext cx="583142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16DE1-7F64-474C-832E-A8AF4D3CB016}"/>
              </a:ext>
            </a:extLst>
          </p:cNvPr>
          <p:cNvSpPr txBox="1"/>
          <p:nvPr/>
        </p:nvSpPr>
        <p:spPr>
          <a:xfrm>
            <a:off x="0" y="0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Index.html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1C09A9-810F-4DDE-8E24-C2493BEE7AF3}"/>
              </a:ext>
            </a:extLst>
          </p:cNvPr>
          <p:cNvCxnSpPr>
            <a:cxnSpLocks/>
          </p:cNvCxnSpPr>
          <p:nvPr/>
        </p:nvCxnSpPr>
        <p:spPr>
          <a:xfrm>
            <a:off x="7603222" y="2420224"/>
            <a:ext cx="701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3CAD16-D528-4B3D-B711-E6F84288914A}"/>
              </a:ext>
            </a:extLst>
          </p:cNvPr>
          <p:cNvCxnSpPr>
            <a:cxnSpLocks/>
          </p:cNvCxnSpPr>
          <p:nvPr/>
        </p:nvCxnSpPr>
        <p:spPr>
          <a:xfrm>
            <a:off x="7134837" y="4552426"/>
            <a:ext cx="701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CA1D31-77DC-407C-8070-E9F9B24AC9D3}"/>
              </a:ext>
            </a:extLst>
          </p:cNvPr>
          <p:cNvCxnSpPr>
            <a:cxnSpLocks/>
          </p:cNvCxnSpPr>
          <p:nvPr/>
        </p:nvCxnSpPr>
        <p:spPr>
          <a:xfrm>
            <a:off x="6330892" y="5979952"/>
            <a:ext cx="701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ECFC17-8388-4A59-80DF-51B162B1274F}"/>
              </a:ext>
            </a:extLst>
          </p:cNvPr>
          <p:cNvSpPr txBox="1"/>
          <p:nvPr/>
        </p:nvSpPr>
        <p:spPr>
          <a:xfrm>
            <a:off x="7879468" y="4437776"/>
            <a:ext cx="17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Form</a:t>
            </a:r>
            <a:endParaRPr lang="ko-KR" altLang="en-US" sz="1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37AF4-4E13-4E57-8588-185DE10A73DA}"/>
              </a:ext>
            </a:extLst>
          </p:cNvPr>
          <p:cNvSpPr txBox="1"/>
          <p:nvPr/>
        </p:nvSpPr>
        <p:spPr>
          <a:xfrm>
            <a:off x="7094289" y="5841452"/>
            <a:ext cx="17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Thank.html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로 이동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9DF58-BDC4-4A50-BD86-E7D2B9CC99AB}"/>
              </a:ext>
            </a:extLst>
          </p:cNvPr>
          <p:cNvSpPr txBox="1"/>
          <p:nvPr/>
        </p:nvSpPr>
        <p:spPr>
          <a:xfrm>
            <a:off x="10040222" y="6581001"/>
            <a:ext cx="17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위로 이동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4972F6-155C-416E-A7B7-A8E09A607735}"/>
              </a:ext>
            </a:extLst>
          </p:cNvPr>
          <p:cNvCxnSpPr>
            <a:cxnSpLocks/>
          </p:cNvCxnSpPr>
          <p:nvPr/>
        </p:nvCxnSpPr>
        <p:spPr>
          <a:xfrm>
            <a:off x="9248271" y="6719500"/>
            <a:ext cx="701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B46912-9873-42B6-8393-0B621FD3004A}"/>
              </a:ext>
            </a:extLst>
          </p:cNvPr>
          <p:cNvSpPr txBox="1"/>
          <p:nvPr/>
        </p:nvSpPr>
        <p:spPr>
          <a:xfrm>
            <a:off x="8445591" y="2311664"/>
            <a:ext cx="17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지도</a:t>
            </a:r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삼입</a:t>
            </a:r>
            <a:endParaRPr lang="ko-KR" altLang="en-US" sz="1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346789-C8B4-44E7-87C1-D2F8488A9D5C}"/>
              </a:ext>
            </a:extLst>
          </p:cNvPr>
          <p:cNvCxnSpPr>
            <a:cxnSpLocks/>
          </p:cNvCxnSpPr>
          <p:nvPr/>
        </p:nvCxnSpPr>
        <p:spPr>
          <a:xfrm>
            <a:off x="7743712" y="1782049"/>
            <a:ext cx="701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D64AE4-E529-4675-9382-8869A8965CDE}"/>
              </a:ext>
            </a:extLst>
          </p:cNvPr>
          <p:cNvSpPr txBox="1"/>
          <p:nvPr/>
        </p:nvSpPr>
        <p:spPr>
          <a:xfrm>
            <a:off x="8434903" y="1643549"/>
            <a:ext cx="17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외부 </a:t>
            </a:r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CSS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E8C42D-B4A5-4C82-BA19-636AA973D331}"/>
              </a:ext>
            </a:extLst>
          </p:cNvPr>
          <p:cNvCxnSpPr>
            <a:cxnSpLocks/>
          </p:cNvCxnSpPr>
          <p:nvPr/>
        </p:nvCxnSpPr>
        <p:spPr>
          <a:xfrm>
            <a:off x="7032771" y="4998440"/>
            <a:ext cx="701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58183C-CCE7-45B0-8789-C21ED341210C}"/>
              </a:ext>
            </a:extLst>
          </p:cNvPr>
          <p:cNvSpPr txBox="1"/>
          <p:nvPr/>
        </p:nvSpPr>
        <p:spPr>
          <a:xfrm>
            <a:off x="7734650" y="4870387"/>
            <a:ext cx="171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클릭시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줄 색 바뀜</a:t>
            </a:r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외부 </a:t>
            </a:r>
            <a:r>
              <a:rPr lang="en-US" altLang="ko-KR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css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124605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94C79BD-55C7-4597-869F-39056D2E1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8" y="184666"/>
            <a:ext cx="12192000" cy="621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9AB04-1269-4446-A4E4-B9C8F2D0E9DE}"/>
              </a:ext>
            </a:extLst>
          </p:cNvPr>
          <p:cNvSpPr txBox="1"/>
          <p:nvPr/>
        </p:nvSpPr>
        <p:spPr>
          <a:xfrm>
            <a:off x="0" y="0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Thank.html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C51558-D1D5-49D5-8F82-39F6B19359A0}"/>
              </a:ext>
            </a:extLst>
          </p:cNvPr>
          <p:cNvCxnSpPr>
            <a:cxnSpLocks/>
          </p:cNvCxnSpPr>
          <p:nvPr/>
        </p:nvCxnSpPr>
        <p:spPr>
          <a:xfrm>
            <a:off x="3383647" y="1286749"/>
            <a:ext cx="0" cy="923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844EDC-05F4-4E1B-B697-5992868DCE4B}"/>
              </a:ext>
            </a:extLst>
          </p:cNvPr>
          <p:cNvSpPr txBox="1"/>
          <p:nvPr/>
        </p:nvSpPr>
        <p:spPr>
          <a:xfrm>
            <a:off x="2752026" y="2319824"/>
            <a:ext cx="17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Hr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 선 </a:t>
            </a:r>
            <a:r>
              <a:rPr lang="ko-KR" altLang="en-US" sz="12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삼입</a:t>
            </a:r>
            <a:endParaRPr lang="ko-KR" altLang="en-US" sz="1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CC9D2-7F44-4358-9A6E-B4107C8BA157}"/>
              </a:ext>
            </a:extLst>
          </p:cNvPr>
          <p:cNvSpPr txBox="1"/>
          <p:nvPr/>
        </p:nvSpPr>
        <p:spPr>
          <a:xfrm>
            <a:off x="600512" y="6036321"/>
            <a:ext cx="17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contact.html</a:t>
            </a: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로 이동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5D30D9-41D1-46E7-856F-D2E13BDB11E3}"/>
              </a:ext>
            </a:extLst>
          </p:cNvPr>
          <p:cNvCxnSpPr>
            <a:cxnSpLocks/>
          </p:cNvCxnSpPr>
          <p:nvPr/>
        </p:nvCxnSpPr>
        <p:spPr>
          <a:xfrm>
            <a:off x="499232" y="6307224"/>
            <a:ext cx="4235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49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106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AppleSDGothicNeoH00</vt:lpstr>
      <vt:lpstr>AppleSDGothicNeoSB00</vt:lpstr>
      <vt:lpstr>맑은 고딕</vt:lpstr>
      <vt:lpstr>Arial</vt:lpstr>
      <vt:lpstr>Office 테마</vt:lpstr>
      <vt:lpstr>인터랙티브 기말고사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인터랙티브 기말고사</dc:title>
  <dc:creator>Yang jiin</dc:creator>
  <cp:lastModifiedBy>Yang jiin</cp:lastModifiedBy>
  <cp:revision>14</cp:revision>
  <dcterms:created xsi:type="dcterms:W3CDTF">2019-06-09T11:22:30Z</dcterms:created>
  <dcterms:modified xsi:type="dcterms:W3CDTF">2019-06-10T17:21:39Z</dcterms:modified>
</cp:coreProperties>
</file>