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118A-9FB7-4594-A25C-E8B60AAD4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EE86F-A97E-4260-8862-1734B0233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FD851-37AD-41FC-893D-EA813566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3E724-1211-4745-8CAA-8C5482E5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CCBB6-3CB4-42EA-8202-8A2347EC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4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61765-330F-4353-B400-C5D848A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08ECC2-C1D3-435A-B078-E41C7829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2DC8D-BDB7-4513-B300-BDB1A279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70C1D-842D-4EA2-B3B0-10ACA669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89735-EA36-41A5-BC44-91F9C670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6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72AC2-EEAA-4A78-A2CE-2CE31EFB9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E1F38-153C-4C75-8EB6-16B41F04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69FEA-6E74-4F20-95CC-02B53152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11FDE-5052-45FE-A49A-9F85C4EF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C1217-4FB1-4CB9-8A21-39D51B31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2448D-B029-40D0-AA19-2B50ACCB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60FC9-B4E2-4AEE-859F-33CE4DDB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B831C-85E0-4B8E-96B6-2B8CD1FA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D6881-2ADD-4203-895E-B842095F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097A6-0DDB-4CDD-87F3-56980B6D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2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DDE5B-DAF7-4EDD-847D-F84BAD6A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2ADA7-7A0D-4167-A82F-34A7E726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4EA1C-EBED-4B14-8F9E-4B300D3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E6318-F008-45CA-8C32-78435CD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4E061-E08A-4E5F-826F-8ACA3413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4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4D77B-A2B6-45FE-B003-69CE5CD0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D5B5A-DF8A-4953-8E56-5F3F9F9D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22E6D-B867-4E49-B07B-D1A26300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80162-784F-44C6-89BC-FE065DA3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2A34E-F968-4EFD-ABD2-05EA7889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03397-EFF2-435E-83D4-99627F4F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AB0CC-AE45-49FE-94EC-6969EF79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26916-A150-4BEC-B2F4-779F5214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318B3-8CB8-4CEC-A4CA-B440F26C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6E7C6D-2B1F-46F3-87E6-C023CBC63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92900-AEE3-405D-B754-2B20594E5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CCA904-E9B0-48DE-8CB6-B1CE6CDD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676C3C-AA78-47D6-985B-2956FBCD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9B382C-C523-480F-98B2-767FC1DA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7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6146A-105E-406A-BD35-F02C5A17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8B23D0-3D3A-41AF-AA2D-7B3D613C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491360-3534-4156-B423-C66C46E6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C95C2-384E-4CD1-B58F-59097426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4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FCA9C6-5E35-4BE5-BE3B-94F9222C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63F146-E75A-4054-A047-B19AAC48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84D19-F9BE-42A9-862D-83BB1CD2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0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BF995-0202-4178-92A9-E9B9544A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86F52-2DE4-41A7-A3C4-6B8CB6B3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6EE9EC-778E-4999-AF41-C22FFB593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25BA1-35B6-4107-994F-CF63A986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5A8DD-2C15-4974-8075-5C87588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BFA6A-FC2E-4418-903C-9F809C51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9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BEB20-7CE5-4C34-B8D1-1183C626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BC2B3-984D-42A9-A077-1CD3EA5A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DAD73-B593-4BED-BE4F-183CC8109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546E5-30EF-49C4-A88B-6BC35139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25809-15E8-4893-B5DC-50369B37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CDCB4-34B1-4338-93CF-9A9108F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9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BF6836-6144-4295-9D63-F26190B5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F9726-8441-42A6-AD73-88474931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7C640-352F-4E80-8844-3C580BC08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A1725-6C19-41AF-8F44-1D688812ACB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73337-FC66-4A54-812E-8900CECB0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4207E-236E-49B2-8E2D-7629ABE98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0C8E-43BD-401A-9EE1-906E8B13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9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EABA-BFDE-4D68-A0FC-DC1B740FE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인터랙티브 기말고사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2EB601-3F92-4C38-89D5-113DC7E92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수정사항</a:t>
            </a:r>
          </a:p>
        </p:txBody>
      </p:sp>
    </p:spTree>
    <p:extLst>
      <p:ext uri="{BB962C8B-B14F-4D97-AF65-F5344CB8AC3E}">
        <p14:creationId xmlns:p14="http://schemas.microsoft.com/office/powerpoint/2010/main" val="78873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C9F04A5-CA7F-4856-9D87-2B7BB6DAB646}"/>
              </a:ext>
            </a:extLst>
          </p:cNvPr>
          <p:cNvSpPr/>
          <p:nvPr/>
        </p:nvSpPr>
        <p:spPr>
          <a:xfrm>
            <a:off x="318782" y="151111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1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AF7B2-E701-4C35-811A-2FAA26A878D3}"/>
              </a:ext>
            </a:extLst>
          </p:cNvPr>
          <p:cNvSpPr txBox="1"/>
          <p:nvPr/>
        </p:nvSpPr>
        <p:spPr>
          <a:xfrm>
            <a:off x="1317072" y="314588"/>
            <a:ext cx="6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추가 수상실적 페이지를 제거하였습니다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1A715B2-F1EA-4E32-BD97-5F4A5E099CE9}"/>
              </a:ext>
            </a:extLst>
          </p:cNvPr>
          <p:cNvSpPr/>
          <p:nvPr/>
        </p:nvSpPr>
        <p:spPr>
          <a:xfrm>
            <a:off x="327171" y="1016466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65486-7454-4C12-9F0B-3FCF0DAAB687}"/>
              </a:ext>
            </a:extLst>
          </p:cNvPr>
          <p:cNvSpPr txBox="1"/>
          <p:nvPr/>
        </p:nvSpPr>
        <p:spPr>
          <a:xfrm>
            <a:off x="1317072" y="1179943"/>
            <a:ext cx="6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Gallery 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파트에서 아래로 바로 내리는 링크를 없앴습니다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. 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51F4D9-CB30-4991-B3A2-18B87966869A}"/>
              </a:ext>
            </a:extLst>
          </p:cNvPr>
          <p:cNvSpPr/>
          <p:nvPr/>
        </p:nvSpPr>
        <p:spPr>
          <a:xfrm>
            <a:off x="327171" y="1957322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3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DCC42-4A5D-48BD-989F-8683EFC27183}"/>
              </a:ext>
            </a:extLst>
          </p:cNvPr>
          <p:cNvSpPr txBox="1"/>
          <p:nvPr/>
        </p:nvSpPr>
        <p:spPr>
          <a:xfrm>
            <a:off x="1317072" y="2102514"/>
            <a:ext cx="6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My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works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파트에서 홈 배너부분에서 이미지 제거하였습니다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.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F0F29D-E8B1-4359-BCCD-C96A1E7B17DE}"/>
              </a:ext>
            </a:extLst>
          </p:cNvPr>
          <p:cNvSpPr/>
          <p:nvPr/>
        </p:nvSpPr>
        <p:spPr>
          <a:xfrm>
            <a:off x="327171" y="2795576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4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7BE86-9EE3-4BD7-9034-EA3E24E5AE11}"/>
              </a:ext>
            </a:extLst>
          </p:cNvPr>
          <p:cNvSpPr txBox="1"/>
          <p:nvPr/>
        </p:nvSpPr>
        <p:spPr>
          <a:xfrm>
            <a:off x="1317072" y="2909147"/>
            <a:ext cx="6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Contact 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파트에서 홈 배너부분에서 이미지 제거하였습니다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.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4C5FBB-7B3F-45CE-9A32-DBA8723BDCAB}"/>
              </a:ext>
            </a:extLst>
          </p:cNvPr>
          <p:cNvSpPr/>
          <p:nvPr/>
        </p:nvSpPr>
        <p:spPr>
          <a:xfrm>
            <a:off x="318782" y="3633830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5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672251-7564-4E21-94B1-DA7221A94FA0}"/>
              </a:ext>
            </a:extLst>
          </p:cNvPr>
          <p:cNvSpPr/>
          <p:nvPr/>
        </p:nvSpPr>
        <p:spPr>
          <a:xfrm>
            <a:off x="318782" y="4459392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6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A1233-7C90-42E6-9B4C-08CBA807C225}"/>
              </a:ext>
            </a:extLst>
          </p:cNvPr>
          <p:cNvSpPr txBox="1"/>
          <p:nvPr/>
        </p:nvSpPr>
        <p:spPr>
          <a:xfrm>
            <a:off x="1317072" y="3797307"/>
            <a:ext cx="6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About 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파트에서 과거부분의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이미지  배열 바뀌었습니다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27610-F74E-4072-97D7-AD13C8FFE807}"/>
              </a:ext>
            </a:extLst>
          </p:cNvPr>
          <p:cNvSpPr txBox="1"/>
          <p:nvPr/>
        </p:nvSpPr>
        <p:spPr>
          <a:xfrm>
            <a:off x="1317072" y="4622869"/>
            <a:ext cx="6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Gallery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파트에서 첫 부분의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이미지  배열 바뀌었습니다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.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A51EAE0-4121-44E6-A43A-615EE2D47F49}"/>
              </a:ext>
            </a:extLst>
          </p:cNvPr>
          <p:cNvSpPr/>
          <p:nvPr/>
        </p:nvSpPr>
        <p:spPr>
          <a:xfrm>
            <a:off x="318782" y="5289792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7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80BFF-68B8-4628-92AE-59CE2F52ADAA}"/>
              </a:ext>
            </a:extLst>
          </p:cNvPr>
          <p:cNvSpPr txBox="1"/>
          <p:nvPr/>
        </p:nvSpPr>
        <p:spPr>
          <a:xfrm>
            <a:off x="1317072" y="5289792"/>
            <a:ext cx="60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Contact 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파트에서 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Form 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성별 받는 부분을 일관된 디자인을 위해 사용자 직접 입력하는 형식으로 바꿨습니다 </a:t>
            </a:r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.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4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7EFCAC-08B5-4D6F-BE22-5BBE31FC9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4" y="874565"/>
            <a:ext cx="8606338" cy="510886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001235FF-93B0-4BD7-BF5D-42C8FCD15481}"/>
              </a:ext>
            </a:extLst>
          </p:cNvPr>
          <p:cNvSpPr/>
          <p:nvPr/>
        </p:nvSpPr>
        <p:spPr>
          <a:xfrm>
            <a:off x="302004" y="83999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1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05E02C-DAAC-42B7-938A-3AFBFBE2D026}"/>
              </a:ext>
            </a:extLst>
          </p:cNvPr>
          <p:cNvCxnSpPr>
            <a:cxnSpLocks/>
          </p:cNvCxnSpPr>
          <p:nvPr/>
        </p:nvCxnSpPr>
        <p:spPr>
          <a:xfrm>
            <a:off x="2130804" y="432142"/>
            <a:ext cx="5452844" cy="63377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86F7E8-6AF1-41B3-BF88-69A6BC278F80}"/>
              </a:ext>
            </a:extLst>
          </p:cNvPr>
          <p:cNvCxnSpPr>
            <a:cxnSpLocks/>
          </p:cNvCxnSpPr>
          <p:nvPr/>
        </p:nvCxnSpPr>
        <p:spPr>
          <a:xfrm flipV="1">
            <a:off x="1841383" y="432142"/>
            <a:ext cx="4823670" cy="63377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3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6B03D9F-66AF-4186-A3FA-493F0FFFE2F4}"/>
              </a:ext>
            </a:extLst>
          </p:cNvPr>
          <p:cNvSpPr/>
          <p:nvPr/>
        </p:nvSpPr>
        <p:spPr>
          <a:xfrm>
            <a:off x="436228" y="236290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BDCC88-C26F-486F-B6CE-A06E80D6B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97" y="447736"/>
            <a:ext cx="9219005" cy="596252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34AD5A8-C3E8-41D6-88FB-6299899F8DF3}"/>
              </a:ext>
            </a:extLst>
          </p:cNvPr>
          <p:cNvCxnSpPr>
            <a:cxnSpLocks/>
          </p:cNvCxnSpPr>
          <p:nvPr/>
        </p:nvCxnSpPr>
        <p:spPr>
          <a:xfrm>
            <a:off x="5847127" y="5817874"/>
            <a:ext cx="369115" cy="4319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7F1225-0E9D-4D85-8861-9F892605615E}"/>
              </a:ext>
            </a:extLst>
          </p:cNvPr>
          <p:cNvCxnSpPr>
            <a:cxnSpLocks/>
          </p:cNvCxnSpPr>
          <p:nvPr/>
        </p:nvCxnSpPr>
        <p:spPr>
          <a:xfrm flipV="1">
            <a:off x="5847127" y="5855839"/>
            <a:ext cx="385893" cy="3559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5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E3C1CD-A572-47A4-9C4E-2D9686F61DD0}"/>
              </a:ext>
            </a:extLst>
          </p:cNvPr>
          <p:cNvSpPr/>
          <p:nvPr/>
        </p:nvSpPr>
        <p:spPr>
          <a:xfrm>
            <a:off x="327171" y="359328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3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FAEF07-39DF-402A-B818-D17BDEBB4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13" y="620786"/>
            <a:ext cx="8059024" cy="576743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8E079A-AE65-4916-99FE-602FEB4F2A49}"/>
              </a:ext>
            </a:extLst>
          </p:cNvPr>
          <p:cNvCxnSpPr>
            <a:cxnSpLocks/>
          </p:cNvCxnSpPr>
          <p:nvPr/>
        </p:nvCxnSpPr>
        <p:spPr>
          <a:xfrm flipV="1">
            <a:off x="4957894" y="1300294"/>
            <a:ext cx="956345" cy="11532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FA390E-543B-4C17-8C96-FF137F5E715E}"/>
              </a:ext>
            </a:extLst>
          </p:cNvPr>
          <p:cNvCxnSpPr>
            <a:cxnSpLocks/>
          </p:cNvCxnSpPr>
          <p:nvPr/>
        </p:nvCxnSpPr>
        <p:spPr>
          <a:xfrm>
            <a:off x="4724748" y="1300294"/>
            <a:ext cx="1484153" cy="11628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9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B830DD7-705B-4EB8-9CF2-66A897B59438}"/>
              </a:ext>
            </a:extLst>
          </p:cNvPr>
          <p:cNvSpPr/>
          <p:nvPr/>
        </p:nvSpPr>
        <p:spPr>
          <a:xfrm>
            <a:off x="327171" y="359328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4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BDACA-197D-4EFE-AF20-0A76FB8F9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2" y="707471"/>
            <a:ext cx="8161658" cy="62103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84F94A-DF50-4CA0-A757-F87CEDD28BA7}"/>
              </a:ext>
            </a:extLst>
          </p:cNvPr>
          <p:cNvCxnSpPr>
            <a:cxnSpLocks/>
          </p:cNvCxnSpPr>
          <p:nvPr/>
        </p:nvCxnSpPr>
        <p:spPr>
          <a:xfrm flipV="1">
            <a:off x="4957894" y="2046914"/>
            <a:ext cx="956345" cy="11532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D334A2E-B65B-418C-BD7C-DB5968687B86}"/>
              </a:ext>
            </a:extLst>
          </p:cNvPr>
          <p:cNvCxnSpPr>
            <a:cxnSpLocks/>
          </p:cNvCxnSpPr>
          <p:nvPr/>
        </p:nvCxnSpPr>
        <p:spPr>
          <a:xfrm>
            <a:off x="4724748" y="2046914"/>
            <a:ext cx="1484153" cy="11628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6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01564DB-0977-4B63-B906-1A780CB20EA7}"/>
              </a:ext>
            </a:extLst>
          </p:cNvPr>
          <p:cNvSpPr/>
          <p:nvPr/>
        </p:nvSpPr>
        <p:spPr>
          <a:xfrm>
            <a:off x="327171" y="359328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5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543391-DECD-450B-8D4C-B0F2450E2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0" y="1134611"/>
            <a:ext cx="7730199" cy="458877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DE2018A-1751-43B9-97E3-2C8B31465706}"/>
              </a:ext>
            </a:extLst>
          </p:cNvPr>
          <p:cNvCxnSpPr/>
          <p:nvPr/>
        </p:nvCxnSpPr>
        <p:spPr>
          <a:xfrm>
            <a:off x="5402510" y="4026716"/>
            <a:ext cx="1098958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D2E545-C991-4458-B29A-154EFFB2CEF3}"/>
              </a:ext>
            </a:extLst>
          </p:cNvPr>
          <p:cNvSpPr txBox="1"/>
          <p:nvPr/>
        </p:nvSpPr>
        <p:spPr>
          <a:xfrm>
            <a:off x="5545123" y="3489820"/>
            <a:ext cx="86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둘이 위치 바뀜</a:t>
            </a:r>
          </a:p>
        </p:txBody>
      </p:sp>
    </p:spTree>
    <p:extLst>
      <p:ext uri="{BB962C8B-B14F-4D97-AF65-F5344CB8AC3E}">
        <p14:creationId xmlns:p14="http://schemas.microsoft.com/office/powerpoint/2010/main" val="106131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25681E0-E1BD-4A47-9003-71CB5949C1FD}"/>
              </a:ext>
            </a:extLst>
          </p:cNvPr>
          <p:cNvSpPr/>
          <p:nvPr/>
        </p:nvSpPr>
        <p:spPr>
          <a:xfrm>
            <a:off x="327171" y="359328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6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BDCC88-C26F-486F-B6CE-A06E80D6B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97" y="447736"/>
            <a:ext cx="9219005" cy="596252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E30C11B-4F78-4DAC-B7DC-3B666DEC9091}"/>
              </a:ext>
            </a:extLst>
          </p:cNvPr>
          <p:cNvCxnSpPr/>
          <p:nvPr/>
        </p:nvCxnSpPr>
        <p:spPr>
          <a:xfrm>
            <a:off x="4563611" y="3850547"/>
            <a:ext cx="1098958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820D28-0EEF-42EE-B8AB-8BFAB03111B5}"/>
              </a:ext>
            </a:extLst>
          </p:cNvPr>
          <p:cNvSpPr txBox="1"/>
          <p:nvPr/>
        </p:nvSpPr>
        <p:spPr>
          <a:xfrm>
            <a:off x="4798503" y="3198167"/>
            <a:ext cx="86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둘이 위치 바뀜</a:t>
            </a:r>
          </a:p>
        </p:txBody>
      </p:sp>
    </p:spTree>
    <p:extLst>
      <p:ext uri="{BB962C8B-B14F-4D97-AF65-F5344CB8AC3E}">
        <p14:creationId xmlns:p14="http://schemas.microsoft.com/office/powerpoint/2010/main" val="297432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EEFD6D-137A-47FD-B9BA-103C8218A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62" y="707471"/>
            <a:ext cx="8711270" cy="5993934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33AC7F7-9D48-469F-BDB3-EABB1ACF38CC}"/>
              </a:ext>
            </a:extLst>
          </p:cNvPr>
          <p:cNvSpPr/>
          <p:nvPr/>
        </p:nvSpPr>
        <p:spPr>
          <a:xfrm>
            <a:off x="327171" y="359328"/>
            <a:ext cx="746620" cy="69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6</a:t>
            </a:r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78786-3683-4024-B790-974096CA2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35" y="2200275"/>
            <a:ext cx="4124325" cy="4010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9F4402-6BF5-421B-B2A2-CD8A7C15F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80" y="6210300"/>
            <a:ext cx="246296" cy="238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9456BE-9FBE-4A78-A116-A2B725FD6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87" y="1680449"/>
            <a:ext cx="1790700" cy="3429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E34D56-3453-40FA-B682-D48C08C42F67}"/>
              </a:ext>
            </a:extLst>
          </p:cNvPr>
          <p:cNvCxnSpPr/>
          <p:nvPr/>
        </p:nvCxnSpPr>
        <p:spPr>
          <a:xfrm>
            <a:off x="6014906" y="3675775"/>
            <a:ext cx="62078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B3D162-F912-4C7D-8EDD-165DFD3E41BB}"/>
              </a:ext>
            </a:extLst>
          </p:cNvPr>
          <p:cNvSpPr/>
          <p:nvPr/>
        </p:nvSpPr>
        <p:spPr>
          <a:xfrm>
            <a:off x="6690428" y="3566748"/>
            <a:ext cx="1291904" cy="21805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0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79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AppleSDGothicNeoH00</vt:lpstr>
      <vt:lpstr>맑은 고딕</vt:lpstr>
      <vt:lpstr>Arial</vt:lpstr>
      <vt:lpstr>Office 테마</vt:lpstr>
      <vt:lpstr>인터랙티브 기말고사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인터랙티브 기말고사</dc:title>
  <dc:creator>Yang jiin</dc:creator>
  <cp:lastModifiedBy>Yang jiin</cp:lastModifiedBy>
  <cp:revision>11</cp:revision>
  <dcterms:created xsi:type="dcterms:W3CDTF">2019-06-09T07:37:20Z</dcterms:created>
  <dcterms:modified xsi:type="dcterms:W3CDTF">2019-06-10T15:37:53Z</dcterms:modified>
</cp:coreProperties>
</file>