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9" r:id="rId19"/>
    <p:sldId id="274" r:id="rId20"/>
    <p:sldId id="277" r:id="rId21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HK Grotesk Bold" panose="020B0604020202020204" charset="0"/>
      <p:regular r:id="rId27"/>
    </p:embeddedFont>
    <p:embeddedFont>
      <p:font typeface="HK Grotesk Medium" panose="020B0604020202020204" charset="0"/>
      <p:regular r:id="rId28"/>
    </p:embeddedFont>
    <p:embeddedFont>
      <p:font typeface="Open Sans" panose="020B0604020202020204" charset="0"/>
      <p:regular r:id="rId29"/>
    </p:embeddedFont>
    <p:embeddedFont>
      <p:font typeface="Open Sans Extra Bold" panose="020B0604020202020204" charset="0"/>
      <p:regular r:id="rId30"/>
    </p:embeddedFont>
    <p:embeddedFont>
      <p:font typeface="Open Sans Light" panose="020B0604020202020204" charset="0"/>
      <p:regular r:id="rId31"/>
    </p:embeddedFont>
    <p:embeddedFont>
      <p:font typeface="Open Sans Light Bold" panose="020B0604020202020204" charset="0"/>
      <p:regular r:id="rId32"/>
    </p:embeddedFont>
    <p:embeddedFont>
      <p:font typeface="Open Sans Light Italics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138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E73BC-9EA4-463D-8A8D-A9F200D662B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F791-2959-43AB-97D7-231736B4B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showing adherence to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6F791-2959-43AB-97D7-231736B4B2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7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C553EA8-4EBA-4BA9-AD02-E99809A17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13195276" y="4299934"/>
            <a:ext cx="5187978" cy="259398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10601287" y="2495715"/>
            <a:ext cx="5187978" cy="259398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397506" y="1198721"/>
            <a:ext cx="1797770" cy="16719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789266" y="7137693"/>
            <a:ext cx="1797770" cy="167192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961198" y="4251374"/>
            <a:ext cx="1062145" cy="88689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202448" y="1664306"/>
            <a:ext cx="1384587" cy="74075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1397506" y="7603279"/>
            <a:ext cx="1384587" cy="74075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369803" y="3798327"/>
            <a:ext cx="11719997" cy="4545707"/>
            <a:chOff x="0" y="0"/>
            <a:chExt cx="15626662" cy="606094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14300"/>
              <a:ext cx="15626662" cy="4721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750"/>
                </a:lnSpc>
              </a:pPr>
              <a:r>
                <a:rPr lang="en-US" sz="12500">
                  <a:solidFill>
                    <a:srgbClr val="FFD100"/>
                  </a:solidFill>
                  <a:latin typeface="HK Grotesk Bold"/>
                </a:rPr>
                <a:t>REQUIREMENT CLASS MODEL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447815"/>
              <a:ext cx="15626662" cy="613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7953" t="12936" r="1740" b="7874"/>
          <a:stretch>
            <a:fillRect/>
          </a:stretch>
        </p:blipFill>
        <p:spPr>
          <a:xfrm>
            <a:off x="183229" y="342900"/>
            <a:ext cx="18025033" cy="9524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13254797" y="5629015"/>
            <a:ext cx="4581341" cy="229067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545468" y="8134951"/>
            <a:ext cx="1587554" cy="147642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400000">
            <a:off x="10964126" y="4035765"/>
            <a:ext cx="4581341" cy="22906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667243" y="2890430"/>
            <a:ext cx="1587554" cy="147642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3000"/>
          </a:blip>
          <a:srcRect/>
          <a:stretch>
            <a:fillRect/>
          </a:stretch>
        </p:blipFill>
        <p:spPr>
          <a:xfrm>
            <a:off x="10563291" y="2890430"/>
            <a:ext cx="7217569" cy="670577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931159" y="5586133"/>
            <a:ext cx="937947" cy="78318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910336" y="3301574"/>
            <a:ext cx="1222686" cy="65413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1667243" y="8546095"/>
            <a:ext cx="1222686" cy="654137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-1931253" y="1198271"/>
            <a:ext cx="14821181" cy="6936680"/>
            <a:chOff x="0" y="0"/>
            <a:chExt cx="19761575" cy="924890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95250"/>
              <a:ext cx="19761575" cy="8092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902"/>
                </a:lnSpc>
              </a:pPr>
              <a:r>
                <a:rPr lang="en-US" sz="10820" dirty="0">
                  <a:solidFill>
                    <a:srgbClr val="F9DD0B"/>
                  </a:solidFill>
                  <a:latin typeface="HK Grotesk Bold"/>
                </a:rPr>
                <a:t>CONSTRAINTS </a:t>
              </a:r>
            </a:p>
            <a:p>
              <a:pPr algn="ctr">
                <a:lnSpc>
                  <a:spcPts val="11902"/>
                </a:lnSpc>
              </a:pPr>
              <a:r>
                <a:rPr lang="en-US" sz="10820" dirty="0">
                  <a:solidFill>
                    <a:srgbClr val="F9DD0B"/>
                  </a:solidFill>
                  <a:latin typeface="HK Grotesk Bold"/>
                </a:rPr>
                <a:t>&amp;</a:t>
              </a:r>
            </a:p>
            <a:p>
              <a:pPr algn="ctr">
                <a:lnSpc>
                  <a:spcPts val="11902"/>
                </a:lnSpc>
              </a:pPr>
              <a:r>
                <a:rPr lang="en-US" sz="10820" dirty="0">
                  <a:solidFill>
                    <a:srgbClr val="F9DD0B"/>
                  </a:solidFill>
                  <a:latin typeface="HK Grotesk Bold"/>
                </a:rPr>
                <a:t> OBJECT MODEL REVIEW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720739"/>
              <a:ext cx="19761575" cy="528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46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08142" y="163368"/>
            <a:ext cx="13720639" cy="1083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000000"/>
                </a:solidFill>
                <a:latin typeface="Open Sans Extra Bold"/>
              </a:rPr>
              <a:t>Constraints Overview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8483" y="287193"/>
            <a:ext cx="1668427" cy="166842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4159" y="527595"/>
            <a:ext cx="337074" cy="49844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07991" y="2412387"/>
            <a:ext cx="7753275" cy="294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 Light Bold"/>
              </a:rPr>
              <a:t>A child must have a minimum age of 5 and a child must be below 19 years of age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15164" y="2202180"/>
            <a:ext cx="7314767" cy="219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Open Sans Light Bold"/>
              </a:rPr>
              <a:t>If the mode of delivery is online then there is no meet location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7991" y="6026256"/>
            <a:ext cx="8443955" cy="219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context Child inv ageFiveToNineteen: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self.age&gt;= 5 and self.age &lt; 19 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end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7991" y="6026256"/>
            <a:ext cx="10275758" cy="219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context Child inv ageFiveToNineteen: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self.age&gt;= 5 and self.age &lt; 19 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end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15164" y="5574030"/>
            <a:ext cx="10275758" cy="368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inv :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self.modeOfDelivery = ModeOfDelivery::Online implies self.location = null 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08142" y="163368"/>
            <a:ext cx="13720639" cy="1083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000000"/>
                </a:solidFill>
                <a:latin typeface="Open Sans Extra Bold"/>
              </a:rPr>
              <a:t>Constraints Overview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8483" y="287193"/>
            <a:ext cx="1668427" cy="166842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4159" y="527595"/>
            <a:ext cx="337074" cy="49844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-212286" y="2379710"/>
            <a:ext cx="7802272" cy="219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 Light Bold"/>
              </a:rPr>
              <a:t>Only Tutors who are approved may  offer service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44107" y="2379710"/>
            <a:ext cx="7684675" cy="219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 Light Bold"/>
              </a:rPr>
              <a:t>A parent may review a tutor only after rating  them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23336" y="5067300"/>
            <a:ext cx="9164664" cy="294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context Parent inv mustRateThenReview: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self.rate = null implies self.review = null 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end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68483" y="5067300"/>
            <a:ext cx="7603127" cy="4427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context Tutor inv mustBeApproved: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self.service-&gt;size()&gt;0 implies self.generalStatus = GeneralStatus::Approved 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08142" y="163368"/>
            <a:ext cx="13720639" cy="1083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000000"/>
                </a:solidFill>
                <a:latin typeface="Open Sans Extra Bold"/>
              </a:rPr>
              <a:t>Constraints Overview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8483" y="287193"/>
            <a:ext cx="1668427" cy="166842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4159" y="527595"/>
            <a:ext cx="337074" cy="49844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2502476"/>
            <a:ext cx="7753275" cy="294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 Light Bold"/>
              </a:rPr>
              <a:t>A one-on-one enrollment request must be for a service with type "One-on-One"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2502476"/>
            <a:ext cx="7802272" cy="219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just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Open Sans Light Bold"/>
              </a:rPr>
              <a:t>A group enrollment request must be for a service with type "Group"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8483" y="5607832"/>
            <a:ext cx="7603127" cy="294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inv :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oooService.serviceType = ServiceType::One_On_One 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end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67606" y="5607832"/>
            <a:ext cx="7603127" cy="294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inv :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self.gService.serviceType = ServiceType::Group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 Italics"/>
              </a:rPr>
              <a:t>end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1">
            <a:extLst>
              <a:ext uri="{FF2B5EF4-FFF2-40B4-BE49-F238E27FC236}">
                <a16:creationId xmlns:a16="http://schemas.microsoft.com/office/drawing/2014/main" id="{EF6C3438-5BC9-4B13-A940-75823553C239}"/>
              </a:ext>
            </a:extLst>
          </p:cNvPr>
          <p:cNvSpPr txBox="1"/>
          <p:nvPr/>
        </p:nvSpPr>
        <p:spPr>
          <a:xfrm>
            <a:off x="3124513" y="4000500"/>
            <a:ext cx="14821181" cy="3086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2"/>
              </a:lnSpc>
            </a:pPr>
            <a:r>
              <a:rPr lang="en-US" sz="10820" dirty="0">
                <a:solidFill>
                  <a:srgbClr val="F9DD0B"/>
                </a:solidFill>
                <a:latin typeface="HK Grotesk Bold"/>
              </a:rPr>
              <a:t>OBJECT MODEL REVIEW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9D4FEC8-75AD-4215-9459-47DFD079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6200000">
            <a:off x="-1145335" y="6517435"/>
            <a:ext cx="4581341" cy="2290671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BC054468-F27A-447E-B852-CBCFAB6C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5336" y="9023371"/>
            <a:ext cx="1587554" cy="1476426"/>
          </a:xfrm>
          <a:prstGeom prst="rect">
            <a:avLst/>
          </a:prstGeom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120261E7-D476-46C3-8025-48266BC11F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732889" y="3778850"/>
            <a:ext cx="1587554" cy="1476426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E29A8919-CA24-4472-82C5-062DA4ECA1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468973" y="6474553"/>
            <a:ext cx="937947" cy="783186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C3F64308-A45B-4C17-97F7-498C06716AC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655022" y="8727931"/>
            <a:ext cx="2290672" cy="122551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839DE221-C79F-4411-BEB5-1484DC8B28A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-2732889" y="9434515"/>
            <a:ext cx="1222686" cy="65413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, schematic&#10;&#10;Description automatically generated">
            <a:extLst>
              <a:ext uri="{FF2B5EF4-FFF2-40B4-BE49-F238E27FC236}">
                <a16:creationId xmlns:a16="http://schemas.microsoft.com/office/drawing/2014/main" id="{2D25F5E3-B384-49E3-8AA4-FF31D78BF3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3556" r="8000" b="9111"/>
          <a:stretch/>
        </p:blipFill>
        <p:spPr>
          <a:xfrm>
            <a:off x="-1" y="0"/>
            <a:ext cx="18288001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93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F33AE7A-A125-4BC9-BB2B-08BFA5C44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0" t="12667" r="7000" b="9111"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30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6875" y="5143500"/>
            <a:ext cx="15172133" cy="803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rgbClr val="000000"/>
                </a:solidFill>
                <a:latin typeface="Open Sans Light Bold"/>
              </a:rPr>
              <a:t>Demo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01411" y="4197177"/>
            <a:ext cx="2336906" cy="233690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33800" y="4533900"/>
            <a:ext cx="472127" cy="698155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CC4A89F7-4D63-4A3B-9E82-362D7BE7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149683" y="4197177"/>
            <a:ext cx="2336906" cy="2336906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DD03A19-5946-4B98-A60E-D16DD2D390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082072" y="4533900"/>
            <a:ext cx="472127" cy="698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257E45A4-7140-4CF5-8238-C2C7086EA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7000875" y="1071562"/>
            <a:ext cx="4261001" cy="201652"/>
            <a:chOff x="0" y="0"/>
            <a:chExt cx="30988000" cy="1473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980382" cy="1473200"/>
            </a:xfrm>
            <a:custGeom>
              <a:avLst/>
              <a:gdLst/>
              <a:ahLst/>
              <a:cxnLst/>
              <a:rect l="l" t="t" r="r" b="b"/>
              <a:pathLst>
                <a:path w="30980382" h="1473200">
                  <a:moveTo>
                    <a:pt x="30607000" y="711200"/>
                  </a:moveTo>
                  <a:cubicBezTo>
                    <a:pt x="30224729" y="711200"/>
                    <a:pt x="30054550" y="591820"/>
                    <a:pt x="29819600" y="425450"/>
                  </a:cubicBezTo>
                  <a:cubicBezTo>
                    <a:pt x="29550361" y="236220"/>
                    <a:pt x="29216350" y="0"/>
                    <a:pt x="28591511" y="0"/>
                  </a:cubicBezTo>
                  <a:cubicBezTo>
                    <a:pt x="27966671" y="0"/>
                    <a:pt x="27632661" y="236220"/>
                    <a:pt x="27364689" y="425450"/>
                  </a:cubicBezTo>
                  <a:cubicBezTo>
                    <a:pt x="27129739" y="591820"/>
                    <a:pt x="26959561" y="711200"/>
                    <a:pt x="26577289" y="711200"/>
                  </a:cubicBezTo>
                  <a:cubicBezTo>
                    <a:pt x="26195018" y="711200"/>
                    <a:pt x="26024839" y="591820"/>
                    <a:pt x="25789889" y="425450"/>
                  </a:cubicBezTo>
                  <a:cubicBezTo>
                    <a:pt x="25520650" y="236220"/>
                    <a:pt x="25186639" y="0"/>
                    <a:pt x="24561800" y="0"/>
                  </a:cubicBezTo>
                  <a:cubicBezTo>
                    <a:pt x="23936961" y="0"/>
                    <a:pt x="23602950" y="236220"/>
                    <a:pt x="23334980" y="425450"/>
                  </a:cubicBezTo>
                  <a:cubicBezTo>
                    <a:pt x="23100030" y="591820"/>
                    <a:pt x="22929850" y="711200"/>
                    <a:pt x="22547580" y="711200"/>
                  </a:cubicBezTo>
                  <a:cubicBezTo>
                    <a:pt x="22165311" y="711200"/>
                    <a:pt x="21995130" y="591820"/>
                    <a:pt x="21760180" y="425450"/>
                  </a:cubicBezTo>
                  <a:cubicBezTo>
                    <a:pt x="21489670" y="236220"/>
                    <a:pt x="21155661" y="0"/>
                    <a:pt x="20532089" y="0"/>
                  </a:cubicBezTo>
                  <a:cubicBezTo>
                    <a:pt x="19907250" y="0"/>
                    <a:pt x="19573239" y="236220"/>
                    <a:pt x="19305270" y="425450"/>
                  </a:cubicBezTo>
                  <a:cubicBezTo>
                    <a:pt x="19070320" y="591820"/>
                    <a:pt x="18900139" y="711200"/>
                    <a:pt x="18517870" y="711200"/>
                  </a:cubicBezTo>
                  <a:cubicBezTo>
                    <a:pt x="18135600" y="711200"/>
                    <a:pt x="17965420" y="591820"/>
                    <a:pt x="17730470" y="425450"/>
                  </a:cubicBezTo>
                  <a:cubicBezTo>
                    <a:pt x="17459961" y="236220"/>
                    <a:pt x="17125950" y="0"/>
                    <a:pt x="16501111" y="0"/>
                  </a:cubicBezTo>
                  <a:cubicBezTo>
                    <a:pt x="15876271" y="0"/>
                    <a:pt x="15542261" y="236220"/>
                    <a:pt x="15274291" y="425450"/>
                  </a:cubicBezTo>
                  <a:cubicBezTo>
                    <a:pt x="15039341" y="591820"/>
                    <a:pt x="14869161" y="711200"/>
                    <a:pt x="14486891" y="711200"/>
                  </a:cubicBezTo>
                  <a:cubicBezTo>
                    <a:pt x="14104621" y="711200"/>
                    <a:pt x="13934441" y="591820"/>
                    <a:pt x="13699491" y="425450"/>
                  </a:cubicBezTo>
                  <a:cubicBezTo>
                    <a:pt x="13430250" y="236220"/>
                    <a:pt x="13096239" y="0"/>
                    <a:pt x="12471400" y="0"/>
                  </a:cubicBezTo>
                  <a:cubicBezTo>
                    <a:pt x="11846561" y="0"/>
                    <a:pt x="11512550" y="236220"/>
                    <a:pt x="11244580" y="425450"/>
                  </a:cubicBezTo>
                  <a:cubicBezTo>
                    <a:pt x="11009630" y="591820"/>
                    <a:pt x="10839450" y="711200"/>
                    <a:pt x="10457180" y="711200"/>
                  </a:cubicBezTo>
                  <a:cubicBezTo>
                    <a:pt x="10074911" y="711200"/>
                    <a:pt x="9904730" y="591820"/>
                    <a:pt x="9669780" y="425450"/>
                  </a:cubicBezTo>
                  <a:cubicBezTo>
                    <a:pt x="9400540" y="236220"/>
                    <a:pt x="9065260" y="0"/>
                    <a:pt x="8441690" y="0"/>
                  </a:cubicBezTo>
                  <a:cubicBezTo>
                    <a:pt x="7818120" y="0"/>
                    <a:pt x="7482840" y="236220"/>
                    <a:pt x="7213600" y="425450"/>
                  </a:cubicBezTo>
                  <a:cubicBezTo>
                    <a:pt x="6978650" y="591820"/>
                    <a:pt x="6808470" y="711200"/>
                    <a:pt x="6426200" y="711200"/>
                  </a:cubicBezTo>
                  <a:cubicBezTo>
                    <a:pt x="6043930" y="711200"/>
                    <a:pt x="5873750" y="591820"/>
                    <a:pt x="5638800" y="425450"/>
                  </a:cubicBezTo>
                  <a:cubicBezTo>
                    <a:pt x="5369560" y="236220"/>
                    <a:pt x="5035550" y="0"/>
                    <a:pt x="4410710" y="0"/>
                  </a:cubicBezTo>
                  <a:cubicBezTo>
                    <a:pt x="3785870" y="0"/>
                    <a:pt x="3451860" y="236220"/>
                    <a:pt x="3183890" y="425450"/>
                  </a:cubicBezTo>
                  <a:cubicBezTo>
                    <a:pt x="2948940" y="591820"/>
                    <a:pt x="2778760" y="711200"/>
                    <a:pt x="2396490" y="711200"/>
                  </a:cubicBezTo>
                  <a:cubicBezTo>
                    <a:pt x="2014220" y="711200"/>
                    <a:pt x="1844040" y="591820"/>
                    <a:pt x="1609090" y="425450"/>
                  </a:cubicBezTo>
                  <a:cubicBezTo>
                    <a:pt x="1339850" y="236220"/>
                    <a:pt x="1005840" y="0"/>
                    <a:pt x="381000" y="0"/>
                  </a:cubicBezTo>
                  <a:cubicBezTo>
                    <a:pt x="170180" y="0"/>
                    <a:pt x="0" y="170180"/>
                    <a:pt x="0" y="381000"/>
                  </a:cubicBezTo>
                  <a:cubicBezTo>
                    <a:pt x="0" y="591820"/>
                    <a:pt x="170180" y="762000"/>
                    <a:pt x="381000" y="762000"/>
                  </a:cubicBezTo>
                  <a:cubicBezTo>
                    <a:pt x="763270" y="762000"/>
                    <a:pt x="933450" y="881380"/>
                    <a:pt x="1168400" y="1047750"/>
                  </a:cubicBezTo>
                  <a:cubicBezTo>
                    <a:pt x="1436370" y="1236980"/>
                    <a:pt x="1770380" y="1473200"/>
                    <a:pt x="2395220" y="1473200"/>
                  </a:cubicBezTo>
                  <a:cubicBezTo>
                    <a:pt x="3020060" y="1473200"/>
                    <a:pt x="3354070" y="1236980"/>
                    <a:pt x="3622040" y="1047750"/>
                  </a:cubicBezTo>
                  <a:cubicBezTo>
                    <a:pt x="3856990" y="881380"/>
                    <a:pt x="4027170" y="762000"/>
                    <a:pt x="4409440" y="762000"/>
                  </a:cubicBezTo>
                  <a:cubicBezTo>
                    <a:pt x="4791710" y="762000"/>
                    <a:pt x="4961890" y="881380"/>
                    <a:pt x="5196840" y="1047750"/>
                  </a:cubicBezTo>
                  <a:cubicBezTo>
                    <a:pt x="5467350" y="1236980"/>
                    <a:pt x="5801360" y="1473200"/>
                    <a:pt x="6426200" y="1473200"/>
                  </a:cubicBezTo>
                  <a:cubicBezTo>
                    <a:pt x="7051040" y="1473200"/>
                    <a:pt x="7385050" y="1236980"/>
                    <a:pt x="7653020" y="1047750"/>
                  </a:cubicBezTo>
                  <a:cubicBezTo>
                    <a:pt x="7887970" y="881380"/>
                    <a:pt x="8058150" y="762000"/>
                    <a:pt x="8440420" y="762000"/>
                  </a:cubicBezTo>
                  <a:cubicBezTo>
                    <a:pt x="8822689" y="762000"/>
                    <a:pt x="8992870" y="881380"/>
                    <a:pt x="9227820" y="1047750"/>
                  </a:cubicBezTo>
                  <a:cubicBezTo>
                    <a:pt x="9495790" y="1236980"/>
                    <a:pt x="9829800" y="1473200"/>
                    <a:pt x="10454640" y="1473200"/>
                  </a:cubicBezTo>
                  <a:cubicBezTo>
                    <a:pt x="11079480" y="1473200"/>
                    <a:pt x="11413490" y="1236980"/>
                    <a:pt x="11681460" y="1047750"/>
                  </a:cubicBezTo>
                  <a:cubicBezTo>
                    <a:pt x="11918950" y="881380"/>
                    <a:pt x="12087860" y="762000"/>
                    <a:pt x="12471400" y="762000"/>
                  </a:cubicBezTo>
                  <a:cubicBezTo>
                    <a:pt x="12853670" y="762000"/>
                    <a:pt x="13023850" y="881380"/>
                    <a:pt x="13258800" y="1047750"/>
                  </a:cubicBezTo>
                  <a:cubicBezTo>
                    <a:pt x="13526770" y="1236980"/>
                    <a:pt x="13860780" y="1473200"/>
                    <a:pt x="14485620" y="1473200"/>
                  </a:cubicBezTo>
                  <a:cubicBezTo>
                    <a:pt x="15110459" y="1473200"/>
                    <a:pt x="15444470" y="1236980"/>
                    <a:pt x="15712439" y="1047750"/>
                  </a:cubicBezTo>
                  <a:cubicBezTo>
                    <a:pt x="15947389" y="881380"/>
                    <a:pt x="16117570" y="762000"/>
                    <a:pt x="16499839" y="762000"/>
                  </a:cubicBezTo>
                  <a:cubicBezTo>
                    <a:pt x="16882109" y="762000"/>
                    <a:pt x="17052289" y="881380"/>
                    <a:pt x="17287239" y="1047750"/>
                  </a:cubicBezTo>
                  <a:cubicBezTo>
                    <a:pt x="17555209" y="1236980"/>
                    <a:pt x="17889220" y="1473200"/>
                    <a:pt x="18514059" y="1473200"/>
                  </a:cubicBezTo>
                  <a:cubicBezTo>
                    <a:pt x="19138898" y="1473200"/>
                    <a:pt x="19472909" y="1236980"/>
                    <a:pt x="19740879" y="1047750"/>
                  </a:cubicBezTo>
                  <a:cubicBezTo>
                    <a:pt x="19975829" y="881380"/>
                    <a:pt x="20146009" y="762000"/>
                    <a:pt x="20528279" y="762000"/>
                  </a:cubicBezTo>
                  <a:cubicBezTo>
                    <a:pt x="20910548" y="762000"/>
                    <a:pt x="21080729" y="881380"/>
                    <a:pt x="21315679" y="1047750"/>
                  </a:cubicBezTo>
                  <a:cubicBezTo>
                    <a:pt x="21583648" y="1236980"/>
                    <a:pt x="21917659" y="1473200"/>
                    <a:pt x="22542498" y="1473200"/>
                  </a:cubicBezTo>
                  <a:cubicBezTo>
                    <a:pt x="23167338" y="1473200"/>
                    <a:pt x="23501348" y="1236980"/>
                    <a:pt x="23769318" y="1047750"/>
                  </a:cubicBezTo>
                  <a:cubicBezTo>
                    <a:pt x="24004268" y="881380"/>
                    <a:pt x="24174448" y="762000"/>
                    <a:pt x="24556718" y="762000"/>
                  </a:cubicBezTo>
                  <a:cubicBezTo>
                    <a:pt x="24938988" y="762000"/>
                    <a:pt x="25109168" y="881380"/>
                    <a:pt x="25344118" y="1047750"/>
                  </a:cubicBezTo>
                  <a:cubicBezTo>
                    <a:pt x="25612088" y="1236980"/>
                    <a:pt x="25946098" y="1473200"/>
                    <a:pt x="26570939" y="1473200"/>
                  </a:cubicBezTo>
                  <a:cubicBezTo>
                    <a:pt x="27195779" y="1473200"/>
                    <a:pt x="27529789" y="1236980"/>
                    <a:pt x="27797761" y="1047750"/>
                  </a:cubicBezTo>
                  <a:cubicBezTo>
                    <a:pt x="28032711" y="881380"/>
                    <a:pt x="28202889" y="762000"/>
                    <a:pt x="28585161" y="762000"/>
                  </a:cubicBezTo>
                  <a:cubicBezTo>
                    <a:pt x="28967432" y="762000"/>
                    <a:pt x="29137611" y="881380"/>
                    <a:pt x="29372561" y="1047750"/>
                  </a:cubicBezTo>
                  <a:cubicBezTo>
                    <a:pt x="29640532" y="1236980"/>
                    <a:pt x="29974539" y="1473200"/>
                    <a:pt x="30599382" y="1473200"/>
                  </a:cubicBezTo>
                  <a:cubicBezTo>
                    <a:pt x="30810203" y="1473200"/>
                    <a:pt x="30980382" y="1303020"/>
                    <a:pt x="30980382" y="1092200"/>
                  </a:cubicBezTo>
                  <a:cubicBezTo>
                    <a:pt x="30980382" y="881380"/>
                    <a:pt x="30817821" y="711200"/>
                    <a:pt x="30607003" y="711200"/>
                  </a:cubicBezTo>
                  <a:close/>
                </a:path>
              </a:pathLst>
            </a:custGeom>
            <a:solidFill>
              <a:srgbClr val="FFF5DD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7013500" y="9446777"/>
            <a:ext cx="4261001" cy="201652"/>
            <a:chOff x="0" y="0"/>
            <a:chExt cx="30988000" cy="1473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980382" cy="1473200"/>
            </a:xfrm>
            <a:custGeom>
              <a:avLst/>
              <a:gdLst/>
              <a:ahLst/>
              <a:cxnLst/>
              <a:rect l="l" t="t" r="r" b="b"/>
              <a:pathLst>
                <a:path w="30980382" h="1473200">
                  <a:moveTo>
                    <a:pt x="30607000" y="711200"/>
                  </a:moveTo>
                  <a:cubicBezTo>
                    <a:pt x="30224729" y="711200"/>
                    <a:pt x="30054550" y="591820"/>
                    <a:pt x="29819600" y="425450"/>
                  </a:cubicBezTo>
                  <a:cubicBezTo>
                    <a:pt x="29550361" y="236220"/>
                    <a:pt x="29216350" y="0"/>
                    <a:pt x="28591511" y="0"/>
                  </a:cubicBezTo>
                  <a:cubicBezTo>
                    <a:pt x="27966671" y="0"/>
                    <a:pt x="27632661" y="236220"/>
                    <a:pt x="27364689" y="425450"/>
                  </a:cubicBezTo>
                  <a:cubicBezTo>
                    <a:pt x="27129739" y="591820"/>
                    <a:pt x="26959561" y="711200"/>
                    <a:pt x="26577289" y="711200"/>
                  </a:cubicBezTo>
                  <a:cubicBezTo>
                    <a:pt x="26195018" y="711200"/>
                    <a:pt x="26024839" y="591820"/>
                    <a:pt x="25789889" y="425450"/>
                  </a:cubicBezTo>
                  <a:cubicBezTo>
                    <a:pt x="25520650" y="236220"/>
                    <a:pt x="25186639" y="0"/>
                    <a:pt x="24561800" y="0"/>
                  </a:cubicBezTo>
                  <a:cubicBezTo>
                    <a:pt x="23936961" y="0"/>
                    <a:pt x="23602950" y="236220"/>
                    <a:pt x="23334980" y="425450"/>
                  </a:cubicBezTo>
                  <a:cubicBezTo>
                    <a:pt x="23100030" y="591820"/>
                    <a:pt x="22929850" y="711200"/>
                    <a:pt x="22547580" y="711200"/>
                  </a:cubicBezTo>
                  <a:cubicBezTo>
                    <a:pt x="22165311" y="711200"/>
                    <a:pt x="21995130" y="591820"/>
                    <a:pt x="21760180" y="425450"/>
                  </a:cubicBezTo>
                  <a:cubicBezTo>
                    <a:pt x="21489670" y="236220"/>
                    <a:pt x="21155661" y="0"/>
                    <a:pt x="20532089" y="0"/>
                  </a:cubicBezTo>
                  <a:cubicBezTo>
                    <a:pt x="19907250" y="0"/>
                    <a:pt x="19573239" y="236220"/>
                    <a:pt x="19305270" y="425450"/>
                  </a:cubicBezTo>
                  <a:cubicBezTo>
                    <a:pt x="19070320" y="591820"/>
                    <a:pt x="18900139" y="711200"/>
                    <a:pt x="18517870" y="711200"/>
                  </a:cubicBezTo>
                  <a:cubicBezTo>
                    <a:pt x="18135600" y="711200"/>
                    <a:pt x="17965420" y="591820"/>
                    <a:pt x="17730470" y="425450"/>
                  </a:cubicBezTo>
                  <a:cubicBezTo>
                    <a:pt x="17459961" y="236220"/>
                    <a:pt x="17125950" y="0"/>
                    <a:pt x="16501111" y="0"/>
                  </a:cubicBezTo>
                  <a:cubicBezTo>
                    <a:pt x="15876271" y="0"/>
                    <a:pt x="15542261" y="236220"/>
                    <a:pt x="15274291" y="425450"/>
                  </a:cubicBezTo>
                  <a:cubicBezTo>
                    <a:pt x="15039341" y="591820"/>
                    <a:pt x="14869161" y="711200"/>
                    <a:pt x="14486891" y="711200"/>
                  </a:cubicBezTo>
                  <a:cubicBezTo>
                    <a:pt x="14104621" y="711200"/>
                    <a:pt x="13934441" y="591820"/>
                    <a:pt x="13699491" y="425450"/>
                  </a:cubicBezTo>
                  <a:cubicBezTo>
                    <a:pt x="13430250" y="236220"/>
                    <a:pt x="13096239" y="0"/>
                    <a:pt x="12471400" y="0"/>
                  </a:cubicBezTo>
                  <a:cubicBezTo>
                    <a:pt x="11846561" y="0"/>
                    <a:pt x="11512550" y="236220"/>
                    <a:pt x="11244580" y="425450"/>
                  </a:cubicBezTo>
                  <a:cubicBezTo>
                    <a:pt x="11009630" y="591820"/>
                    <a:pt x="10839450" y="711200"/>
                    <a:pt x="10457180" y="711200"/>
                  </a:cubicBezTo>
                  <a:cubicBezTo>
                    <a:pt x="10074911" y="711200"/>
                    <a:pt x="9904730" y="591820"/>
                    <a:pt x="9669780" y="425450"/>
                  </a:cubicBezTo>
                  <a:cubicBezTo>
                    <a:pt x="9400540" y="236220"/>
                    <a:pt x="9065260" y="0"/>
                    <a:pt x="8441690" y="0"/>
                  </a:cubicBezTo>
                  <a:cubicBezTo>
                    <a:pt x="7818120" y="0"/>
                    <a:pt x="7482840" y="236220"/>
                    <a:pt x="7213600" y="425450"/>
                  </a:cubicBezTo>
                  <a:cubicBezTo>
                    <a:pt x="6978650" y="591820"/>
                    <a:pt x="6808470" y="711200"/>
                    <a:pt x="6426200" y="711200"/>
                  </a:cubicBezTo>
                  <a:cubicBezTo>
                    <a:pt x="6043930" y="711200"/>
                    <a:pt x="5873750" y="591820"/>
                    <a:pt x="5638800" y="425450"/>
                  </a:cubicBezTo>
                  <a:cubicBezTo>
                    <a:pt x="5369560" y="236220"/>
                    <a:pt x="5035550" y="0"/>
                    <a:pt x="4410710" y="0"/>
                  </a:cubicBezTo>
                  <a:cubicBezTo>
                    <a:pt x="3785870" y="0"/>
                    <a:pt x="3451860" y="236220"/>
                    <a:pt x="3183890" y="425450"/>
                  </a:cubicBezTo>
                  <a:cubicBezTo>
                    <a:pt x="2948940" y="591820"/>
                    <a:pt x="2778760" y="711200"/>
                    <a:pt x="2396490" y="711200"/>
                  </a:cubicBezTo>
                  <a:cubicBezTo>
                    <a:pt x="2014220" y="711200"/>
                    <a:pt x="1844040" y="591820"/>
                    <a:pt x="1609090" y="425450"/>
                  </a:cubicBezTo>
                  <a:cubicBezTo>
                    <a:pt x="1339850" y="236220"/>
                    <a:pt x="1005840" y="0"/>
                    <a:pt x="381000" y="0"/>
                  </a:cubicBezTo>
                  <a:cubicBezTo>
                    <a:pt x="170180" y="0"/>
                    <a:pt x="0" y="170180"/>
                    <a:pt x="0" y="381000"/>
                  </a:cubicBezTo>
                  <a:cubicBezTo>
                    <a:pt x="0" y="591820"/>
                    <a:pt x="170180" y="762000"/>
                    <a:pt x="381000" y="762000"/>
                  </a:cubicBezTo>
                  <a:cubicBezTo>
                    <a:pt x="763270" y="762000"/>
                    <a:pt x="933450" y="881380"/>
                    <a:pt x="1168400" y="1047750"/>
                  </a:cubicBezTo>
                  <a:cubicBezTo>
                    <a:pt x="1436370" y="1236980"/>
                    <a:pt x="1770380" y="1473200"/>
                    <a:pt x="2395220" y="1473200"/>
                  </a:cubicBezTo>
                  <a:cubicBezTo>
                    <a:pt x="3020060" y="1473200"/>
                    <a:pt x="3354070" y="1236980"/>
                    <a:pt x="3622040" y="1047750"/>
                  </a:cubicBezTo>
                  <a:cubicBezTo>
                    <a:pt x="3856990" y="881380"/>
                    <a:pt x="4027170" y="762000"/>
                    <a:pt x="4409440" y="762000"/>
                  </a:cubicBezTo>
                  <a:cubicBezTo>
                    <a:pt x="4791710" y="762000"/>
                    <a:pt x="4961890" y="881380"/>
                    <a:pt x="5196840" y="1047750"/>
                  </a:cubicBezTo>
                  <a:cubicBezTo>
                    <a:pt x="5467350" y="1236980"/>
                    <a:pt x="5801360" y="1473200"/>
                    <a:pt x="6426200" y="1473200"/>
                  </a:cubicBezTo>
                  <a:cubicBezTo>
                    <a:pt x="7051040" y="1473200"/>
                    <a:pt x="7385050" y="1236980"/>
                    <a:pt x="7653020" y="1047750"/>
                  </a:cubicBezTo>
                  <a:cubicBezTo>
                    <a:pt x="7887970" y="881380"/>
                    <a:pt x="8058150" y="762000"/>
                    <a:pt x="8440420" y="762000"/>
                  </a:cubicBezTo>
                  <a:cubicBezTo>
                    <a:pt x="8822689" y="762000"/>
                    <a:pt x="8992870" y="881380"/>
                    <a:pt x="9227820" y="1047750"/>
                  </a:cubicBezTo>
                  <a:cubicBezTo>
                    <a:pt x="9495790" y="1236980"/>
                    <a:pt x="9829800" y="1473200"/>
                    <a:pt x="10454640" y="1473200"/>
                  </a:cubicBezTo>
                  <a:cubicBezTo>
                    <a:pt x="11079480" y="1473200"/>
                    <a:pt x="11413490" y="1236980"/>
                    <a:pt x="11681460" y="1047750"/>
                  </a:cubicBezTo>
                  <a:cubicBezTo>
                    <a:pt x="11918950" y="881380"/>
                    <a:pt x="12087860" y="762000"/>
                    <a:pt x="12471400" y="762000"/>
                  </a:cubicBezTo>
                  <a:cubicBezTo>
                    <a:pt x="12853670" y="762000"/>
                    <a:pt x="13023850" y="881380"/>
                    <a:pt x="13258800" y="1047750"/>
                  </a:cubicBezTo>
                  <a:cubicBezTo>
                    <a:pt x="13526770" y="1236980"/>
                    <a:pt x="13860780" y="1473200"/>
                    <a:pt x="14485620" y="1473200"/>
                  </a:cubicBezTo>
                  <a:cubicBezTo>
                    <a:pt x="15110459" y="1473200"/>
                    <a:pt x="15444470" y="1236980"/>
                    <a:pt x="15712439" y="1047750"/>
                  </a:cubicBezTo>
                  <a:cubicBezTo>
                    <a:pt x="15947389" y="881380"/>
                    <a:pt x="16117570" y="762000"/>
                    <a:pt x="16499839" y="762000"/>
                  </a:cubicBezTo>
                  <a:cubicBezTo>
                    <a:pt x="16882109" y="762000"/>
                    <a:pt x="17052289" y="881380"/>
                    <a:pt x="17287239" y="1047750"/>
                  </a:cubicBezTo>
                  <a:cubicBezTo>
                    <a:pt x="17555209" y="1236980"/>
                    <a:pt x="17889220" y="1473200"/>
                    <a:pt x="18514059" y="1473200"/>
                  </a:cubicBezTo>
                  <a:cubicBezTo>
                    <a:pt x="19138898" y="1473200"/>
                    <a:pt x="19472909" y="1236980"/>
                    <a:pt x="19740879" y="1047750"/>
                  </a:cubicBezTo>
                  <a:cubicBezTo>
                    <a:pt x="19975829" y="881380"/>
                    <a:pt x="20146009" y="762000"/>
                    <a:pt x="20528279" y="762000"/>
                  </a:cubicBezTo>
                  <a:cubicBezTo>
                    <a:pt x="20910548" y="762000"/>
                    <a:pt x="21080729" y="881380"/>
                    <a:pt x="21315679" y="1047750"/>
                  </a:cubicBezTo>
                  <a:cubicBezTo>
                    <a:pt x="21583648" y="1236980"/>
                    <a:pt x="21917659" y="1473200"/>
                    <a:pt x="22542498" y="1473200"/>
                  </a:cubicBezTo>
                  <a:cubicBezTo>
                    <a:pt x="23167338" y="1473200"/>
                    <a:pt x="23501348" y="1236980"/>
                    <a:pt x="23769318" y="1047750"/>
                  </a:cubicBezTo>
                  <a:cubicBezTo>
                    <a:pt x="24004268" y="881380"/>
                    <a:pt x="24174448" y="762000"/>
                    <a:pt x="24556718" y="762000"/>
                  </a:cubicBezTo>
                  <a:cubicBezTo>
                    <a:pt x="24938988" y="762000"/>
                    <a:pt x="25109168" y="881380"/>
                    <a:pt x="25344118" y="1047750"/>
                  </a:cubicBezTo>
                  <a:cubicBezTo>
                    <a:pt x="25612088" y="1236980"/>
                    <a:pt x="25946098" y="1473200"/>
                    <a:pt x="26570939" y="1473200"/>
                  </a:cubicBezTo>
                  <a:cubicBezTo>
                    <a:pt x="27195779" y="1473200"/>
                    <a:pt x="27529789" y="1236980"/>
                    <a:pt x="27797761" y="1047750"/>
                  </a:cubicBezTo>
                  <a:cubicBezTo>
                    <a:pt x="28032711" y="881380"/>
                    <a:pt x="28202889" y="762000"/>
                    <a:pt x="28585161" y="762000"/>
                  </a:cubicBezTo>
                  <a:cubicBezTo>
                    <a:pt x="28967432" y="762000"/>
                    <a:pt x="29137611" y="881380"/>
                    <a:pt x="29372561" y="1047750"/>
                  </a:cubicBezTo>
                  <a:cubicBezTo>
                    <a:pt x="29640532" y="1236980"/>
                    <a:pt x="29974539" y="1473200"/>
                    <a:pt x="30599382" y="1473200"/>
                  </a:cubicBezTo>
                  <a:cubicBezTo>
                    <a:pt x="30810203" y="1473200"/>
                    <a:pt x="30980382" y="1303020"/>
                    <a:pt x="30980382" y="1092200"/>
                  </a:cubicBezTo>
                  <a:cubicBezTo>
                    <a:pt x="30980382" y="881380"/>
                    <a:pt x="30817821" y="711200"/>
                    <a:pt x="30607003" y="711200"/>
                  </a:cubicBezTo>
                  <a:close/>
                </a:path>
              </a:pathLst>
            </a:custGeom>
            <a:solidFill>
              <a:srgbClr val="FFF5DD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7588325" y="2849520"/>
            <a:ext cx="3086100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alphaModFix amt="27000"/>
          </a:blip>
          <a:srcRect/>
          <a:stretch>
            <a:fillRect/>
          </a:stretch>
        </p:blipFill>
        <p:spPr>
          <a:xfrm>
            <a:off x="693312" y="2203349"/>
            <a:ext cx="16383012" cy="647129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alphaModFix amt="14000"/>
          </a:blip>
          <a:srcRect/>
          <a:stretch>
            <a:fillRect/>
          </a:stretch>
        </p:blipFill>
        <p:spPr>
          <a:xfrm>
            <a:off x="8750946" y="4642130"/>
            <a:ext cx="760860" cy="246432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256395" y="4886325"/>
            <a:ext cx="413028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554108" y="3781820"/>
            <a:ext cx="5446721" cy="272336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-2762950" y="-935065"/>
            <a:ext cx="4223151" cy="39275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09213" y="4624468"/>
            <a:ext cx="1243190" cy="103806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98916" y="7866860"/>
            <a:ext cx="1620593" cy="86701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366287" y="133350"/>
            <a:ext cx="12755576" cy="4203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6425"/>
              </a:lnSpc>
            </a:pPr>
            <a:r>
              <a:rPr lang="en-US" sz="14932">
                <a:solidFill>
                  <a:srgbClr val="FFFFFF"/>
                </a:solidFill>
                <a:latin typeface="HK Grotesk Bold"/>
              </a:rPr>
              <a:t>We Propose:</a:t>
            </a:r>
          </a:p>
          <a:p>
            <a:pPr algn="ctr">
              <a:lnSpc>
                <a:spcPts val="16425"/>
              </a:lnSpc>
            </a:pPr>
            <a:r>
              <a:rPr lang="en-US" sz="14932">
                <a:solidFill>
                  <a:srgbClr val="211C1D"/>
                </a:solidFill>
                <a:latin typeface="HK Grotesk Bold"/>
              </a:rPr>
              <a:t>TutorJA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679219" y="6242969"/>
            <a:ext cx="3374136" cy="411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2904026" y="6242969"/>
            <a:ext cx="5607905" cy="411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544051" y="6172200"/>
            <a:ext cx="4534215" cy="4114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093540" y="4260853"/>
            <a:ext cx="12067431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Light"/>
              </a:rPr>
              <a:t>Supplimenting the Traditional Learning Experience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2081543" y="4186674"/>
            <a:ext cx="6268770" cy="313438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-1052843" y="2400664"/>
            <a:ext cx="6268770" cy="313438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14350" y="833471"/>
            <a:ext cx="2215185" cy="206012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743310" y="6991229"/>
            <a:ext cx="2039810" cy="189702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968748" y="1033200"/>
            <a:ext cx="1916937" cy="102556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05623" y="7575171"/>
            <a:ext cx="1880318" cy="100597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8862245" y="638153"/>
            <a:ext cx="9197039" cy="6279678"/>
            <a:chOff x="0" y="0"/>
            <a:chExt cx="12262718" cy="8372904"/>
          </a:xfrm>
        </p:grpSpPr>
        <p:sp>
          <p:nvSpPr>
            <p:cNvPr id="9" name="TextBox 9"/>
            <p:cNvSpPr txBox="1"/>
            <p:nvPr/>
          </p:nvSpPr>
          <p:spPr>
            <a:xfrm>
              <a:off x="0" y="114300"/>
              <a:ext cx="12262718" cy="7033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750"/>
                </a:lnSpc>
              </a:pPr>
              <a:r>
                <a:rPr lang="en-US" sz="12500">
                  <a:solidFill>
                    <a:srgbClr val="008037"/>
                  </a:solidFill>
                  <a:latin typeface="HK Grotesk Bold"/>
                </a:rPr>
                <a:t>EDUCATION FOR THE FUTURE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759777"/>
              <a:ext cx="12262718" cy="613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20"/>
                </a:lnSpc>
              </a:pPr>
              <a:r>
                <a:rPr lang="en-US" sz="3200">
                  <a:solidFill>
                    <a:srgbClr val="FFFFFF"/>
                  </a:solidFill>
                  <a:latin typeface="HK Grotesk Medium"/>
                </a:rPr>
                <a:t>Bridging the gap through technology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alphaModFix amt="64000"/>
          </a:blip>
          <a:srcRect/>
          <a:stretch>
            <a:fillRect/>
          </a:stretch>
        </p:blipFill>
        <p:spPr>
          <a:xfrm>
            <a:off x="1028700" y="3777992"/>
            <a:ext cx="5579960" cy="220408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857705" y="7102242"/>
            <a:ext cx="2774933" cy="27093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2793" y="3392833"/>
            <a:ext cx="3029989" cy="411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62173" y="3449334"/>
            <a:ext cx="2098548" cy="4114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596197" y="7535328"/>
            <a:ext cx="6976914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Students</a:t>
            </a:r>
          </a:p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 (K3-Grade11)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501346" y="1197991"/>
            <a:ext cx="11235829" cy="9731277"/>
            <a:chOff x="0" y="0"/>
            <a:chExt cx="6202680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8037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475159" y="312166"/>
            <a:ext cx="7668841" cy="170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49"/>
              </a:lnSpc>
            </a:pPr>
            <a:r>
              <a:rPr lang="en-US" sz="9892">
                <a:solidFill>
                  <a:srgbClr val="000000"/>
                </a:solidFill>
                <a:latin typeface="Open Sans Extra Bold"/>
              </a:rPr>
              <a:t>Connecting 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472782" y="7822131"/>
            <a:ext cx="1044813" cy="1436169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3217249" y="5193741"/>
            <a:ext cx="2092330" cy="312993"/>
            <a:chOff x="0" y="0"/>
            <a:chExt cx="3879850" cy="580390"/>
          </a:xfrm>
        </p:grpSpPr>
        <p:sp>
          <p:nvSpPr>
            <p:cNvPr id="10" name="Freeform 10"/>
            <p:cNvSpPr/>
            <p:nvPr/>
          </p:nvSpPr>
          <p:spPr>
            <a:xfrm>
              <a:off x="3467100" y="38100"/>
              <a:ext cx="374650" cy="504190"/>
            </a:xfrm>
            <a:custGeom>
              <a:avLst/>
              <a:gdLst/>
              <a:ahLst/>
              <a:cxnLst/>
              <a:rect l="l" t="t" r="r" b="b"/>
              <a:pathLst>
                <a:path w="374650" h="50419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8037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8100" y="38100"/>
              <a:ext cx="374650" cy="504190"/>
            </a:xfrm>
            <a:custGeom>
              <a:avLst/>
              <a:gdLst/>
              <a:ahLst/>
              <a:cxnLst/>
              <a:rect l="l" t="t" r="r" b="b"/>
              <a:pathLst>
                <a:path w="374650" h="504190">
                  <a:moveTo>
                    <a:pt x="374650" y="504190"/>
                  </a:moveTo>
                  <a:lnTo>
                    <a:pt x="374650" y="0"/>
                  </a:lnTo>
                  <a:lnTo>
                    <a:pt x="0" y="252730"/>
                  </a:lnTo>
                  <a:close/>
                </a:path>
              </a:pathLst>
            </a:custGeom>
            <a:solidFill>
              <a:srgbClr val="00803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-2540"/>
              <a:ext cx="3879850" cy="584200"/>
            </a:xfrm>
            <a:custGeom>
              <a:avLst/>
              <a:gdLst/>
              <a:ahLst/>
              <a:cxnLst/>
              <a:rect l="l" t="t" r="r" b="b"/>
              <a:pathLst>
                <a:path w="3879850" h="584200">
                  <a:moveTo>
                    <a:pt x="3863340" y="261620"/>
                  </a:moveTo>
                  <a:lnTo>
                    <a:pt x="3488690" y="8890"/>
                  </a:lnTo>
                  <a:cubicBezTo>
                    <a:pt x="3477260" y="1270"/>
                    <a:pt x="3462020" y="0"/>
                    <a:pt x="3449320" y="6350"/>
                  </a:cubicBezTo>
                  <a:cubicBezTo>
                    <a:pt x="3436620" y="12700"/>
                    <a:pt x="3429000" y="26670"/>
                    <a:pt x="3429000" y="40640"/>
                  </a:cubicBezTo>
                  <a:lnTo>
                    <a:pt x="3429000" y="255270"/>
                  </a:lnTo>
                  <a:lnTo>
                    <a:pt x="450850" y="255270"/>
                  </a:lnTo>
                  <a:lnTo>
                    <a:pt x="450850" y="40640"/>
                  </a:lnTo>
                  <a:cubicBezTo>
                    <a:pt x="450850" y="26670"/>
                    <a:pt x="443230" y="13970"/>
                    <a:pt x="430530" y="7620"/>
                  </a:cubicBezTo>
                  <a:cubicBezTo>
                    <a:pt x="417830" y="1270"/>
                    <a:pt x="402590" y="1270"/>
                    <a:pt x="391160" y="10160"/>
                  </a:cubicBezTo>
                  <a:lnTo>
                    <a:pt x="16510" y="261620"/>
                  </a:lnTo>
                  <a:cubicBezTo>
                    <a:pt x="6350" y="267970"/>
                    <a:pt x="0" y="280670"/>
                    <a:pt x="0" y="293370"/>
                  </a:cubicBezTo>
                  <a:cubicBezTo>
                    <a:pt x="0" y="306070"/>
                    <a:pt x="6350" y="317500"/>
                    <a:pt x="16510" y="325120"/>
                  </a:cubicBezTo>
                  <a:lnTo>
                    <a:pt x="391160" y="577850"/>
                  </a:lnTo>
                  <a:cubicBezTo>
                    <a:pt x="397510" y="581660"/>
                    <a:pt x="405130" y="584200"/>
                    <a:pt x="412750" y="584200"/>
                  </a:cubicBezTo>
                  <a:cubicBezTo>
                    <a:pt x="419100" y="584200"/>
                    <a:pt x="425450" y="582930"/>
                    <a:pt x="430530" y="579120"/>
                  </a:cubicBezTo>
                  <a:cubicBezTo>
                    <a:pt x="443230" y="572770"/>
                    <a:pt x="450850" y="560070"/>
                    <a:pt x="450850" y="546100"/>
                  </a:cubicBezTo>
                  <a:lnTo>
                    <a:pt x="450850" y="331470"/>
                  </a:lnTo>
                  <a:lnTo>
                    <a:pt x="3429000" y="331470"/>
                  </a:lnTo>
                  <a:lnTo>
                    <a:pt x="3429000" y="546100"/>
                  </a:lnTo>
                  <a:cubicBezTo>
                    <a:pt x="3429000" y="560070"/>
                    <a:pt x="3436620" y="572770"/>
                    <a:pt x="3449320" y="579120"/>
                  </a:cubicBezTo>
                  <a:cubicBezTo>
                    <a:pt x="3454400" y="581660"/>
                    <a:pt x="3460750" y="584200"/>
                    <a:pt x="3467100" y="584200"/>
                  </a:cubicBezTo>
                  <a:cubicBezTo>
                    <a:pt x="3474720" y="584200"/>
                    <a:pt x="3482340" y="581660"/>
                    <a:pt x="3488690" y="577850"/>
                  </a:cubicBezTo>
                  <a:lnTo>
                    <a:pt x="3863340" y="325120"/>
                  </a:lnTo>
                  <a:cubicBezTo>
                    <a:pt x="3873500" y="317500"/>
                    <a:pt x="3879850" y="306070"/>
                    <a:pt x="3879850" y="293370"/>
                  </a:cubicBezTo>
                  <a:cubicBezTo>
                    <a:pt x="3879850" y="280670"/>
                    <a:pt x="3873500" y="267970"/>
                    <a:pt x="3863340" y="261620"/>
                  </a:cubicBezTo>
                  <a:close/>
                  <a:moveTo>
                    <a:pt x="374650" y="473710"/>
                  </a:moveTo>
                  <a:lnTo>
                    <a:pt x="106680" y="293370"/>
                  </a:lnTo>
                  <a:lnTo>
                    <a:pt x="374650" y="111760"/>
                  </a:lnTo>
                  <a:lnTo>
                    <a:pt x="374650" y="473710"/>
                  </a:lnTo>
                  <a:close/>
                  <a:moveTo>
                    <a:pt x="3505200" y="473710"/>
                  </a:moveTo>
                  <a:lnTo>
                    <a:pt x="3505200" y="111760"/>
                  </a:lnTo>
                  <a:lnTo>
                    <a:pt x="3773170" y="292100"/>
                  </a:lnTo>
                  <a:lnTo>
                    <a:pt x="3505200" y="473710"/>
                  </a:lnTo>
                  <a:close/>
                </a:path>
              </a:pathLst>
            </a:custGeom>
            <a:solidFill>
              <a:srgbClr val="86480E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705882" y="8371205"/>
            <a:ext cx="198730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Open Sans"/>
              </a:rPr>
              <a:t>Tutors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15392" y="1446190"/>
            <a:ext cx="6007738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Open Sans Extra Bold"/>
              </a:rPr>
              <a:t>Who need: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573111" y="3570265"/>
            <a:ext cx="771488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Face-to-Face One-on-one Tutoring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43370" y="4883164"/>
            <a:ext cx="804463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Face-to-Face Small Group Tutoring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43370" y="6413253"/>
            <a:ext cx="674965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Online One-on-one Tutoring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942768" y="7563903"/>
            <a:ext cx="697557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Online  Small Group Tutoring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Diagram&#10;&#10;Description automatically generated">
            <a:extLst>
              <a:ext uri="{FF2B5EF4-FFF2-40B4-BE49-F238E27FC236}">
                <a16:creationId xmlns:a16="http://schemas.microsoft.com/office/drawing/2014/main" id="{9490E3D7-71B8-4056-A9DB-49FE1CB77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4000"/>
          </a:blip>
          <a:srcRect/>
          <a:stretch>
            <a:fillRect/>
          </a:stretch>
        </p:blipFill>
        <p:spPr>
          <a:xfrm>
            <a:off x="10872466" y="-186839"/>
            <a:ext cx="10872466" cy="108724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6000"/>
          </a:blip>
          <a:srcRect/>
          <a:stretch>
            <a:fillRect/>
          </a:stretch>
        </p:blipFill>
        <p:spPr>
          <a:xfrm rot="8967519">
            <a:off x="4339778" y="6192926"/>
            <a:ext cx="1620593" cy="8670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4000"/>
          </a:blip>
          <a:srcRect/>
          <a:stretch>
            <a:fillRect/>
          </a:stretch>
        </p:blipFill>
        <p:spPr>
          <a:xfrm>
            <a:off x="0" y="-585466"/>
            <a:ext cx="10872466" cy="1087246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50236" y="2056097"/>
            <a:ext cx="11114029" cy="418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387"/>
              </a:lnSpc>
            </a:pPr>
            <a:r>
              <a:rPr lang="en-US" sz="14898">
                <a:solidFill>
                  <a:srgbClr val="FFFFFF"/>
                </a:solidFill>
                <a:latin typeface="HK Grotesk Bold"/>
              </a:rPr>
              <a:t>Use Case Model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77000"/>
          </a:blip>
          <a:srcRect/>
          <a:stretch>
            <a:fillRect/>
          </a:stretch>
        </p:blipFill>
        <p:spPr>
          <a:xfrm>
            <a:off x="17259300" y="519064"/>
            <a:ext cx="689399" cy="101927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10800000">
            <a:off x="15235042" y="422667"/>
            <a:ext cx="10152328" cy="944166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800000">
            <a:off x="705882" y="8391283"/>
            <a:ext cx="1620593" cy="86701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65999"/>
          </a:blip>
          <a:srcRect/>
          <a:stretch>
            <a:fillRect/>
          </a:stretch>
        </p:blipFill>
        <p:spPr>
          <a:xfrm rot="7812612">
            <a:off x="8148660" y="6948559"/>
            <a:ext cx="1216262" cy="650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alphaModFix amt="52000"/>
          </a:blip>
          <a:srcRect/>
          <a:stretch>
            <a:fillRect/>
          </a:stretch>
        </p:blipFill>
        <p:spPr>
          <a:xfrm rot="3168385">
            <a:off x="8587564" y="3029306"/>
            <a:ext cx="1620593" cy="86701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846983">
            <a:off x="6308603" y="425625"/>
            <a:ext cx="1027764" cy="54985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8717930">
            <a:off x="11656996" y="8824791"/>
            <a:ext cx="1620593" cy="86701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0213695">
            <a:off x="15465331" y="6650952"/>
            <a:ext cx="1234792" cy="66061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alphaModFix amt="85000"/>
          </a:blip>
          <a:srcRect/>
          <a:stretch>
            <a:fillRect/>
          </a:stretch>
        </p:blipFill>
        <p:spPr>
          <a:xfrm>
            <a:off x="7807361" y="2432701"/>
            <a:ext cx="3456904" cy="45485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0371" y="0"/>
            <a:ext cx="15887259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7950" y="222525"/>
            <a:ext cx="16101350" cy="9841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262</Words>
  <Application>Microsoft Office PowerPoint</Application>
  <PresentationFormat>Custom</PresentationFormat>
  <Paragraphs>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Open Sans Light</vt:lpstr>
      <vt:lpstr>Open Sans</vt:lpstr>
      <vt:lpstr>HK Grotesk Medium</vt:lpstr>
      <vt:lpstr>Calibri</vt:lpstr>
      <vt:lpstr>Open Sans Light Bold</vt:lpstr>
      <vt:lpstr>Open Sans Light Italics</vt:lpstr>
      <vt:lpstr>HK Grotesk Bold</vt:lpstr>
      <vt:lpstr>Open Sans Extra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TRIPLE J- TutorJA</dc:title>
  <cp:lastModifiedBy>Jheanel Brown</cp:lastModifiedBy>
  <cp:revision>4</cp:revision>
  <dcterms:created xsi:type="dcterms:W3CDTF">2006-08-16T00:00:00Z</dcterms:created>
  <dcterms:modified xsi:type="dcterms:W3CDTF">2020-11-04T02:27:55Z</dcterms:modified>
  <dc:identifier>DAEMf_tphxs</dc:identifier>
</cp:coreProperties>
</file>