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Bold" charset="1" panose="00000800000000000000"/>
      <p:regular r:id="rId10"/>
    </p:embeddedFont>
    <p:embeddedFont>
      <p:font typeface="HK Grotesk Bold Italics" charset="1" panose="00000800000000000000"/>
      <p:regular r:id="rId11"/>
    </p:embeddedFont>
    <p:embeddedFont>
      <p:font typeface="HK Grotesk Medium" charset="1" panose="00000600000000000000"/>
      <p:regular r:id="rId12"/>
    </p:embeddedFont>
    <p:embeddedFont>
      <p:font typeface="HK Grotesk Medium Bold" charset="1" panose="00000700000000000000"/>
      <p:regular r:id="rId13"/>
    </p:embeddedFont>
    <p:embeddedFont>
      <p:font typeface="HK Grotesk Medium Italics" charset="1" panose="00000600000000000000"/>
      <p:regular r:id="rId14"/>
    </p:embeddedFont>
    <p:embeddedFont>
      <p:font typeface="HK Grotesk Medium Bold Italics" charset="1" panose="00000700000000000000"/>
      <p:regular r:id="rId15"/>
    </p:embeddedFont>
    <p:embeddedFont>
      <p:font typeface="Open Sans Light" charset="1" panose="020B0306030504020204"/>
      <p:regular r:id="rId16"/>
    </p:embeddedFont>
    <p:embeddedFont>
      <p:font typeface="Open Sans Light Bold" charset="1" panose="020B0806030504020204"/>
      <p:regular r:id="rId17"/>
    </p:embeddedFont>
    <p:embeddedFont>
      <p:font typeface="Open Sans Light Italics" charset="1" panose="020B0306030504020204"/>
      <p:regular r:id="rId18"/>
    </p:embeddedFont>
    <p:embeddedFont>
      <p:font typeface="Open Sans Light Bold Italics" charset="1" panose="020B0806030504020204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Open Sans Extra Bold" charset="1" panose="020B0906030804020204"/>
      <p:regular r:id="rId24"/>
    </p:embeddedFont>
    <p:embeddedFont>
      <p:font typeface="Open Sans Extra Bold Italics" charset="1" panose="020B0906030804020204"/>
      <p:regular r:id="rId25"/>
    </p:embeddedFont>
    <p:embeddedFont>
      <p:font typeface="XB Titre" charset="1" panose="02000506080000020004"/>
      <p:regular r:id="rId26"/>
    </p:embeddedFont>
    <p:embeddedFont>
      <p:font typeface="XB Titre Italics" charset="1" panose="02000506090000090004"/>
      <p:regular r:id="rId27"/>
    </p:embeddedFont>
    <p:embeddedFont>
      <p:font typeface="Sunborn" charset="1" panose="00000500000000000000"/>
      <p:regular r:id="rId28"/>
    </p:embeddedFont>
    <p:embeddedFont>
      <p:font typeface="Sunborn Italics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41" Target="slides/slide12.xml" Type="http://schemas.openxmlformats.org/officeDocument/2006/relationships/slide"/><Relationship Id="rId42" Target="slides/slide13.xml" Type="http://schemas.openxmlformats.org/officeDocument/2006/relationships/slide"/><Relationship Id="rId43" Target="slides/slide14.xml" Type="http://schemas.openxmlformats.org/officeDocument/2006/relationships/slide"/><Relationship Id="rId44" Target="slides/slide15.xml" Type="http://schemas.openxmlformats.org/officeDocument/2006/relationships/slide"/><Relationship Id="rId45" Target="slides/slide16.xml" Type="http://schemas.openxmlformats.org/officeDocument/2006/relationships/slide"/><Relationship Id="rId46" Target="slides/slide17.xml" Type="http://schemas.openxmlformats.org/officeDocument/2006/relationships/slide"/><Relationship Id="rId47" Target="slides/slide18.xml" Type="http://schemas.openxmlformats.org/officeDocument/2006/relationships/slide"/><Relationship Id="rId48" Target="slides/slide19.xml" Type="http://schemas.openxmlformats.org/officeDocument/2006/relationships/slide"/><Relationship Id="rId49" Target="slides/slide20.xml" Type="http://schemas.openxmlformats.org/officeDocument/2006/relationships/slide"/><Relationship Id="rId5" Target="tableStyles.xml" Type="http://schemas.openxmlformats.org/officeDocument/2006/relationships/tableStyles"/><Relationship Id="rId50" Target="slides/slide21.xml" Type="http://schemas.openxmlformats.org/officeDocument/2006/relationships/slide"/><Relationship Id="rId51" Target="slides/slide22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17.png" Type="http://schemas.openxmlformats.org/officeDocument/2006/relationships/image"/><Relationship Id="rId4" Target="../media/image11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11.png" Type="http://schemas.openxmlformats.org/officeDocument/2006/relationships/image"/><Relationship Id="rId4" Target="../media/image17.png" Type="http://schemas.openxmlformats.org/officeDocument/2006/relationships/image"/><Relationship Id="rId5" Target="../media/image44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png" Type="http://schemas.openxmlformats.org/officeDocument/2006/relationships/image"/><Relationship Id="rId4" Target="../media/image51.png" Type="http://schemas.openxmlformats.org/officeDocument/2006/relationships/image"/><Relationship Id="rId5" Target="../media/image5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2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507580" y="2178685"/>
            <a:ext cx="2329840" cy="374271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536071" y="5143500"/>
            <a:ext cx="1717929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856825" y="2607499"/>
            <a:ext cx="2257996" cy="4114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677071" y="11171"/>
            <a:ext cx="6208094" cy="1835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27"/>
              </a:lnSpc>
            </a:pPr>
            <a:r>
              <a:rPr lang="en-US" sz="10805" spc="486">
                <a:solidFill>
                  <a:srgbClr val="F9DD0B"/>
                </a:solidFill>
                <a:latin typeface="Sunborn"/>
              </a:rPr>
              <a:t>TRIPLE J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13195276" y="4299934"/>
            <a:ext cx="5187978" cy="259398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5400000">
            <a:off x="10601287" y="2495715"/>
            <a:ext cx="5187978" cy="259398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397506" y="1198721"/>
            <a:ext cx="1797770" cy="16719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789266" y="7137693"/>
            <a:ext cx="1797770" cy="16719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961198" y="4251374"/>
            <a:ext cx="1062145" cy="88689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202448" y="1664306"/>
            <a:ext cx="1384587" cy="74075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1397506" y="7603279"/>
            <a:ext cx="1384587" cy="740754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369803" y="3798327"/>
            <a:ext cx="11719997" cy="4545707"/>
            <a:chOff x="0" y="0"/>
            <a:chExt cx="15626662" cy="606094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14300"/>
              <a:ext cx="15626662" cy="4721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750"/>
                </a:lnSpc>
              </a:pPr>
              <a:r>
                <a:rPr lang="en-US" sz="12500">
                  <a:solidFill>
                    <a:srgbClr val="FFD100"/>
                  </a:solidFill>
                  <a:latin typeface="HK Grotesk Bold"/>
                </a:rPr>
                <a:t>REQUIREMENT CLASS MODEL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447815"/>
              <a:ext cx="15626662" cy="613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20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7953" t="12936" r="1740" b="7874"/>
          <a:stretch>
            <a:fillRect/>
          </a:stretch>
        </p:blipFill>
        <p:spPr>
          <a:xfrm flipH="false" flipV="false" rot="0">
            <a:off x="183229" y="573529"/>
            <a:ext cx="18025033" cy="8890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13254797" y="5629015"/>
            <a:ext cx="4581341" cy="229067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545468" y="8134951"/>
            <a:ext cx="1587554" cy="147642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5400000">
            <a:off x="10964126" y="4035765"/>
            <a:ext cx="4581341" cy="229067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667243" y="2890430"/>
            <a:ext cx="1587554" cy="14764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3000"/>
          </a:blip>
          <a:srcRect l="0" t="0" r="0" b="0"/>
          <a:stretch>
            <a:fillRect/>
          </a:stretch>
        </p:blipFill>
        <p:spPr>
          <a:xfrm flipH="false" flipV="false" rot="0">
            <a:off x="10563291" y="2890430"/>
            <a:ext cx="7217569" cy="670577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931159" y="5586133"/>
            <a:ext cx="937947" cy="78318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5910336" y="3301574"/>
            <a:ext cx="1222686" cy="65413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1667243" y="8546095"/>
            <a:ext cx="1222686" cy="654137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-1931253" y="1198271"/>
            <a:ext cx="14821181" cy="6936680"/>
            <a:chOff x="0" y="0"/>
            <a:chExt cx="19761575" cy="924890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5250"/>
              <a:ext cx="19761575" cy="80929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02"/>
                </a:lnSpc>
              </a:pPr>
              <a:r>
                <a:rPr lang="en-US" sz="10820">
                  <a:solidFill>
                    <a:srgbClr val="F9DD0B"/>
                  </a:solidFill>
                  <a:latin typeface="HK Grotesk Bold"/>
                </a:rPr>
                <a:t>CONSTRAINTS </a:t>
              </a:r>
            </a:p>
            <a:p>
              <a:pPr algn="ctr">
                <a:lnSpc>
                  <a:spcPts val="11902"/>
                </a:lnSpc>
              </a:pPr>
              <a:r>
                <a:rPr lang="en-US" sz="10820">
                  <a:solidFill>
                    <a:srgbClr val="F9DD0B"/>
                  </a:solidFill>
                  <a:latin typeface="HK Grotesk Bold"/>
                </a:rPr>
                <a:t>&amp;</a:t>
              </a:r>
            </a:p>
            <a:p>
              <a:pPr algn="ctr">
                <a:lnSpc>
                  <a:spcPts val="11902"/>
                </a:lnSpc>
              </a:pPr>
              <a:r>
                <a:rPr lang="en-US" sz="10820">
                  <a:solidFill>
                    <a:srgbClr val="F9DD0B"/>
                  </a:solidFill>
                  <a:latin typeface="HK Grotesk Bold"/>
                </a:rPr>
                <a:t> OBJECT MODEL REVIEW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8720739"/>
              <a:ext cx="19761575" cy="528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46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D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08142" y="163368"/>
            <a:ext cx="13720639" cy="1083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Open Sans Extra Bold"/>
              </a:rPr>
              <a:t>Constraints Overview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8483" y="287193"/>
            <a:ext cx="1668427" cy="166842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34159" y="527595"/>
            <a:ext cx="337074" cy="49844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07991" y="2412387"/>
            <a:ext cx="7753275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 Bold"/>
              </a:rPr>
              <a:t>A child must have a minimum age of 5 and a child must be below 19 years of 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15164" y="2202180"/>
            <a:ext cx="7314767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 Bold"/>
              </a:rPr>
              <a:t>If the mode of delivery is online then there is no meet location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7991" y="6026256"/>
            <a:ext cx="8443955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context Child inv ageFiveToNineteen: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self.age&gt;= 5 and self.age &lt; 19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7991" y="6026256"/>
            <a:ext cx="10275758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context Child inv ageFiveToNineteen: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self.age&gt;= 5 and self.age &lt; 19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15164" y="5574030"/>
            <a:ext cx="10275758" cy="36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inv 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self.modeOfDelivery = ModeOfDelivery::Online implies self.location = null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D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08142" y="163368"/>
            <a:ext cx="13720639" cy="1083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Open Sans Extra Bold"/>
              </a:rPr>
              <a:t>Constraints Overview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8483" y="287193"/>
            <a:ext cx="1668427" cy="166842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34159" y="527595"/>
            <a:ext cx="337074" cy="49844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-212286" y="2379710"/>
            <a:ext cx="7802272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 Bold"/>
              </a:rPr>
              <a:t>Only Tutors who are approved may  offer service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44107" y="2379710"/>
            <a:ext cx="7684675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 Bold"/>
              </a:rPr>
              <a:t>A parent may review a tutor only after rating  them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23336" y="5067300"/>
            <a:ext cx="9164664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context Parent inv mustRateThenReview: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self.rate = null implies self.review = null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8483" y="5067300"/>
            <a:ext cx="7603127" cy="442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context Tutor inv mustBeApproved: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self.service-&gt;size()&gt;0 implies self.generalStatus = GeneralStatus::Approved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D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08142" y="163368"/>
            <a:ext cx="13720639" cy="1083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Open Sans Extra Bold"/>
              </a:rPr>
              <a:t>Constraints Overview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8483" y="287193"/>
            <a:ext cx="1668427" cy="166842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34159" y="527595"/>
            <a:ext cx="337074" cy="49844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0" y="2502476"/>
            <a:ext cx="7753275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 Bold"/>
              </a:rPr>
              <a:t>A one-on-one enrollment request must be for a service with type "One-on-One"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502476"/>
            <a:ext cx="7802272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 Bold"/>
              </a:rPr>
              <a:t>A group enrollment request must be for a service with type "Group"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8483" y="5607832"/>
            <a:ext cx="7603127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inv 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oooService.serviceType = ServiceType::One_On_One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67606" y="5607832"/>
            <a:ext cx="7603127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inv 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self.gService.serviceType = ServiceType::Group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71191" y="422494"/>
            <a:ext cx="14985355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 Extra Bold"/>
              </a:rPr>
              <a:t>A child must have a minimum age of 5 and a child must be below 19 years of age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4285" y="260106"/>
            <a:ext cx="2336906" cy="23369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66674" y="596829"/>
            <a:ext cx="472127" cy="6981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D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43295" y="217170"/>
            <a:ext cx="15172133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 Bold"/>
              </a:rPr>
              <a:t>Only Tutors who are approved may  offer service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4285" y="260106"/>
            <a:ext cx="2336906" cy="23369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66674" y="596829"/>
            <a:ext cx="472127" cy="6981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5800" y="422494"/>
            <a:ext cx="16448263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 Extra Bold"/>
              </a:rPr>
              <a:t>If the mode of delivery is online then there is no meet location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4285" y="260106"/>
            <a:ext cx="2336906" cy="23369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66674" y="596829"/>
            <a:ext cx="472127" cy="6981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D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43295" y="217170"/>
            <a:ext cx="15172133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 Bold"/>
              </a:rPr>
              <a:t>A parent may review a tutor only after rating  them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4285" y="260106"/>
            <a:ext cx="2336906" cy="23369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66674" y="596829"/>
            <a:ext cx="472127" cy="698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D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6131972">
            <a:off x="-1838599" y="8598400"/>
            <a:ext cx="4302548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804332" y="-1164582"/>
            <a:ext cx="9448803" cy="9588269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158566" y="1133633"/>
            <a:ext cx="7356365" cy="7373096"/>
            <a:chOff x="0" y="0"/>
            <a:chExt cx="1675130" cy="1678940"/>
          </a:xfrm>
        </p:grpSpPr>
        <p:sp>
          <p:nvSpPr>
            <p:cNvPr name="Freeform 5" id="5"/>
            <p:cNvSpPr/>
            <p:nvPr/>
          </p:nvSpPr>
          <p:spPr>
            <a:xfrm>
              <a:off x="92710" y="106680"/>
              <a:ext cx="1570990" cy="1559560"/>
            </a:xfrm>
            <a:custGeom>
              <a:avLst/>
              <a:gdLst/>
              <a:ahLst/>
              <a:cxnLst/>
              <a:rect r="r" b="b" t="t" l="l"/>
              <a:pathLst>
                <a:path h="1559560" w="1570990">
                  <a:moveTo>
                    <a:pt x="1544320" y="1370330"/>
                  </a:moveTo>
                  <a:cubicBezTo>
                    <a:pt x="1544320" y="1457960"/>
                    <a:pt x="1468120" y="1529080"/>
                    <a:pt x="1386840" y="1529080"/>
                  </a:cubicBezTo>
                  <a:lnTo>
                    <a:pt x="66040" y="1529080"/>
                  </a:lnTo>
                  <a:cubicBezTo>
                    <a:pt x="43180" y="1529080"/>
                    <a:pt x="20320" y="1524000"/>
                    <a:pt x="0" y="1515110"/>
                  </a:cubicBezTo>
                  <a:cubicBezTo>
                    <a:pt x="26670" y="1543050"/>
                    <a:pt x="63500" y="1559560"/>
                    <a:pt x="104140" y="1559560"/>
                  </a:cubicBezTo>
                  <a:lnTo>
                    <a:pt x="1424940" y="1559560"/>
                  </a:lnTo>
                  <a:cubicBezTo>
                    <a:pt x="1504950" y="1559560"/>
                    <a:pt x="1570990" y="1493520"/>
                    <a:pt x="1570990" y="1413510"/>
                  </a:cubicBezTo>
                  <a:lnTo>
                    <a:pt x="1570990" y="95250"/>
                  </a:lnTo>
                  <a:cubicBezTo>
                    <a:pt x="1570990" y="58420"/>
                    <a:pt x="1557020" y="25400"/>
                    <a:pt x="1535430" y="0"/>
                  </a:cubicBezTo>
                  <a:cubicBezTo>
                    <a:pt x="1541780" y="16510"/>
                    <a:pt x="1544320" y="34290"/>
                    <a:pt x="1544320" y="52070"/>
                  </a:cubicBezTo>
                  <a:lnTo>
                    <a:pt x="1544320" y="1370330"/>
                  </a:lnTo>
                  <a:lnTo>
                    <a:pt x="1544320" y="1370330"/>
                  </a:lnTo>
                  <a:close/>
                </a:path>
              </a:pathLst>
            </a:custGeom>
            <a:solidFill>
              <a:srgbClr val="008037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12700" y="12700"/>
              <a:ext cx="1610360" cy="1610360"/>
            </a:xfrm>
            <a:custGeom>
              <a:avLst/>
              <a:gdLst/>
              <a:ahLst/>
              <a:cxnLst/>
              <a:rect r="r" b="b" t="t" l="l"/>
              <a:pathLst>
                <a:path h="1610360" w="1610360">
                  <a:moveTo>
                    <a:pt x="146050" y="1610360"/>
                  </a:moveTo>
                  <a:lnTo>
                    <a:pt x="1464310" y="1610360"/>
                  </a:lnTo>
                  <a:cubicBezTo>
                    <a:pt x="1544320" y="1610360"/>
                    <a:pt x="1610360" y="1544320"/>
                    <a:pt x="1610360" y="1464310"/>
                  </a:cubicBezTo>
                  <a:lnTo>
                    <a:pt x="1610360" y="146050"/>
                  </a:lnTo>
                  <a:cubicBezTo>
                    <a:pt x="1610360" y="66040"/>
                    <a:pt x="1544320" y="0"/>
                    <a:pt x="146431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464310"/>
                  </a:lnTo>
                  <a:cubicBezTo>
                    <a:pt x="0" y="1545590"/>
                    <a:pt x="66040" y="1610360"/>
                    <a:pt x="146050" y="16103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1675130" cy="1678940"/>
            </a:xfrm>
            <a:custGeom>
              <a:avLst/>
              <a:gdLst/>
              <a:ahLst/>
              <a:cxnLst/>
              <a:rect r="r" b="b" t="t" l="l"/>
              <a:pathLst>
                <a:path h="1678940" w="1675130">
                  <a:moveTo>
                    <a:pt x="1611630" y="74930"/>
                  </a:moveTo>
                  <a:cubicBezTo>
                    <a:pt x="1583690" y="30480"/>
                    <a:pt x="1534160" y="0"/>
                    <a:pt x="147701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477010"/>
                  </a:lnTo>
                  <a:cubicBezTo>
                    <a:pt x="0" y="1529080"/>
                    <a:pt x="25400" y="1574800"/>
                    <a:pt x="63500" y="1604010"/>
                  </a:cubicBezTo>
                  <a:cubicBezTo>
                    <a:pt x="91440" y="1648460"/>
                    <a:pt x="140970" y="1678940"/>
                    <a:pt x="198120" y="1678940"/>
                  </a:cubicBezTo>
                  <a:lnTo>
                    <a:pt x="1516380" y="1678940"/>
                  </a:lnTo>
                  <a:cubicBezTo>
                    <a:pt x="1604010" y="1678940"/>
                    <a:pt x="1675130" y="1607820"/>
                    <a:pt x="1675130" y="1520190"/>
                  </a:cubicBezTo>
                  <a:lnTo>
                    <a:pt x="1675130" y="201930"/>
                  </a:lnTo>
                  <a:cubicBezTo>
                    <a:pt x="1675130" y="149860"/>
                    <a:pt x="1649730" y="104140"/>
                    <a:pt x="1611630" y="74930"/>
                  </a:cubicBezTo>
                  <a:close/>
                  <a:moveTo>
                    <a:pt x="12700" y="1477010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77010" y="12700"/>
                  </a:lnTo>
                  <a:cubicBezTo>
                    <a:pt x="1557020" y="12700"/>
                    <a:pt x="1623060" y="78740"/>
                    <a:pt x="1623060" y="158750"/>
                  </a:cubicBezTo>
                  <a:lnTo>
                    <a:pt x="1623060" y="1477010"/>
                  </a:lnTo>
                  <a:cubicBezTo>
                    <a:pt x="1623060" y="1557020"/>
                    <a:pt x="1557020" y="1623060"/>
                    <a:pt x="1477010" y="1623060"/>
                  </a:cubicBezTo>
                  <a:lnTo>
                    <a:pt x="158750" y="1623060"/>
                  </a:lnTo>
                  <a:cubicBezTo>
                    <a:pt x="78740" y="1623060"/>
                    <a:pt x="12700" y="1558290"/>
                    <a:pt x="12700" y="1477010"/>
                  </a:cubicBezTo>
                  <a:close/>
                  <a:moveTo>
                    <a:pt x="1663700" y="1520190"/>
                  </a:moveTo>
                  <a:cubicBezTo>
                    <a:pt x="1663700" y="1600200"/>
                    <a:pt x="1596390" y="1666240"/>
                    <a:pt x="1516380" y="1666240"/>
                  </a:cubicBezTo>
                  <a:lnTo>
                    <a:pt x="198120" y="1666240"/>
                  </a:lnTo>
                  <a:cubicBezTo>
                    <a:pt x="157480" y="1666240"/>
                    <a:pt x="120650" y="1649730"/>
                    <a:pt x="93980" y="1621790"/>
                  </a:cubicBezTo>
                  <a:cubicBezTo>
                    <a:pt x="114300" y="1630680"/>
                    <a:pt x="135890" y="1635760"/>
                    <a:pt x="160020" y="1635760"/>
                  </a:cubicBezTo>
                  <a:lnTo>
                    <a:pt x="1478280" y="1635760"/>
                  </a:lnTo>
                  <a:cubicBezTo>
                    <a:pt x="1565910" y="1635760"/>
                    <a:pt x="1637030" y="1564640"/>
                    <a:pt x="1637030" y="1477010"/>
                  </a:cubicBezTo>
                  <a:lnTo>
                    <a:pt x="1637030" y="158750"/>
                  </a:lnTo>
                  <a:cubicBezTo>
                    <a:pt x="1637030" y="140970"/>
                    <a:pt x="1633220" y="123190"/>
                    <a:pt x="1628140" y="106680"/>
                  </a:cubicBezTo>
                  <a:cubicBezTo>
                    <a:pt x="1649730" y="132080"/>
                    <a:pt x="1663700" y="165100"/>
                    <a:pt x="1663700" y="201930"/>
                  </a:cubicBezTo>
                  <a:lnTo>
                    <a:pt x="1663700" y="1520190"/>
                  </a:lnTo>
                  <a:cubicBezTo>
                    <a:pt x="1663700" y="1520190"/>
                    <a:pt x="1663700" y="1520190"/>
                    <a:pt x="1663700" y="15201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70869" y="1759779"/>
            <a:ext cx="1107345" cy="114602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757265" y="5154109"/>
            <a:ext cx="1174301" cy="117430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757265" y="3425705"/>
            <a:ext cx="934555" cy="122967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670869" y="6895245"/>
            <a:ext cx="934555" cy="935724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2736116" y="1588329"/>
            <a:ext cx="3951387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XB Titre"/>
              </a:rPr>
              <a:t>OUTLINE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29000" y="1866785"/>
            <a:ext cx="349716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Proposal Review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29000" y="5076825"/>
            <a:ext cx="3953117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Requirements Class Model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46426" y="3427133"/>
            <a:ext cx="206231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Use Case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04195" y="6828570"/>
            <a:ext cx="4441484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Constraint &amp; Object Model Review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24632" y="422494"/>
            <a:ext cx="15733839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 Extra Bold"/>
              </a:rPr>
              <a:t>A one-on-one enrollment request must be for a service with type "One-on-One"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4285" y="260106"/>
            <a:ext cx="2336906" cy="23369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66674" y="596829"/>
            <a:ext cx="472127" cy="6981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D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43295" y="217170"/>
            <a:ext cx="15172133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 Bold"/>
              </a:rPr>
              <a:t>A group enrollment request must be for a service with type "Group"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4285" y="260106"/>
            <a:ext cx="2336906" cy="23369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66674" y="596829"/>
            <a:ext cx="472127" cy="6981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000875" y="1071562"/>
            <a:ext cx="4261001" cy="201652"/>
            <a:chOff x="0" y="0"/>
            <a:chExt cx="30988000" cy="14732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0980382" cy="1473200"/>
            </a:xfrm>
            <a:custGeom>
              <a:avLst/>
              <a:gdLst/>
              <a:ahLst/>
              <a:cxnLst/>
              <a:rect r="r" b="b" t="t" l="l"/>
              <a:pathLst>
                <a:path h="1473200" w="30980382">
                  <a:moveTo>
                    <a:pt x="30607000" y="711200"/>
                  </a:moveTo>
                  <a:cubicBezTo>
                    <a:pt x="30224729" y="711200"/>
                    <a:pt x="30054550" y="591820"/>
                    <a:pt x="29819600" y="425450"/>
                  </a:cubicBezTo>
                  <a:cubicBezTo>
                    <a:pt x="29550361" y="236220"/>
                    <a:pt x="29216350" y="0"/>
                    <a:pt x="28591511" y="0"/>
                  </a:cubicBezTo>
                  <a:cubicBezTo>
                    <a:pt x="27966671" y="0"/>
                    <a:pt x="27632661" y="236220"/>
                    <a:pt x="27364689" y="425450"/>
                  </a:cubicBezTo>
                  <a:cubicBezTo>
                    <a:pt x="27129739" y="591820"/>
                    <a:pt x="26959561" y="711200"/>
                    <a:pt x="26577289" y="711200"/>
                  </a:cubicBezTo>
                  <a:cubicBezTo>
                    <a:pt x="26195018" y="711200"/>
                    <a:pt x="26024839" y="591820"/>
                    <a:pt x="25789889" y="425450"/>
                  </a:cubicBezTo>
                  <a:cubicBezTo>
                    <a:pt x="25520650" y="236220"/>
                    <a:pt x="25186639" y="0"/>
                    <a:pt x="24561800" y="0"/>
                  </a:cubicBezTo>
                  <a:cubicBezTo>
                    <a:pt x="23936961" y="0"/>
                    <a:pt x="23602950" y="236220"/>
                    <a:pt x="23334980" y="425450"/>
                  </a:cubicBezTo>
                  <a:cubicBezTo>
                    <a:pt x="23100030" y="591820"/>
                    <a:pt x="22929850" y="711200"/>
                    <a:pt x="22547580" y="711200"/>
                  </a:cubicBezTo>
                  <a:cubicBezTo>
                    <a:pt x="22165311" y="711200"/>
                    <a:pt x="21995130" y="591820"/>
                    <a:pt x="21760180" y="425450"/>
                  </a:cubicBezTo>
                  <a:cubicBezTo>
                    <a:pt x="21489670" y="236220"/>
                    <a:pt x="21155661" y="0"/>
                    <a:pt x="20532089" y="0"/>
                  </a:cubicBezTo>
                  <a:cubicBezTo>
                    <a:pt x="19907250" y="0"/>
                    <a:pt x="19573239" y="236220"/>
                    <a:pt x="19305270" y="425450"/>
                  </a:cubicBezTo>
                  <a:cubicBezTo>
                    <a:pt x="19070320" y="591820"/>
                    <a:pt x="18900139" y="711200"/>
                    <a:pt x="18517870" y="711200"/>
                  </a:cubicBezTo>
                  <a:cubicBezTo>
                    <a:pt x="18135600" y="711200"/>
                    <a:pt x="17965420" y="591820"/>
                    <a:pt x="17730470" y="425450"/>
                  </a:cubicBezTo>
                  <a:cubicBezTo>
                    <a:pt x="17459961" y="236220"/>
                    <a:pt x="17125950" y="0"/>
                    <a:pt x="16501111" y="0"/>
                  </a:cubicBezTo>
                  <a:cubicBezTo>
                    <a:pt x="15876271" y="0"/>
                    <a:pt x="15542261" y="236220"/>
                    <a:pt x="15274291" y="425450"/>
                  </a:cubicBezTo>
                  <a:cubicBezTo>
                    <a:pt x="15039341" y="591820"/>
                    <a:pt x="14869161" y="711200"/>
                    <a:pt x="14486891" y="711200"/>
                  </a:cubicBezTo>
                  <a:cubicBezTo>
                    <a:pt x="14104621" y="711200"/>
                    <a:pt x="13934441" y="591820"/>
                    <a:pt x="13699491" y="425450"/>
                  </a:cubicBezTo>
                  <a:cubicBezTo>
                    <a:pt x="13430250" y="236220"/>
                    <a:pt x="13096239" y="0"/>
                    <a:pt x="12471400" y="0"/>
                  </a:cubicBezTo>
                  <a:cubicBezTo>
                    <a:pt x="11846561" y="0"/>
                    <a:pt x="11512550" y="236220"/>
                    <a:pt x="11244580" y="425450"/>
                  </a:cubicBezTo>
                  <a:cubicBezTo>
                    <a:pt x="11009630" y="591820"/>
                    <a:pt x="10839450" y="711200"/>
                    <a:pt x="10457180" y="711200"/>
                  </a:cubicBezTo>
                  <a:cubicBezTo>
                    <a:pt x="10074911" y="711200"/>
                    <a:pt x="9904730" y="591820"/>
                    <a:pt x="9669780" y="425450"/>
                  </a:cubicBezTo>
                  <a:cubicBezTo>
                    <a:pt x="9400540" y="236220"/>
                    <a:pt x="9065260" y="0"/>
                    <a:pt x="8441690" y="0"/>
                  </a:cubicBezTo>
                  <a:cubicBezTo>
                    <a:pt x="7818120" y="0"/>
                    <a:pt x="7482840" y="236220"/>
                    <a:pt x="7213600" y="425450"/>
                  </a:cubicBezTo>
                  <a:cubicBezTo>
                    <a:pt x="6978650" y="591820"/>
                    <a:pt x="6808470" y="711200"/>
                    <a:pt x="6426200" y="711200"/>
                  </a:cubicBezTo>
                  <a:cubicBezTo>
                    <a:pt x="6043930" y="711200"/>
                    <a:pt x="5873750" y="591820"/>
                    <a:pt x="5638800" y="425450"/>
                  </a:cubicBezTo>
                  <a:cubicBezTo>
                    <a:pt x="5369560" y="236220"/>
                    <a:pt x="5035550" y="0"/>
                    <a:pt x="4410710" y="0"/>
                  </a:cubicBezTo>
                  <a:cubicBezTo>
                    <a:pt x="3785870" y="0"/>
                    <a:pt x="3451860" y="236220"/>
                    <a:pt x="3183890" y="425450"/>
                  </a:cubicBezTo>
                  <a:cubicBezTo>
                    <a:pt x="2948940" y="591820"/>
                    <a:pt x="2778760" y="711200"/>
                    <a:pt x="2396490" y="711200"/>
                  </a:cubicBezTo>
                  <a:cubicBezTo>
                    <a:pt x="2014220" y="711200"/>
                    <a:pt x="1844040" y="591820"/>
                    <a:pt x="1609090" y="425450"/>
                  </a:cubicBezTo>
                  <a:cubicBezTo>
                    <a:pt x="1339850" y="236220"/>
                    <a:pt x="1005840" y="0"/>
                    <a:pt x="381000" y="0"/>
                  </a:cubicBezTo>
                  <a:cubicBezTo>
                    <a:pt x="170180" y="0"/>
                    <a:pt x="0" y="170180"/>
                    <a:pt x="0" y="381000"/>
                  </a:cubicBezTo>
                  <a:cubicBezTo>
                    <a:pt x="0" y="591820"/>
                    <a:pt x="170180" y="762000"/>
                    <a:pt x="381000" y="762000"/>
                  </a:cubicBezTo>
                  <a:cubicBezTo>
                    <a:pt x="763270" y="762000"/>
                    <a:pt x="933450" y="881380"/>
                    <a:pt x="1168400" y="1047750"/>
                  </a:cubicBezTo>
                  <a:cubicBezTo>
                    <a:pt x="1436370" y="1236980"/>
                    <a:pt x="1770380" y="1473200"/>
                    <a:pt x="2395220" y="1473200"/>
                  </a:cubicBezTo>
                  <a:cubicBezTo>
                    <a:pt x="3020060" y="1473200"/>
                    <a:pt x="3354070" y="1236980"/>
                    <a:pt x="3622040" y="1047750"/>
                  </a:cubicBezTo>
                  <a:cubicBezTo>
                    <a:pt x="3856990" y="881380"/>
                    <a:pt x="4027170" y="762000"/>
                    <a:pt x="4409440" y="762000"/>
                  </a:cubicBezTo>
                  <a:cubicBezTo>
                    <a:pt x="4791710" y="762000"/>
                    <a:pt x="4961890" y="881380"/>
                    <a:pt x="5196840" y="1047750"/>
                  </a:cubicBezTo>
                  <a:cubicBezTo>
                    <a:pt x="5467350" y="1236980"/>
                    <a:pt x="5801360" y="1473200"/>
                    <a:pt x="6426200" y="1473200"/>
                  </a:cubicBezTo>
                  <a:cubicBezTo>
                    <a:pt x="7051040" y="1473200"/>
                    <a:pt x="7385050" y="1236980"/>
                    <a:pt x="7653020" y="1047750"/>
                  </a:cubicBezTo>
                  <a:cubicBezTo>
                    <a:pt x="7887970" y="881380"/>
                    <a:pt x="8058150" y="762000"/>
                    <a:pt x="8440420" y="762000"/>
                  </a:cubicBezTo>
                  <a:cubicBezTo>
                    <a:pt x="8822689" y="762000"/>
                    <a:pt x="8992870" y="881380"/>
                    <a:pt x="9227820" y="1047750"/>
                  </a:cubicBezTo>
                  <a:cubicBezTo>
                    <a:pt x="9495790" y="1236980"/>
                    <a:pt x="9829800" y="1473200"/>
                    <a:pt x="10454640" y="1473200"/>
                  </a:cubicBezTo>
                  <a:cubicBezTo>
                    <a:pt x="11079480" y="1473200"/>
                    <a:pt x="11413490" y="1236980"/>
                    <a:pt x="11681460" y="1047750"/>
                  </a:cubicBezTo>
                  <a:cubicBezTo>
                    <a:pt x="11918950" y="881380"/>
                    <a:pt x="12087860" y="762000"/>
                    <a:pt x="12471400" y="762000"/>
                  </a:cubicBezTo>
                  <a:cubicBezTo>
                    <a:pt x="12853670" y="762000"/>
                    <a:pt x="13023850" y="881380"/>
                    <a:pt x="13258800" y="1047750"/>
                  </a:cubicBezTo>
                  <a:cubicBezTo>
                    <a:pt x="13526770" y="1236980"/>
                    <a:pt x="13860780" y="1473200"/>
                    <a:pt x="14485620" y="1473200"/>
                  </a:cubicBezTo>
                  <a:cubicBezTo>
                    <a:pt x="15110459" y="1473200"/>
                    <a:pt x="15444470" y="1236980"/>
                    <a:pt x="15712439" y="1047750"/>
                  </a:cubicBezTo>
                  <a:cubicBezTo>
                    <a:pt x="15947389" y="881380"/>
                    <a:pt x="16117570" y="762000"/>
                    <a:pt x="16499839" y="762000"/>
                  </a:cubicBezTo>
                  <a:cubicBezTo>
                    <a:pt x="16882109" y="762000"/>
                    <a:pt x="17052289" y="881380"/>
                    <a:pt x="17287239" y="1047750"/>
                  </a:cubicBezTo>
                  <a:cubicBezTo>
                    <a:pt x="17555209" y="1236980"/>
                    <a:pt x="17889220" y="1473200"/>
                    <a:pt x="18514059" y="1473200"/>
                  </a:cubicBezTo>
                  <a:cubicBezTo>
                    <a:pt x="19138898" y="1473200"/>
                    <a:pt x="19472909" y="1236980"/>
                    <a:pt x="19740879" y="1047750"/>
                  </a:cubicBezTo>
                  <a:cubicBezTo>
                    <a:pt x="19975829" y="881380"/>
                    <a:pt x="20146009" y="762000"/>
                    <a:pt x="20528279" y="762000"/>
                  </a:cubicBezTo>
                  <a:cubicBezTo>
                    <a:pt x="20910548" y="762000"/>
                    <a:pt x="21080729" y="881380"/>
                    <a:pt x="21315679" y="1047750"/>
                  </a:cubicBezTo>
                  <a:cubicBezTo>
                    <a:pt x="21583648" y="1236980"/>
                    <a:pt x="21917659" y="1473200"/>
                    <a:pt x="22542498" y="1473200"/>
                  </a:cubicBezTo>
                  <a:cubicBezTo>
                    <a:pt x="23167338" y="1473200"/>
                    <a:pt x="23501348" y="1236980"/>
                    <a:pt x="23769318" y="1047750"/>
                  </a:cubicBezTo>
                  <a:cubicBezTo>
                    <a:pt x="24004268" y="881380"/>
                    <a:pt x="24174448" y="762000"/>
                    <a:pt x="24556718" y="762000"/>
                  </a:cubicBezTo>
                  <a:cubicBezTo>
                    <a:pt x="24938988" y="762000"/>
                    <a:pt x="25109168" y="881380"/>
                    <a:pt x="25344118" y="1047750"/>
                  </a:cubicBezTo>
                  <a:cubicBezTo>
                    <a:pt x="25612088" y="1236980"/>
                    <a:pt x="25946098" y="1473200"/>
                    <a:pt x="26570939" y="1473200"/>
                  </a:cubicBezTo>
                  <a:cubicBezTo>
                    <a:pt x="27195779" y="1473200"/>
                    <a:pt x="27529789" y="1236980"/>
                    <a:pt x="27797761" y="1047750"/>
                  </a:cubicBezTo>
                  <a:cubicBezTo>
                    <a:pt x="28032711" y="881380"/>
                    <a:pt x="28202889" y="762000"/>
                    <a:pt x="28585161" y="762000"/>
                  </a:cubicBezTo>
                  <a:cubicBezTo>
                    <a:pt x="28967432" y="762000"/>
                    <a:pt x="29137611" y="881380"/>
                    <a:pt x="29372561" y="1047750"/>
                  </a:cubicBezTo>
                  <a:cubicBezTo>
                    <a:pt x="29640532" y="1236980"/>
                    <a:pt x="29974539" y="1473200"/>
                    <a:pt x="30599382" y="1473200"/>
                  </a:cubicBezTo>
                  <a:cubicBezTo>
                    <a:pt x="30810203" y="1473200"/>
                    <a:pt x="30980382" y="1303020"/>
                    <a:pt x="30980382" y="1092200"/>
                  </a:cubicBezTo>
                  <a:cubicBezTo>
                    <a:pt x="30980382" y="881380"/>
                    <a:pt x="30817821" y="711200"/>
                    <a:pt x="30607003" y="711200"/>
                  </a:cubicBezTo>
                  <a:close/>
                </a:path>
              </a:pathLst>
            </a:custGeom>
            <a:solidFill>
              <a:srgbClr val="FFF5DD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13500" y="9446777"/>
            <a:ext cx="4261001" cy="201652"/>
            <a:chOff x="0" y="0"/>
            <a:chExt cx="30988000" cy="14732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0980382" cy="1473200"/>
            </a:xfrm>
            <a:custGeom>
              <a:avLst/>
              <a:gdLst/>
              <a:ahLst/>
              <a:cxnLst/>
              <a:rect r="r" b="b" t="t" l="l"/>
              <a:pathLst>
                <a:path h="1473200" w="30980382">
                  <a:moveTo>
                    <a:pt x="30607000" y="711200"/>
                  </a:moveTo>
                  <a:cubicBezTo>
                    <a:pt x="30224729" y="711200"/>
                    <a:pt x="30054550" y="591820"/>
                    <a:pt x="29819600" y="425450"/>
                  </a:cubicBezTo>
                  <a:cubicBezTo>
                    <a:pt x="29550361" y="236220"/>
                    <a:pt x="29216350" y="0"/>
                    <a:pt x="28591511" y="0"/>
                  </a:cubicBezTo>
                  <a:cubicBezTo>
                    <a:pt x="27966671" y="0"/>
                    <a:pt x="27632661" y="236220"/>
                    <a:pt x="27364689" y="425450"/>
                  </a:cubicBezTo>
                  <a:cubicBezTo>
                    <a:pt x="27129739" y="591820"/>
                    <a:pt x="26959561" y="711200"/>
                    <a:pt x="26577289" y="711200"/>
                  </a:cubicBezTo>
                  <a:cubicBezTo>
                    <a:pt x="26195018" y="711200"/>
                    <a:pt x="26024839" y="591820"/>
                    <a:pt x="25789889" y="425450"/>
                  </a:cubicBezTo>
                  <a:cubicBezTo>
                    <a:pt x="25520650" y="236220"/>
                    <a:pt x="25186639" y="0"/>
                    <a:pt x="24561800" y="0"/>
                  </a:cubicBezTo>
                  <a:cubicBezTo>
                    <a:pt x="23936961" y="0"/>
                    <a:pt x="23602950" y="236220"/>
                    <a:pt x="23334980" y="425450"/>
                  </a:cubicBezTo>
                  <a:cubicBezTo>
                    <a:pt x="23100030" y="591820"/>
                    <a:pt x="22929850" y="711200"/>
                    <a:pt x="22547580" y="711200"/>
                  </a:cubicBezTo>
                  <a:cubicBezTo>
                    <a:pt x="22165311" y="711200"/>
                    <a:pt x="21995130" y="591820"/>
                    <a:pt x="21760180" y="425450"/>
                  </a:cubicBezTo>
                  <a:cubicBezTo>
                    <a:pt x="21489670" y="236220"/>
                    <a:pt x="21155661" y="0"/>
                    <a:pt x="20532089" y="0"/>
                  </a:cubicBezTo>
                  <a:cubicBezTo>
                    <a:pt x="19907250" y="0"/>
                    <a:pt x="19573239" y="236220"/>
                    <a:pt x="19305270" y="425450"/>
                  </a:cubicBezTo>
                  <a:cubicBezTo>
                    <a:pt x="19070320" y="591820"/>
                    <a:pt x="18900139" y="711200"/>
                    <a:pt x="18517870" y="711200"/>
                  </a:cubicBezTo>
                  <a:cubicBezTo>
                    <a:pt x="18135600" y="711200"/>
                    <a:pt x="17965420" y="591820"/>
                    <a:pt x="17730470" y="425450"/>
                  </a:cubicBezTo>
                  <a:cubicBezTo>
                    <a:pt x="17459961" y="236220"/>
                    <a:pt x="17125950" y="0"/>
                    <a:pt x="16501111" y="0"/>
                  </a:cubicBezTo>
                  <a:cubicBezTo>
                    <a:pt x="15876271" y="0"/>
                    <a:pt x="15542261" y="236220"/>
                    <a:pt x="15274291" y="425450"/>
                  </a:cubicBezTo>
                  <a:cubicBezTo>
                    <a:pt x="15039341" y="591820"/>
                    <a:pt x="14869161" y="711200"/>
                    <a:pt x="14486891" y="711200"/>
                  </a:cubicBezTo>
                  <a:cubicBezTo>
                    <a:pt x="14104621" y="711200"/>
                    <a:pt x="13934441" y="591820"/>
                    <a:pt x="13699491" y="425450"/>
                  </a:cubicBezTo>
                  <a:cubicBezTo>
                    <a:pt x="13430250" y="236220"/>
                    <a:pt x="13096239" y="0"/>
                    <a:pt x="12471400" y="0"/>
                  </a:cubicBezTo>
                  <a:cubicBezTo>
                    <a:pt x="11846561" y="0"/>
                    <a:pt x="11512550" y="236220"/>
                    <a:pt x="11244580" y="425450"/>
                  </a:cubicBezTo>
                  <a:cubicBezTo>
                    <a:pt x="11009630" y="591820"/>
                    <a:pt x="10839450" y="711200"/>
                    <a:pt x="10457180" y="711200"/>
                  </a:cubicBezTo>
                  <a:cubicBezTo>
                    <a:pt x="10074911" y="711200"/>
                    <a:pt x="9904730" y="591820"/>
                    <a:pt x="9669780" y="425450"/>
                  </a:cubicBezTo>
                  <a:cubicBezTo>
                    <a:pt x="9400540" y="236220"/>
                    <a:pt x="9065260" y="0"/>
                    <a:pt x="8441690" y="0"/>
                  </a:cubicBezTo>
                  <a:cubicBezTo>
                    <a:pt x="7818120" y="0"/>
                    <a:pt x="7482840" y="236220"/>
                    <a:pt x="7213600" y="425450"/>
                  </a:cubicBezTo>
                  <a:cubicBezTo>
                    <a:pt x="6978650" y="591820"/>
                    <a:pt x="6808470" y="711200"/>
                    <a:pt x="6426200" y="711200"/>
                  </a:cubicBezTo>
                  <a:cubicBezTo>
                    <a:pt x="6043930" y="711200"/>
                    <a:pt x="5873750" y="591820"/>
                    <a:pt x="5638800" y="425450"/>
                  </a:cubicBezTo>
                  <a:cubicBezTo>
                    <a:pt x="5369560" y="236220"/>
                    <a:pt x="5035550" y="0"/>
                    <a:pt x="4410710" y="0"/>
                  </a:cubicBezTo>
                  <a:cubicBezTo>
                    <a:pt x="3785870" y="0"/>
                    <a:pt x="3451860" y="236220"/>
                    <a:pt x="3183890" y="425450"/>
                  </a:cubicBezTo>
                  <a:cubicBezTo>
                    <a:pt x="2948940" y="591820"/>
                    <a:pt x="2778760" y="711200"/>
                    <a:pt x="2396490" y="711200"/>
                  </a:cubicBezTo>
                  <a:cubicBezTo>
                    <a:pt x="2014220" y="711200"/>
                    <a:pt x="1844040" y="591820"/>
                    <a:pt x="1609090" y="425450"/>
                  </a:cubicBezTo>
                  <a:cubicBezTo>
                    <a:pt x="1339850" y="236220"/>
                    <a:pt x="1005840" y="0"/>
                    <a:pt x="381000" y="0"/>
                  </a:cubicBezTo>
                  <a:cubicBezTo>
                    <a:pt x="170180" y="0"/>
                    <a:pt x="0" y="170180"/>
                    <a:pt x="0" y="381000"/>
                  </a:cubicBezTo>
                  <a:cubicBezTo>
                    <a:pt x="0" y="591820"/>
                    <a:pt x="170180" y="762000"/>
                    <a:pt x="381000" y="762000"/>
                  </a:cubicBezTo>
                  <a:cubicBezTo>
                    <a:pt x="763270" y="762000"/>
                    <a:pt x="933450" y="881380"/>
                    <a:pt x="1168400" y="1047750"/>
                  </a:cubicBezTo>
                  <a:cubicBezTo>
                    <a:pt x="1436370" y="1236980"/>
                    <a:pt x="1770380" y="1473200"/>
                    <a:pt x="2395220" y="1473200"/>
                  </a:cubicBezTo>
                  <a:cubicBezTo>
                    <a:pt x="3020060" y="1473200"/>
                    <a:pt x="3354070" y="1236980"/>
                    <a:pt x="3622040" y="1047750"/>
                  </a:cubicBezTo>
                  <a:cubicBezTo>
                    <a:pt x="3856990" y="881380"/>
                    <a:pt x="4027170" y="762000"/>
                    <a:pt x="4409440" y="762000"/>
                  </a:cubicBezTo>
                  <a:cubicBezTo>
                    <a:pt x="4791710" y="762000"/>
                    <a:pt x="4961890" y="881380"/>
                    <a:pt x="5196840" y="1047750"/>
                  </a:cubicBezTo>
                  <a:cubicBezTo>
                    <a:pt x="5467350" y="1236980"/>
                    <a:pt x="5801360" y="1473200"/>
                    <a:pt x="6426200" y="1473200"/>
                  </a:cubicBezTo>
                  <a:cubicBezTo>
                    <a:pt x="7051040" y="1473200"/>
                    <a:pt x="7385050" y="1236980"/>
                    <a:pt x="7653020" y="1047750"/>
                  </a:cubicBezTo>
                  <a:cubicBezTo>
                    <a:pt x="7887970" y="881380"/>
                    <a:pt x="8058150" y="762000"/>
                    <a:pt x="8440420" y="762000"/>
                  </a:cubicBezTo>
                  <a:cubicBezTo>
                    <a:pt x="8822689" y="762000"/>
                    <a:pt x="8992870" y="881380"/>
                    <a:pt x="9227820" y="1047750"/>
                  </a:cubicBezTo>
                  <a:cubicBezTo>
                    <a:pt x="9495790" y="1236980"/>
                    <a:pt x="9829800" y="1473200"/>
                    <a:pt x="10454640" y="1473200"/>
                  </a:cubicBezTo>
                  <a:cubicBezTo>
                    <a:pt x="11079480" y="1473200"/>
                    <a:pt x="11413490" y="1236980"/>
                    <a:pt x="11681460" y="1047750"/>
                  </a:cubicBezTo>
                  <a:cubicBezTo>
                    <a:pt x="11918950" y="881380"/>
                    <a:pt x="12087860" y="762000"/>
                    <a:pt x="12471400" y="762000"/>
                  </a:cubicBezTo>
                  <a:cubicBezTo>
                    <a:pt x="12853670" y="762000"/>
                    <a:pt x="13023850" y="881380"/>
                    <a:pt x="13258800" y="1047750"/>
                  </a:cubicBezTo>
                  <a:cubicBezTo>
                    <a:pt x="13526770" y="1236980"/>
                    <a:pt x="13860780" y="1473200"/>
                    <a:pt x="14485620" y="1473200"/>
                  </a:cubicBezTo>
                  <a:cubicBezTo>
                    <a:pt x="15110459" y="1473200"/>
                    <a:pt x="15444470" y="1236980"/>
                    <a:pt x="15712439" y="1047750"/>
                  </a:cubicBezTo>
                  <a:cubicBezTo>
                    <a:pt x="15947389" y="881380"/>
                    <a:pt x="16117570" y="762000"/>
                    <a:pt x="16499839" y="762000"/>
                  </a:cubicBezTo>
                  <a:cubicBezTo>
                    <a:pt x="16882109" y="762000"/>
                    <a:pt x="17052289" y="881380"/>
                    <a:pt x="17287239" y="1047750"/>
                  </a:cubicBezTo>
                  <a:cubicBezTo>
                    <a:pt x="17555209" y="1236980"/>
                    <a:pt x="17889220" y="1473200"/>
                    <a:pt x="18514059" y="1473200"/>
                  </a:cubicBezTo>
                  <a:cubicBezTo>
                    <a:pt x="19138898" y="1473200"/>
                    <a:pt x="19472909" y="1236980"/>
                    <a:pt x="19740879" y="1047750"/>
                  </a:cubicBezTo>
                  <a:cubicBezTo>
                    <a:pt x="19975829" y="881380"/>
                    <a:pt x="20146009" y="762000"/>
                    <a:pt x="20528279" y="762000"/>
                  </a:cubicBezTo>
                  <a:cubicBezTo>
                    <a:pt x="20910548" y="762000"/>
                    <a:pt x="21080729" y="881380"/>
                    <a:pt x="21315679" y="1047750"/>
                  </a:cubicBezTo>
                  <a:cubicBezTo>
                    <a:pt x="21583648" y="1236980"/>
                    <a:pt x="21917659" y="1473200"/>
                    <a:pt x="22542498" y="1473200"/>
                  </a:cubicBezTo>
                  <a:cubicBezTo>
                    <a:pt x="23167338" y="1473200"/>
                    <a:pt x="23501348" y="1236980"/>
                    <a:pt x="23769318" y="1047750"/>
                  </a:cubicBezTo>
                  <a:cubicBezTo>
                    <a:pt x="24004268" y="881380"/>
                    <a:pt x="24174448" y="762000"/>
                    <a:pt x="24556718" y="762000"/>
                  </a:cubicBezTo>
                  <a:cubicBezTo>
                    <a:pt x="24938988" y="762000"/>
                    <a:pt x="25109168" y="881380"/>
                    <a:pt x="25344118" y="1047750"/>
                  </a:cubicBezTo>
                  <a:cubicBezTo>
                    <a:pt x="25612088" y="1236980"/>
                    <a:pt x="25946098" y="1473200"/>
                    <a:pt x="26570939" y="1473200"/>
                  </a:cubicBezTo>
                  <a:cubicBezTo>
                    <a:pt x="27195779" y="1473200"/>
                    <a:pt x="27529789" y="1236980"/>
                    <a:pt x="27797761" y="1047750"/>
                  </a:cubicBezTo>
                  <a:cubicBezTo>
                    <a:pt x="28032711" y="881380"/>
                    <a:pt x="28202889" y="762000"/>
                    <a:pt x="28585161" y="762000"/>
                  </a:cubicBezTo>
                  <a:cubicBezTo>
                    <a:pt x="28967432" y="762000"/>
                    <a:pt x="29137611" y="881380"/>
                    <a:pt x="29372561" y="1047750"/>
                  </a:cubicBezTo>
                  <a:cubicBezTo>
                    <a:pt x="29640532" y="1236980"/>
                    <a:pt x="29974539" y="1473200"/>
                    <a:pt x="30599382" y="1473200"/>
                  </a:cubicBezTo>
                  <a:cubicBezTo>
                    <a:pt x="30810203" y="1473200"/>
                    <a:pt x="30980382" y="1303020"/>
                    <a:pt x="30980382" y="1092200"/>
                  </a:cubicBezTo>
                  <a:cubicBezTo>
                    <a:pt x="30980382" y="881380"/>
                    <a:pt x="30817821" y="711200"/>
                    <a:pt x="30607003" y="711200"/>
                  </a:cubicBezTo>
                  <a:close/>
                </a:path>
              </a:pathLst>
            </a:custGeom>
            <a:solidFill>
              <a:srgbClr val="FFF5D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9999"/>
          </a:blip>
          <a:srcRect l="0" t="0" r="0" b="0"/>
          <a:stretch>
            <a:fillRect/>
          </a:stretch>
        </p:blipFill>
        <p:spPr>
          <a:xfrm flipH="false" flipV="false" rot="0">
            <a:off x="7588325" y="2849520"/>
            <a:ext cx="3086100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alphaModFix amt="27000"/>
          </a:blip>
          <a:srcRect l="0" t="0" r="0" b="0"/>
          <a:stretch>
            <a:fillRect/>
          </a:stretch>
        </p:blipFill>
        <p:spPr>
          <a:xfrm flipH="false" flipV="false" rot="0">
            <a:off x="693312" y="2203349"/>
            <a:ext cx="16383012" cy="647129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alphaModFix amt="14000"/>
          </a:blip>
          <a:srcRect l="0" t="0" r="0" b="0"/>
          <a:stretch>
            <a:fillRect/>
          </a:stretch>
        </p:blipFill>
        <p:spPr>
          <a:xfrm flipH="false" flipV="false" rot="0">
            <a:off x="8750946" y="4642130"/>
            <a:ext cx="760860" cy="246432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256395" y="4886325"/>
            <a:ext cx="413028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-1554108" y="3781820"/>
            <a:ext cx="5446721" cy="272336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-2762950" y="-935065"/>
            <a:ext cx="4223151" cy="392753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09213" y="4624468"/>
            <a:ext cx="1243190" cy="103806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98916" y="7866860"/>
            <a:ext cx="1620593" cy="86701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366287" y="133350"/>
            <a:ext cx="12755576" cy="420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425"/>
              </a:lnSpc>
            </a:pPr>
            <a:r>
              <a:rPr lang="en-US" sz="14932">
                <a:solidFill>
                  <a:srgbClr val="FFFFFF"/>
                </a:solidFill>
                <a:latin typeface="HK Grotesk Bold"/>
              </a:rPr>
              <a:t>We Propose:</a:t>
            </a:r>
          </a:p>
          <a:p>
            <a:pPr algn="ctr">
              <a:lnSpc>
                <a:spcPts val="16425"/>
              </a:lnSpc>
            </a:pPr>
            <a:r>
              <a:rPr lang="en-US" sz="14932">
                <a:solidFill>
                  <a:srgbClr val="211C1D"/>
                </a:solidFill>
                <a:latin typeface="HK Grotesk Bold"/>
              </a:rPr>
              <a:t>TutorJA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679219" y="6242969"/>
            <a:ext cx="3374136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904026" y="6242969"/>
            <a:ext cx="5607905" cy="411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7544051" y="6172200"/>
            <a:ext cx="4534215" cy="41148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5093540" y="4260853"/>
            <a:ext cx="1206743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"/>
              </a:rPr>
              <a:t>Supplimenting the Traditional Learning Experience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2081543" y="4186674"/>
            <a:ext cx="6268770" cy="313438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5400000">
            <a:off x="-1052843" y="2400664"/>
            <a:ext cx="6268770" cy="313438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14350" y="833471"/>
            <a:ext cx="2215185" cy="206012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743310" y="6991229"/>
            <a:ext cx="2039810" cy="189702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968748" y="1033200"/>
            <a:ext cx="1916937" cy="102556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05623" y="7575171"/>
            <a:ext cx="1880318" cy="100597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8862245" y="638153"/>
            <a:ext cx="9197039" cy="6279678"/>
            <a:chOff x="0" y="0"/>
            <a:chExt cx="12262718" cy="837290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14300"/>
              <a:ext cx="12262718" cy="7033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750"/>
                </a:lnSpc>
              </a:pPr>
              <a:r>
                <a:rPr lang="en-US" sz="12500">
                  <a:solidFill>
                    <a:srgbClr val="008037"/>
                  </a:solidFill>
                  <a:latin typeface="HK Grotesk Bold"/>
                </a:rPr>
                <a:t>EDUCATION FOR THE FUTURE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759777"/>
              <a:ext cx="12262718" cy="613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20"/>
                </a:lnSpc>
              </a:pPr>
              <a:r>
                <a:rPr lang="en-US" sz="3200">
                  <a:solidFill>
                    <a:srgbClr val="FFFFFF"/>
                  </a:solidFill>
                  <a:latin typeface="HK Grotesk Medium"/>
                </a:rPr>
                <a:t>Bridging the gap through technology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alphaModFix amt="64000"/>
          </a:blip>
          <a:srcRect l="0" t="0" r="0" b="0"/>
          <a:stretch>
            <a:fillRect/>
          </a:stretch>
        </p:blipFill>
        <p:spPr>
          <a:xfrm flipH="false" flipV="false" rot="0">
            <a:off x="1028700" y="3777992"/>
            <a:ext cx="5579960" cy="220408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4857705" y="7102242"/>
            <a:ext cx="2774933" cy="27093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D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2793" y="3392833"/>
            <a:ext cx="3029989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262173" y="3449334"/>
            <a:ext cx="2098548" cy="4114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596197" y="7535328"/>
            <a:ext cx="6976914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Students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 (K3-Grade11)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501346" y="1197991"/>
            <a:ext cx="11235829" cy="9731277"/>
            <a:chOff x="0" y="0"/>
            <a:chExt cx="6202680" cy="53721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75159" y="312166"/>
            <a:ext cx="7668841" cy="170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49"/>
              </a:lnSpc>
            </a:pPr>
            <a:r>
              <a:rPr lang="en-US" sz="9892">
                <a:solidFill>
                  <a:srgbClr val="000000"/>
                </a:solidFill>
                <a:latin typeface="Open Sans Extra Bold"/>
              </a:rPr>
              <a:t>Connecting 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472782" y="7822131"/>
            <a:ext cx="1044813" cy="1436169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3217249" y="5193741"/>
            <a:ext cx="2092330" cy="312993"/>
            <a:chOff x="0" y="0"/>
            <a:chExt cx="3879850" cy="580390"/>
          </a:xfrm>
        </p:grpSpPr>
        <p:sp>
          <p:nvSpPr>
            <p:cNvPr name="Freeform 10" id="10"/>
            <p:cNvSpPr/>
            <p:nvPr/>
          </p:nvSpPr>
          <p:spPr>
            <a:xfrm>
              <a:off x="3467100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8037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38100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374650" y="504190"/>
                  </a:moveTo>
                  <a:lnTo>
                    <a:pt x="374650" y="0"/>
                  </a:lnTo>
                  <a:lnTo>
                    <a:pt x="0" y="252730"/>
                  </a:lnTo>
                  <a:close/>
                </a:path>
              </a:pathLst>
            </a:custGeom>
            <a:solidFill>
              <a:srgbClr val="008037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-2540"/>
              <a:ext cx="3879850" cy="584200"/>
            </a:xfrm>
            <a:custGeom>
              <a:avLst/>
              <a:gdLst/>
              <a:ahLst/>
              <a:cxnLst/>
              <a:rect r="r" b="b" t="t" l="l"/>
              <a:pathLst>
                <a:path h="584200" w="3879850">
                  <a:moveTo>
                    <a:pt x="3863340" y="261620"/>
                  </a:moveTo>
                  <a:lnTo>
                    <a:pt x="3488690" y="8890"/>
                  </a:lnTo>
                  <a:cubicBezTo>
                    <a:pt x="3477260" y="1270"/>
                    <a:pt x="3462020" y="0"/>
                    <a:pt x="3449320" y="6350"/>
                  </a:cubicBezTo>
                  <a:cubicBezTo>
                    <a:pt x="3436620" y="12700"/>
                    <a:pt x="3429000" y="26670"/>
                    <a:pt x="3429000" y="40640"/>
                  </a:cubicBezTo>
                  <a:lnTo>
                    <a:pt x="3429000" y="255270"/>
                  </a:lnTo>
                  <a:lnTo>
                    <a:pt x="450850" y="255270"/>
                  </a:lnTo>
                  <a:lnTo>
                    <a:pt x="450850" y="40640"/>
                  </a:lnTo>
                  <a:cubicBezTo>
                    <a:pt x="450850" y="26670"/>
                    <a:pt x="443230" y="13970"/>
                    <a:pt x="430530" y="7620"/>
                  </a:cubicBezTo>
                  <a:cubicBezTo>
                    <a:pt x="417830" y="1270"/>
                    <a:pt x="402590" y="1270"/>
                    <a:pt x="391160" y="10160"/>
                  </a:cubicBezTo>
                  <a:lnTo>
                    <a:pt x="16510" y="261620"/>
                  </a:lnTo>
                  <a:cubicBezTo>
                    <a:pt x="6350" y="267970"/>
                    <a:pt x="0" y="280670"/>
                    <a:pt x="0" y="293370"/>
                  </a:cubicBezTo>
                  <a:cubicBezTo>
                    <a:pt x="0" y="306070"/>
                    <a:pt x="6350" y="317500"/>
                    <a:pt x="16510" y="325120"/>
                  </a:cubicBezTo>
                  <a:lnTo>
                    <a:pt x="391160" y="577850"/>
                  </a:lnTo>
                  <a:cubicBezTo>
                    <a:pt x="397510" y="581660"/>
                    <a:pt x="405130" y="584200"/>
                    <a:pt x="412750" y="584200"/>
                  </a:cubicBezTo>
                  <a:cubicBezTo>
                    <a:pt x="419100" y="584200"/>
                    <a:pt x="425450" y="582930"/>
                    <a:pt x="430530" y="579120"/>
                  </a:cubicBezTo>
                  <a:cubicBezTo>
                    <a:pt x="443230" y="572770"/>
                    <a:pt x="450850" y="560070"/>
                    <a:pt x="450850" y="546100"/>
                  </a:cubicBezTo>
                  <a:lnTo>
                    <a:pt x="450850" y="331470"/>
                  </a:lnTo>
                  <a:lnTo>
                    <a:pt x="3429000" y="331470"/>
                  </a:lnTo>
                  <a:lnTo>
                    <a:pt x="3429000" y="546100"/>
                  </a:lnTo>
                  <a:cubicBezTo>
                    <a:pt x="3429000" y="560070"/>
                    <a:pt x="3436620" y="572770"/>
                    <a:pt x="3449320" y="579120"/>
                  </a:cubicBezTo>
                  <a:cubicBezTo>
                    <a:pt x="3454400" y="581660"/>
                    <a:pt x="3460750" y="584200"/>
                    <a:pt x="3467100" y="584200"/>
                  </a:cubicBezTo>
                  <a:cubicBezTo>
                    <a:pt x="3474720" y="584200"/>
                    <a:pt x="3482340" y="581660"/>
                    <a:pt x="3488690" y="577850"/>
                  </a:cubicBezTo>
                  <a:lnTo>
                    <a:pt x="3863340" y="325120"/>
                  </a:lnTo>
                  <a:cubicBezTo>
                    <a:pt x="3873500" y="317500"/>
                    <a:pt x="3879850" y="306070"/>
                    <a:pt x="3879850" y="293370"/>
                  </a:cubicBezTo>
                  <a:cubicBezTo>
                    <a:pt x="3879850" y="280670"/>
                    <a:pt x="3873500" y="267970"/>
                    <a:pt x="3863340" y="261620"/>
                  </a:cubicBezTo>
                  <a:close/>
                  <a:moveTo>
                    <a:pt x="374650" y="473710"/>
                  </a:moveTo>
                  <a:lnTo>
                    <a:pt x="106680" y="293370"/>
                  </a:lnTo>
                  <a:lnTo>
                    <a:pt x="374650" y="111760"/>
                  </a:lnTo>
                  <a:lnTo>
                    <a:pt x="374650" y="473710"/>
                  </a:lnTo>
                  <a:close/>
                  <a:moveTo>
                    <a:pt x="3505200" y="473710"/>
                  </a:moveTo>
                  <a:lnTo>
                    <a:pt x="3505200" y="111760"/>
                  </a:lnTo>
                  <a:lnTo>
                    <a:pt x="3773170" y="292100"/>
                  </a:lnTo>
                  <a:lnTo>
                    <a:pt x="3505200" y="473710"/>
                  </a:lnTo>
                  <a:close/>
                </a:path>
              </a:pathLst>
            </a:custGeom>
            <a:solidFill>
              <a:srgbClr val="86480E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05882" y="8371205"/>
            <a:ext cx="19873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Tutors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15392" y="1446190"/>
            <a:ext cx="6007738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pen Sans Extra Bold"/>
              </a:rPr>
              <a:t>Who need: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73111" y="3570265"/>
            <a:ext cx="771488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60" indent="-367030" lvl="1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Face-to-Face One-on-one Tutoring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43370" y="4883164"/>
            <a:ext cx="804463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60" indent="-367030" lvl="1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Face-to-Face Small Group Tutoring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43370" y="6413253"/>
            <a:ext cx="67496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60" indent="-367030" lvl="1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Online One-on-one Tutoring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942768" y="7563903"/>
            <a:ext cx="697557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60" indent="-367030" lvl="1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Online  Small Group Tutoring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125542" y="2376736"/>
            <a:ext cx="2761970" cy="138600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267534" y="2504783"/>
            <a:ext cx="1885288" cy="1072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Open Sans Light"/>
              </a:rPr>
              <a:t>mode of delivery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921279" y="2812832"/>
            <a:ext cx="2428048" cy="121843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190103" y="2846193"/>
            <a:ext cx="1868608" cy="10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2"/>
              </a:lnSpc>
            </a:pPr>
            <a:r>
              <a:rPr lang="en-US" sz="3072">
                <a:solidFill>
                  <a:srgbClr val="000000"/>
                </a:solidFill>
                <a:latin typeface="Open Sans Light"/>
              </a:rPr>
              <a:t>special need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790247" y="3223787"/>
            <a:ext cx="2194528" cy="1101254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-1600188">
            <a:off x="-3883836" y="4392662"/>
            <a:ext cx="11235829" cy="9731277"/>
            <a:chOff x="0" y="0"/>
            <a:chExt cx="6202680" cy="53721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9DD0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6445582" y="-5124540"/>
            <a:ext cx="11235829" cy="9731277"/>
            <a:chOff x="0" y="0"/>
            <a:chExt cx="6202680" cy="53721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9DD0B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35355" y="414841"/>
            <a:ext cx="2098548" cy="4114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218509" y="4606737"/>
            <a:ext cx="1860607" cy="933686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218509" y="4789995"/>
            <a:ext cx="1860607" cy="51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</a:pPr>
            <a:r>
              <a:rPr lang="en-US" sz="3059">
                <a:solidFill>
                  <a:srgbClr val="FFFFFF"/>
                </a:solidFill>
                <a:latin typeface="Open Sans Light"/>
              </a:rPr>
              <a:t>grade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-3292045">
            <a:off x="7890111" y="3441845"/>
            <a:ext cx="4760987" cy="518908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203069" y="4733309"/>
            <a:ext cx="2222274" cy="1115178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457747" y="6036388"/>
            <a:ext cx="3029989" cy="4114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6298365" y="4991605"/>
            <a:ext cx="960935" cy="77923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5140747" y="2715980"/>
            <a:ext cx="626219" cy="507806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7148813" y="3323643"/>
            <a:ext cx="626219" cy="507806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7327065" y="6246144"/>
            <a:ext cx="960935" cy="779231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9314207" y="5309445"/>
            <a:ext cx="486510" cy="48651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7311447" y="-200025"/>
            <a:ext cx="3958666" cy="170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49"/>
              </a:lnSpc>
            </a:pPr>
            <a:r>
              <a:rPr lang="en-US" sz="9892">
                <a:solidFill>
                  <a:srgbClr val="000000"/>
                </a:solidFill>
                <a:latin typeface="Open Sans Extra Bold"/>
              </a:rPr>
              <a:t>HOW: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110232" y="4856880"/>
            <a:ext cx="206753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subject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853744" y="3450881"/>
            <a:ext cx="206753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location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0" y="5467532"/>
            <a:ext cx="5966489" cy="1557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6837" indent="-323418" lvl="1">
              <a:lnSpc>
                <a:spcPts val="4194"/>
              </a:lnSpc>
              <a:buFont typeface="Arial"/>
              <a:buChar char="•"/>
            </a:pPr>
            <a:r>
              <a:rPr lang="en-US" sz="2996">
                <a:solidFill>
                  <a:srgbClr val="000000"/>
                </a:solidFill>
                <a:latin typeface="Open Sans Light Bold"/>
              </a:rPr>
              <a:t>Parents sign up to get educational services for their child/children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0" y="7248037"/>
            <a:ext cx="5611458" cy="998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518" indent="-313259" lvl="1">
              <a:lnSpc>
                <a:spcPts val="4062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Open Sans Light Bold"/>
              </a:rPr>
              <a:t>Specifying their preferences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87556" y="8377419"/>
            <a:ext cx="4826290" cy="48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518" indent="-313259" lvl="1">
              <a:lnSpc>
                <a:spcPts val="4062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Open Sans Light Bold"/>
              </a:rPr>
              <a:t>Select a Tutor's service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-87556" y="9210675"/>
            <a:ext cx="4270178" cy="48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518" indent="-313259" lvl="1">
              <a:lnSpc>
                <a:spcPts val="4062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Open Sans Light Bold"/>
              </a:rPr>
              <a:t>Request Enrollment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5611458" y="3970010"/>
            <a:ext cx="355031" cy="355031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5373623" y="5009886"/>
            <a:ext cx="599119" cy="599119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7327065" y="5343847"/>
            <a:ext cx="692541" cy="692541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5373623" y="5848487"/>
            <a:ext cx="486510" cy="48651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6984776" y="4606737"/>
            <a:ext cx="355031" cy="3550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4000"/>
          </a:blip>
          <a:srcRect l="0" t="0" r="0" b="0"/>
          <a:stretch>
            <a:fillRect/>
          </a:stretch>
        </p:blipFill>
        <p:spPr>
          <a:xfrm flipH="false" flipV="false" rot="0">
            <a:off x="10872466" y="-186839"/>
            <a:ext cx="10872466" cy="108724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6000"/>
          </a:blip>
          <a:srcRect l="0" t="0" r="0" b="0"/>
          <a:stretch>
            <a:fillRect/>
          </a:stretch>
        </p:blipFill>
        <p:spPr>
          <a:xfrm flipH="false" flipV="false" rot="8967519">
            <a:off x="4339778" y="6192926"/>
            <a:ext cx="1620593" cy="86701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4000"/>
          </a:blip>
          <a:srcRect l="0" t="0" r="0" b="0"/>
          <a:stretch>
            <a:fillRect/>
          </a:stretch>
        </p:blipFill>
        <p:spPr>
          <a:xfrm flipH="false" flipV="false" rot="0">
            <a:off x="0" y="-585466"/>
            <a:ext cx="10872466" cy="1087246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50236" y="2056097"/>
            <a:ext cx="11114029" cy="418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387"/>
              </a:lnSpc>
            </a:pPr>
            <a:r>
              <a:rPr lang="en-US" sz="14898">
                <a:solidFill>
                  <a:srgbClr val="FFFFFF"/>
                </a:solidFill>
                <a:latin typeface="HK Grotesk Bold"/>
              </a:rPr>
              <a:t>Use Case Model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77000"/>
          </a:blip>
          <a:srcRect l="0" t="0" r="0" b="0"/>
          <a:stretch>
            <a:fillRect/>
          </a:stretch>
        </p:blipFill>
        <p:spPr>
          <a:xfrm flipH="false" flipV="false" rot="0">
            <a:off x="17259300" y="519064"/>
            <a:ext cx="689399" cy="101927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-10800000">
            <a:off x="15235042" y="422667"/>
            <a:ext cx="10152328" cy="944166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800000">
            <a:off x="705882" y="8391283"/>
            <a:ext cx="1620593" cy="86701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alphaModFix amt="65999"/>
          </a:blip>
          <a:srcRect l="0" t="0" r="0" b="0"/>
          <a:stretch>
            <a:fillRect/>
          </a:stretch>
        </p:blipFill>
        <p:spPr>
          <a:xfrm flipH="false" flipV="false" rot="7812612">
            <a:off x="8148660" y="6948559"/>
            <a:ext cx="1216262" cy="650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alphaModFix amt="52000"/>
          </a:blip>
          <a:srcRect l="0" t="0" r="0" b="0"/>
          <a:stretch>
            <a:fillRect/>
          </a:stretch>
        </p:blipFill>
        <p:spPr>
          <a:xfrm flipH="false" flipV="false" rot="3168385">
            <a:off x="8587564" y="3029306"/>
            <a:ext cx="1620593" cy="86701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2846983">
            <a:off x="6308603" y="425625"/>
            <a:ext cx="1027764" cy="54985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8717930">
            <a:off x="11656996" y="8824791"/>
            <a:ext cx="1620593" cy="867017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213695">
            <a:off x="15465331" y="6650952"/>
            <a:ext cx="1234792" cy="660614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>
            <a:alphaModFix amt="85000"/>
          </a:blip>
          <a:srcRect l="0" t="0" r="0" b="0"/>
          <a:stretch>
            <a:fillRect/>
          </a:stretch>
        </p:blipFill>
        <p:spPr>
          <a:xfrm flipH="false" flipV="false" rot="0">
            <a:off x="7807361" y="2432701"/>
            <a:ext cx="3456904" cy="45485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00371" y="0"/>
            <a:ext cx="15887259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57950" y="222525"/>
            <a:ext cx="16101350" cy="9841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DAEMf_tphxs</dc:identifier>
  <dcterms:modified xsi:type="dcterms:W3CDTF">2011-08-01T06:04:30Z</dcterms:modified>
  <cp:revision>1</cp:revision>
  <dc:title>Copy of TRIPLE J- TutorJA</dc:title>
</cp:coreProperties>
</file>