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4" autoAdjust="0"/>
    <p:restoredTop sz="94660"/>
  </p:normalViewPr>
  <p:slideViewPr>
    <p:cSldViewPr snapToGrid="0">
      <p:cViewPr varScale="1">
        <p:scale>
          <a:sx n="86" d="100"/>
          <a:sy n="86" d="100"/>
        </p:scale>
        <p:origin x="8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7302E-1936-4B95-BC78-37E4938C4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34D5DB-D53E-4BF8-AD6D-5C2974D5E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BC293-F86A-4F36-906B-8B524B39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9249-2A08-4647-BB0D-CEB4D4BBDBA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373F1-C16B-4F36-AC26-D57EEF87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7FAAE-6E3A-4303-806E-945A2734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036A-48D3-4B28-A9C5-2181B30A8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5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3291F-BF65-4A73-A187-88324F33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0A0C39-9029-4ED7-A257-12F04C4AE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AB85CD-1ED2-430A-9771-8BA9EE77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9249-2A08-4647-BB0D-CEB4D4BBDBA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4D9D0-7E5E-4352-B945-B237D15A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BD7F8-6264-4CCB-9BAE-32A669B9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036A-48D3-4B28-A9C5-2181B30A8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0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39E4F3-FEC0-4779-9D60-B6D1A0479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7A596A-D615-4C3D-B12A-96A20ECFD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EF022-C306-4C51-8F58-C76D12F4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9249-2A08-4647-BB0D-CEB4D4BBDBA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8CA137-ED09-48C4-9B5A-E07BB398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524CF-D898-4D33-85C2-4E25D876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036A-48D3-4B28-A9C5-2181B30A8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4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8AD51-A848-4164-B94B-21D59518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67E22-794B-45F7-9A5F-DDDD265C6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3297E-C714-4909-9BC6-EE63D4E6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9249-2A08-4647-BB0D-CEB4D4BBDBA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75208-0729-4A3F-95F9-9E848763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162EFD-4CFC-4071-9E1E-18E3C246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036A-48D3-4B28-A9C5-2181B30A8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77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8DE86-4EF4-469B-9782-41C5DD0E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A240E4-E908-49BE-A350-94EEE71E4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B5BA8-AD8A-411C-8CE4-5ADFAE49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9249-2A08-4647-BB0D-CEB4D4BBDBA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028A6-150E-49F5-A0E1-24AA98A9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63249-2182-4213-BBBD-EDA0C837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036A-48D3-4B28-A9C5-2181B30A8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12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DE5C6-ACAF-4676-97EF-0F2180E8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75F97-CB17-45D4-9D99-97A073194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D4CD13-0C7C-4A96-AE25-0FF99A6AF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EFBD90-FE4E-4148-8F37-06E6407C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9249-2A08-4647-BB0D-CEB4D4BBDBA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9D798-F0D5-4182-B208-6D967E06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6604C-0BF6-43D7-9FBC-C009C78E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036A-48D3-4B28-A9C5-2181B30A8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36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09013-A0FA-4A5B-9E47-8CE96C6C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4BC69-47E8-4E23-9F3D-1776CD2FA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4E782E-0E69-4138-94AE-CE0CAAF9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9E38DA-3EE3-4AA2-9F05-C2A0DBE54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490664-48C2-4963-8C33-60C3206E5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25CBD0-FB73-43F3-A28A-902FAF65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9249-2A08-4647-BB0D-CEB4D4BBDBA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E51695-B445-47F9-A611-D3FA9423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968D5E-AADF-4752-8D0B-D35D9DB1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036A-48D3-4B28-A9C5-2181B30A8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0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9F7B4-31E0-47B7-B02A-47FF3345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0748B9-2277-42D3-B934-2FF3856B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9249-2A08-4647-BB0D-CEB4D4BBDBA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B5E5B5-9B46-4877-91B9-703E7627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75EFBE-580E-47DA-B9C0-42E03689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036A-48D3-4B28-A9C5-2181B30A8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08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BF72EC-0E04-419C-BCD1-44E9A32A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9249-2A08-4647-BB0D-CEB4D4BBDBA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41762D-D669-4D19-86D8-EB4760884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75F68A-AF6B-455A-A7E4-1536C3B6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036A-48D3-4B28-A9C5-2181B30A8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96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1470F-3EDF-462E-8B53-DF709200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8933DE-5321-46CC-9B8C-561A0878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E487C5-6F47-4326-83ED-AFE6F20EC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9CF11-4A0A-451E-ABBB-D6FD2F44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9249-2A08-4647-BB0D-CEB4D4BBDBA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4E98A0-C65C-4268-BDF2-C484A695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802FF1-0BFF-4ACA-A186-52D3191C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036A-48D3-4B28-A9C5-2181B30A8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83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4022B-4C46-4EC2-B0D2-3DE62B20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466125-3B72-40A3-8D36-FFED7A177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FEDA9E-9EE1-44B6-8B3D-35195ADE1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9B0E6F-78A6-4572-9163-EE7575E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9249-2A08-4647-BB0D-CEB4D4BBDBA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CD7E30-C323-4D8B-8952-CF6D8F2B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9EA079-3C01-4772-AA00-B5B28170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036A-48D3-4B28-A9C5-2181B30A8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66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A0DB0E-92FF-4180-B1FA-FB9E952A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7F15FA-AE3E-4665-8E32-3B974EBE7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123DE-96E8-41E3-8185-A6790A9BA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19249-2A08-4647-BB0D-CEB4D4BBDBA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5C78E-2251-4D43-84A0-E260B05DF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23ACC-324E-4ED0-B4C5-6DEE39AB7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E036A-48D3-4B28-A9C5-2181B30A8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47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24B7D-EE59-41DB-8FC6-23320A620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업무 보고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CE945D-E145-4C0E-8217-E7CC31332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20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CCA24CC-4E23-4F30-984C-AC2149AD8E20}"/>
              </a:ext>
            </a:extLst>
          </p:cNvPr>
          <p:cNvSpPr/>
          <p:nvPr/>
        </p:nvSpPr>
        <p:spPr>
          <a:xfrm>
            <a:off x="5577681" y="172515"/>
            <a:ext cx="2279263" cy="322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Thisweek_tasks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AE6CF5-D7EA-4547-B818-1AE49D8C2B96}"/>
              </a:ext>
            </a:extLst>
          </p:cNvPr>
          <p:cNvSpPr/>
          <p:nvPr/>
        </p:nvSpPr>
        <p:spPr>
          <a:xfrm>
            <a:off x="456880" y="1161790"/>
            <a:ext cx="2413000" cy="322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Users</a:t>
            </a: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32EA80-63BB-43BA-8B65-476A41AB23AE}"/>
              </a:ext>
            </a:extLst>
          </p:cNvPr>
          <p:cNvSpPr/>
          <p:nvPr/>
        </p:nvSpPr>
        <p:spPr>
          <a:xfrm>
            <a:off x="531258" y="11180"/>
            <a:ext cx="2413000" cy="322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businessinfos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4D2BDB4-EB44-4EC6-AA98-DA718A51FE77}"/>
              </a:ext>
            </a:extLst>
          </p:cNvPr>
          <p:cNvSpPr/>
          <p:nvPr/>
        </p:nvSpPr>
        <p:spPr>
          <a:xfrm>
            <a:off x="9376382" y="143422"/>
            <a:ext cx="2539213" cy="380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Thisweek_detailtasks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A1A7827-1DA9-47D2-A3AE-036A46A39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25500"/>
              </p:ext>
            </p:extLst>
          </p:nvPr>
        </p:nvGraphicFramePr>
        <p:xfrm>
          <a:off x="5577681" y="606807"/>
          <a:ext cx="2294253" cy="1097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4253">
                  <a:extLst>
                    <a:ext uri="{9D8B030D-6E8A-4147-A177-3AD203B41FA5}">
                      <a16:colId xmlns:a16="http://schemas.microsoft.com/office/drawing/2014/main" val="4215802721"/>
                    </a:ext>
                  </a:extLst>
                </a:gridCol>
              </a:tblGrid>
              <a:tr h="2195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4532681"/>
                  </a:ext>
                </a:extLst>
              </a:tr>
              <a:tr h="2195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7422336"/>
                  </a:ext>
                </a:extLst>
              </a:tr>
              <a:tr h="2195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Team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7972427"/>
                  </a:ext>
                </a:extLst>
              </a:tr>
              <a:tr h="2195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6508163"/>
                  </a:ext>
                </a:extLst>
              </a:tr>
              <a:tr h="2195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295951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FF8945A-C445-4EB1-A610-E31BBF3DE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152725"/>
              </p:ext>
            </p:extLst>
          </p:nvPr>
        </p:nvGraphicFramePr>
        <p:xfrm>
          <a:off x="456879" y="1525318"/>
          <a:ext cx="2413000" cy="1248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1341747120"/>
                    </a:ext>
                  </a:extLst>
                </a:gridCol>
              </a:tblGrid>
              <a:tr h="2497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7806154"/>
                  </a:ext>
                </a:extLst>
              </a:tr>
              <a:tr h="2497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1254953"/>
                  </a:ext>
                </a:extLst>
              </a:tr>
              <a:tr h="2497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7692497"/>
                  </a:ext>
                </a:extLst>
              </a:tr>
              <a:tr h="2497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8744742"/>
                  </a:ext>
                </a:extLst>
              </a:tr>
              <a:tr h="2497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teamname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032659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E33987D-FD5F-4EEE-8832-3F56F370F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379768"/>
              </p:ext>
            </p:extLst>
          </p:nvPr>
        </p:nvGraphicFramePr>
        <p:xfrm>
          <a:off x="531257" y="374708"/>
          <a:ext cx="2413000" cy="56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102927310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6075438"/>
                  </a:ext>
                </a:extLst>
              </a:tr>
              <a:tr h="172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4604098"/>
                  </a:ext>
                </a:extLst>
              </a:tr>
              <a:tr h="172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Bus_term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31959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CB71E14-0B10-4BE3-A8F8-581592FDD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294247"/>
              </p:ext>
            </p:extLst>
          </p:nvPr>
        </p:nvGraphicFramePr>
        <p:xfrm>
          <a:off x="9391370" y="554257"/>
          <a:ext cx="2539213" cy="1402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9213">
                  <a:extLst>
                    <a:ext uri="{9D8B030D-6E8A-4147-A177-3AD203B41FA5}">
                      <a16:colId xmlns:a16="http://schemas.microsoft.com/office/drawing/2014/main" val="49712108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909968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step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59360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Task_content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9954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Term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14151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Detail_content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017211"/>
                  </a:ext>
                </a:extLst>
              </a:tr>
              <a:tr h="1047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Detail_writer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9873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Business_number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755931"/>
                  </a:ext>
                </a:extLst>
              </a:tr>
            </a:tbl>
          </a:graphicData>
        </a:graphic>
      </p:graphicFrame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48B41D1-C1D7-482B-9252-0EE0CFE07D2A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rot="10800000" flipV="1">
            <a:off x="2869881" y="333849"/>
            <a:ext cx="2707801" cy="989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785372-55B3-458F-B422-5DA552EB2447}"/>
              </a:ext>
            </a:extLst>
          </p:cNvPr>
          <p:cNvSpPr/>
          <p:nvPr/>
        </p:nvSpPr>
        <p:spPr>
          <a:xfrm>
            <a:off x="16941" y="4549119"/>
            <a:ext cx="1924062" cy="322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Vacations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8608E9F-DAEF-4902-8048-7C4CEA91A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760852"/>
              </p:ext>
            </p:extLst>
          </p:nvPr>
        </p:nvGraphicFramePr>
        <p:xfrm>
          <a:off x="16940" y="4912647"/>
          <a:ext cx="1924062" cy="1456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4062">
                  <a:extLst>
                    <a:ext uri="{9D8B030D-6E8A-4147-A177-3AD203B41FA5}">
                      <a16:colId xmlns:a16="http://schemas.microsoft.com/office/drawing/2014/main" val="1341747120"/>
                    </a:ext>
                  </a:extLst>
                </a:gridCol>
              </a:tblGrid>
              <a:tr h="2427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7806154"/>
                  </a:ext>
                </a:extLst>
              </a:tr>
              <a:tr h="2427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1254953"/>
                  </a:ext>
                </a:extLst>
              </a:tr>
              <a:tr h="2427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7692497"/>
                  </a:ext>
                </a:extLst>
              </a:tr>
              <a:tr h="2427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8744742"/>
                  </a:ext>
                </a:extLst>
              </a:tr>
              <a:tr h="2427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0326591"/>
                  </a:ext>
                </a:extLst>
              </a:tr>
              <a:tr h="2427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vacationuser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2239646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6E0651D2-26C1-4A42-9216-52F0E1F71464}"/>
              </a:ext>
            </a:extLst>
          </p:cNvPr>
          <p:cNvSpPr/>
          <p:nvPr/>
        </p:nvSpPr>
        <p:spPr>
          <a:xfrm>
            <a:off x="2332873" y="4549119"/>
            <a:ext cx="1924062" cy="322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businesstrips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22F8816-9EBC-40C0-A87C-98ACFBBFE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00141"/>
              </p:ext>
            </p:extLst>
          </p:nvPr>
        </p:nvGraphicFramePr>
        <p:xfrm>
          <a:off x="2332872" y="4912647"/>
          <a:ext cx="1924062" cy="16941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4062">
                  <a:extLst>
                    <a:ext uri="{9D8B030D-6E8A-4147-A177-3AD203B41FA5}">
                      <a16:colId xmlns:a16="http://schemas.microsoft.com/office/drawing/2014/main" val="1341747120"/>
                    </a:ext>
                  </a:extLst>
                </a:gridCol>
              </a:tblGrid>
              <a:tr h="24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7806154"/>
                  </a:ext>
                </a:extLst>
              </a:tr>
              <a:tr h="24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1254953"/>
                  </a:ext>
                </a:extLst>
              </a:tr>
              <a:tr h="24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Place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7692497"/>
                  </a:ext>
                </a:extLst>
              </a:tr>
              <a:tr h="24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Start_date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8744742"/>
                  </a:ext>
                </a:extLst>
              </a:tr>
              <a:tr h="24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End_date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0326591"/>
                  </a:ext>
                </a:extLst>
              </a:tr>
              <a:tr h="24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Reason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2239646"/>
                  </a:ext>
                </a:extLst>
              </a:tr>
              <a:tr h="24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bustripuser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4992543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731C85-23AD-4A68-81C3-BA3F5389D50C}"/>
              </a:ext>
            </a:extLst>
          </p:cNvPr>
          <p:cNvSpPr/>
          <p:nvPr/>
        </p:nvSpPr>
        <p:spPr>
          <a:xfrm>
            <a:off x="4483268" y="4549119"/>
            <a:ext cx="1924062" cy="322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issues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B0F3C5B1-046F-4A16-8DF1-169EAA0DC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4247"/>
              </p:ext>
            </p:extLst>
          </p:nvPr>
        </p:nvGraphicFramePr>
        <p:xfrm>
          <a:off x="4483267" y="4912647"/>
          <a:ext cx="1924062" cy="7569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4062">
                  <a:extLst>
                    <a:ext uri="{9D8B030D-6E8A-4147-A177-3AD203B41FA5}">
                      <a16:colId xmlns:a16="http://schemas.microsoft.com/office/drawing/2014/main" val="1341747120"/>
                    </a:ext>
                  </a:extLst>
                </a:gridCol>
              </a:tblGrid>
              <a:tr h="2523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7806154"/>
                  </a:ext>
                </a:extLst>
              </a:tr>
              <a:tr h="2523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1254953"/>
                  </a:ext>
                </a:extLst>
              </a:tr>
              <a:tr h="2523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Writer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7692497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C03A1B66-E503-4884-809C-A5165D932820}"/>
              </a:ext>
            </a:extLst>
          </p:cNvPr>
          <p:cNvSpPr/>
          <p:nvPr/>
        </p:nvSpPr>
        <p:spPr>
          <a:xfrm>
            <a:off x="5592671" y="2174666"/>
            <a:ext cx="2279263" cy="322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Nextweek_tasks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30D60C7-C248-4BF9-9C75-9A26022C8E39}"/>
              </a:ext>
            </a:extLst>
          </p:cNvPr>
          <p:cNvSpPr/>
          <p:nvPr/>
        </p:nvSpPr>
        <p:spPr>
          <a:xfrm>
            <a:off x="9391372" y="2145574"/>
            <a:ext cx="2539213" cy="380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Nextweek_detailtasks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01B9592-14D8-4369-835A-03147BA11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25500"/>
              </p:ext>
            </p:extLst>
          </p:nvPr>
        </p:nvGraphicFramePr>
        <p:xfrm>
          <a:off x="5592671" y="2608958"/>
          <a:ext cx="2294253" cy="1097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4253">
                  <a:extLst>
                    <a:ext uri="{9D8B030D-6E8A-4147-A177-3AD203B41FA5}">
                      <a16:colId xmlns:a16="http://schemas.microsoft.com/office/drawing/2014/main" val="4215802721"/>
                    </a:ext>
                  </a:extLst>
                </a:gridCol>
              </a:tblGrid>
              <a:tr h="2195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4532681"/>
                  </a:ext>
                </a:extLst>
              </a:tr>
              <a:tr h="2195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7422336"/>
                  </a:ext>
                </a:extLst>
              </a:tr>
              <a:tr h="2195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Team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7972427"/>
                  </a:ext>
                </a:extLst>
              </a:tr>
              <a:tr h="2195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6508163"/>
                  </a:ext>
                </a:extLst>
              </a:tr>
              <a:tr h="2195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2959514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F1371EC-BFFF-4736-96B6-A2A677B03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46800"/>
              </p:ext>
            </p:extLst>
          </p:nvPr>
        </p:nvGraphicFramePr>
        <p:xfrm>
          <a:off x="9406360" y="2556409"/>
          <a:ext cx="2539213" cy="1402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9213">
                  <a:extLst>
                    <a:ext uri="{9D8B030D-6E8A-4147-A177-3AD203B41FA5}">
                      <a16:colId xmlns:a16="http://schemas.microsoft.com/office/drawing/2014/main" val="49712108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909968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step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59360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Task_content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9954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Term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14151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Detail_content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017211"/>
                  </a:ext>
                </a:extLst>
              </a:tr>
              <a:tr h="1047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Detail_writer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9873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Business_number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755931"/>
                  </a:ext>
                </a:extLst>
              </a:tr>
            </a:tbl>
          </a:graphicData>
        </a:graphic>
      </p:graphicFrame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E07D4881-25E8-4B86-9835-ECACFA9ED0C3}"/>
              </a:ext>
            </a:extLst>
          </p:cNvPr>
          <p:cNvCxnSpPr>
            <a:stCxn id="34" idx="1"/>
            <a:endCxn id="6" idx="3"/>
          </p:cNvCxnSpPr>
          <p:nvPr/>
        </p:nvCxnSpPr>
        <p:spPr>
          <a:xfrm rot="10800000">
            <a:off x="2869881" y="1323125"/>
            <a:ext cx="2722791" cy="1012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D026039-EB5B-41A8-9EB8-1CF8D50CBF99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7269428" y="333848"/>
            <a:ext cx="2106954" cy="16014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7D11132E-D701-4A50-B5AF-540C0A50EAFD}"/>
              </a:ext>
            </a:extLst>
          </p:cNvPr>
          <p:cNvCxnSpPr>
            <a:endCxn id="6" idx="3"/>
          </p:cNvCxnSpPr>
          <p:nvPr/>
        </p:nvCxnSpPr>
        <p:spPr>
          <a:xfrm rot="10800000">
            <a:off x="2869880" y="1323125"/>
            <a:ext cx="4392054" cy="6122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9E9D6144-6723-4A6A-A889-4BB65490FDDD}"/>
              </a:ext>
            </a:extLst>
          </p:cNvPr>
          <p:cNvCxnSpPr>
            <a:stCxn id="27" idx="0"/>
          </p:cNvCxnSpPr>
          <p:nvPr/>
        </p:nvCxnSpPr>
        <p:spPr>
          <a:xfrm rot="5400000" flipH="1" flipV="1">
            <a:off x="982197" y="3538966"/>
            <a:ext cx="1006929" cy="10133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D3FD9669-F419-4952-BC54-572C470A271E}"/>
              </a:ext>
            </a:extLst>
          </p:cNvPr>
          <p:cNvCxnSpPr>
            <a:stCxn id="29" idx="0"/>
          </p:cNvCxnSpPr>
          <p:nvPr/>
        </p:nvCxnSpPr>
        <p:spPr>
          <a:xfrm rot="16200000" flipV="1">
            <a:off x="2067266" y="3321480"/>
            <a:ext cx="1006929" cy="14483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F613B7-EBDC-4BD7-9600-6A6A404D4059}"/>
              </a:ext>
            </a:extLst>
          </p:cNvPr>
          <p:cNvCxnSpPr>
            <a:stCxn id="32" idx="0"/>
          </p:cNvCxnSpPr>
          <p:nvPr/>
        </p:nvCxnSpPr>
        <p:spPr>
          <a:xfrm rot="16200000" flipV="1">
            <a:off x="3866639" y="2970458"/>
            <a:ext cx="1006929" cy="215039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78765D1-9530-407B-9568-D252FCECC1AA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1663379" y="2773988"/>
            <a:ext cx="0" cy="76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6D9B486-C32E-4FA8-BB66-739C2927A24C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856944" y="333849"/>
            <a:ext cx="4614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7C21F35-B392-4F17-A278-0AA0CDB7C930}"/>
              </a:ext>
            </a:extLst>
          </p:cNvPr>
          <p:cNvCxnSpPr>
            <a:stCxn id="35" idx="1"/>
            <a:endCxn id="34" idx="3"/>
          </p:cNvCxnSpPr>
          <p:nvPr/>
        </p:nvCxnSpPr>
        <p:spPr>
          <a:xfrm flipH="1">
            <a:off x="7871934" y="2336001"/>
            <a:ext cx="1519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B9BB01F-3F8A-4893-88E7-10DA0F3931BA}"/>
              </a:ext>
            </a:extLst>
          </p:cNvPr>
          <p:cNvCxnSpPr/>
          <p:nvPr/>
        </p:nvCxnSpPr>
        <p:spPr>
          <a:xfrm flipV="1">
            <a:off x="8318377" y="1935332"/>
            <a:ext cx="0" cy="40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31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105</Words>
  <Application>Microsoft Office PowerPoint</Application>
  <PresentationFormat>와이드스크린</PresentationFormat>
  <Paragraphs>59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업무 보고 시스템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무선영상 표준프래폼</dc:title>
  <dc:creator>이 재열</dc:creator>
  <cp:lastModifiedBy>정 진우</cp:lastModifiedBy>
  <cp:revision>11</cp:revision>
  <dcterms:created xsi:type="dcterms:W3CDTF">2018-12-14T01:56:49Z</dcterms:created>
  <dcterms:modified xsi:type="dcterms:W3CDTF">2019-02-01T02:02:36Z</dcterms:modified>
</cp:coreProperties>
</file>