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>
      <p:cViewPr varScale="1">
        <p:scale>
          <a:sx n="117" d="100"/>
          <a:sy n="117" d="100"/>
        </p:scale>
        <p:origin x="400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6/24/18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6/24/18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A LED 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Projet </a:t>
            </a:r>
            <a:r>
              <a:rPr lang="fr-CH" dirty="0" err="1"/>
              <a:t>Arduino</a:t>
            </a:r>
            <a:r>
              <a:rPr lang="fr-CH" dirty="0"/>
              <a:t> par </a:t>
            </a:r>
            <a:r>
              <a:rPr lang="fr-CH" dirty="0" err="1"/>
              <a:t>Maryam</a:t>
            </a:r>
            <a:r>
              <a:rPr lang="fr-CH" dirty="0"/>
              <a:t> </a:t>
            </a:r>
            <a:r>
              <a:rPr lang="fr-CH" dirty="0" err="1"/>
              <a:t>Abloua</a:t>
            </a:r>
            <a:r>
              <a:rPr lang="fr-CH" dirty="0"/>
              <a:t> et </a:t>
            </a:r>
            <a:r>
              <a:rPr lang="fr-CH" dirty="0" err="1"/>
              <a:t>Evlyn</a:t>
            </a:r>
            <a:r>
              <a:rPr lang="fr-CH" dirty="0"/>
              <a:t> </a:t>
            </a:r>
            <a:r>
              <a:rPr lang="fr-CH" dirty="0" err="1"/>
              <a:t>Dezegher</a:t>
            </a:r>
            <a:endParaRPr lang="fr-CH" dirty="0"/>
          </a:p>
          <a:p>
            <a:r>
              <a:rPr lang="en-US" dirty="0"/>
              <a:t>24 June 2018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E7B-931A-FE4F-B9D7-4906022E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Merci pour </a:t>
            </a:r>
            <a:r>
              <a:rPr lang="en-US" dirty="0" err="1"/>
              <a:t>votre</a:t>
            </a:r>
            <a:r>
              <a:rPr lang="en-US" dirty="0"/>
              <a:t> attention ! :)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BF7F1-2E29-954F-A57F-857ACEDC0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14" y="1828800"/>
            <a:ext cx="6029972" cy="4267200"/>
          </a:xfrm>
        </p:spPr>
      </p:pic>
    </p:spTree>
    <p:extLst>
      <p:ext uri="{BB962C8B-B14F-4D97-AF65-F5344CB8AC3E}">
        <p14:creationId xmlns:p14="http://schemas.microsoft.com/office/powerpoint/2010/main" val="237425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CH" sz="2800" dirty="0"/>
              <a:t>Présentation globale du projet</a:t>
            </a:r>
            <a:endParaRPr sz="2800" dirty="0"/>
          </a:p>
          <a:p>
            <a:pPr marL="457200" indent="-457200">
              <a:buFont typeface="+mj-lt"/>
              <a:buAutoNum type="arabicPeriod"/>
            </a:pPr>
            <a:r>
              <a:rPr lang="fr-CH" sz="2800" dirty="0"/>
              <a:t>Montage du circuit</a:t>
            </a:r>
            <a:endParaRPr sz="2800" dirty="0"/>
          </a:p>
          <a:p>
            <a:pPr marL="457200" indent="-457200">
              <a:buFont typeface="+mj-lt"/>
              <a:buAutoNum type="arabicPeriod"/>
            </a:pPr>
            <a:r>
              <a:rPr lang="fr-CH" sz="2800" dirty="0"/>
              <a:t>Déroulement du code</a:t>
            </a:r>
          </a:p>
          <a:p>
            <a:pPr marL="457200" indent="-457200">
              <a:buFont typeface="+mj-lt"/>
              <a:buAutoNum type="arabicPeriod"/>
            </a:pPr>
            <a:r>
              <a:rPr lang="fr-CH" sz="2800" dirty="0"/>
              <a:t>Difficultés rencontrées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4FE1-D055-2949-AFF0-1C3A7D41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798AF-EC08-C648-BC11-674A0F4DC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28800"/>
            <a:ext cx="3200400" cy="4267200"/>
          </a:xfrm>
        </p:spPr>
      </p:pic>
    </p:spTree>
    <p:extLst>
      <p:ext uri="{BB962C8B-B14F-4D97-AF65-F5344CB8AC3E}">
        <p14:creationId xmlns:p14="http://schemas.microsoft.com/office/powerpoint/2010/main" val="100178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F236-5D02-5541-BDDE-B082CAA7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Montage du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56B4-8E8D-CA44-BB86-FF97DB26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LED : 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résistances</a:t>
            </a:r>
            <a:r>
              <a:rPr lang="en-US" dirty="0"/>
              <a:t> de 110 </a:t>
            </a:r>
            <a:r>
              <a:rPr lang="el-GR" dirty="0"/>
              <a:t>Ω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3 broches de sortie RGB (9, 10 et 11)</a:t>
            </a:r>
          </a:p>
          <a:p>
            <a:pPr lvl="1"/>
            <a:r>
              <a:rPr lang="en-US" dirty="0"/>
              <a:t>5V pour la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patte</a:t>
            </a:r>
            <a:endParaRPr lang="en-US" dirty="0"/>
          </a:p>
          <a:p>
            <a:r>
              <a:rPr lang="en-US" dirty="0" err="1"/>
              <a:t>Capteurs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5V </a:t>
            </a:r>
          </a:p>
          <a:p>
            <a:pPr lvl="1"/>
            <a:r>
              <a:rPr lang="en-US" dirty="0"/>
              <a:t>GND (</a:t>
            </a:r>
            <a:r>
              <a:rPr lang="en-US" dirty="0" err="1"/>
              <a:t>terre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Entrée A0 pour </a:t>
            </a:r>
            <a:r>
              <a:rPr lang="en-US" dirty="0" err="1"/>
              <a:t>l’un</a:t>
            </a:r>
            <a:r>
              <a:rPr lang="en-US" dirty="0"/>
              <a:t> et et entrée A1 pour </a:t>
            </a:r>
            <a:r>
              <a:rPr lang="en-US" dirty="0" err="1"/>
              <a:t>l’autre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CE885FC-96E5-FC43-A6A8-B440BAE1E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124744"/>
            <a:ext cx="3560440" cy="47472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397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9F2A-F93B-6541-AB91-0698E10B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756576" cy="11430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Déroulement</a:t>
            </a:r>
            <a:r>
              <a:rPr lang="en-US" dirty="0"/>
              <a:t> du code : entrées/sorties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03BBB-CEC2-5D4F-8FF9-F0A6ED411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48" y="2276872"/>
            <a:ext cx="7235703" cy="3083396"/>
          </a:xfrm>
        </p:spPr>
      </p:pic>
    </p:spTree>
    <p:extLst>
      <p:ext uri="{BB962C8B-B14F-4D97-AF65-F5344CB8AC3E}">
        <p14:creationId xmlns:p14="http://schemas.microsoft.com/office/powerpoint/2010/main" val="11338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60BD-7999-294A-9448-7D73BAAA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540552" cy="11430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Déroulement</a:t>
            </a:r>
            <a:r>
              <a:rPr lang="en-US" dirty="0"/>
              <a:t> du code : </a:t>
            </a:r>
            <a:r>
              <a:rPr lang="en-US" dirty="0" err="1"/>
              <a:t>initialisation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23218-7FED-544A-8877-88BBF627E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62" y="2276872"/>
            <a:ext cx="6089476" cy="3516458"/>
          </a:xfrm>
        </p:spPr>
      </p:pic>
    </p:spTree>
    <p:extLst>
      <p:ext uri="{BB962C8B-B14F-4D97-AF65-F5344CB8AC3E}">
        <p14:creationId xmlns:p14="http://schemas.microsoft.com/office/powerpoint/2010/main" val="336197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1985-BC19-DE4F-A9B4-78B9DBE3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Déroulement</a:t>
            </a:r>
            <a:r>
              <a:rPr lang="en-US" dirty="0"/>
              <a:t> du code : boucle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B248E-EB1C-3341-91E6-F5AE3F28E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92" y="1629409"/>
            <a:ext cx="6168016" cy="4727651"/>
          </a:xfrm>
        </p:spPr>
      </p:pic>
    </p:spTree>
    <p:extLst>
      <p:ext uri="{BB962C8B-B14F-4D97-AF65-F5344CB8AC3E}">
        <p14:creationId xmlns:p14="http://schemas.microsoft.com/office/powerpoint/2010/main" val="318307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0240-6FE7-054D-A426-A2E9FC3C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Déroulement</a:t>
            </a:r>
            <a:r>
              <a:rPr lang="en-US" dirty="0"/>
              <a:t> du code : boucle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D2151-247A-AD4E-99A3-BAC4BAB06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24" y="2060848"/>
            <a:ext cx="6936152" cy="3866480"/>
          </a:xfrm>
        </p:spPr>
      </p:pic>
    </p:spTree>
    <p:extLst>
      <p:ext uri="{BB962C8B-B14F-4D97-AF65-F5344CB8AC3E}">
        <p14:creationId xmlns:p14="http://schemas.microsoft.com/office/powerpoint/2010/main" val="337239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FBFD-9D65-AE4D-8116-14C3787D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Difficultés</a:t>
            </a:r>
            <a:r>
              <a:rPr lang="en-US" dirty="0"/>
              <a:t> </a:t>
            </a:r>
            <a:r>
              <a:rPr lang="en-US" dirty="0" err="1"/>
              <a:t>rencontrées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6F71-2EBF-0C46-97FC-CFB306835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Intensité</a:t>
            </a:r>
            <a:r>
              <a:rPr lang="en-US" sz="2400" dirty="0"/>
              <a:t> : </a:t>
            </a:r>
            <a:r>
              <a:rPr lang="en-US" sz="2400" dirty="0" err="1"/>
              <a:t>valeur</a:t>
            </a:r>
            <a:r>
              <a:rPr lang="en-US" sz="2400" dirty="0"/>
              <a:t> de 0 </a:t>
            </a:r>
            <a:r>
              <a:rPr lang="en-US" sz="2400" dirty="0" err="1"/>
              <a:t>à</a:t>
            </a:r>
            <a:r>
              <a:rPr lang="en-US" sz="2400" dirty="0"/>
              <a:t> 255 via un </a:t>
            </a:r>
            <a:r>
              <a:rPr lang="en-US" sz="2400" dirty="0" err="1"/>
              <a:t>calcul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paliers</a:t>
            </a:r>
            <a:r>
              <a:rPr lang="en-US" sz="2400" dirty="0">
                <a:sym typeface="Wingdings" pitchFamily="2" charset="2"/>
              </a:rPr>
              <a:t> </a:t>
            </a:r>
          </a:p>
          <a:p>
            <a:r>
              <a:rPr lang="en-US" sz="2400" dirty="0"/>
              <a:t>Extinction des LED </a:t>
            </a:r>
            <a:r>
              <a:rPr lang="en-US" sz="2400" dirty="0" err="1"/>
              <a:t>à</a:t>
            </a:r>
            <a:r>
              <a:rPr lang="en-US" sz="2400" dirty="0"/>
              <a:t> </a:t>
            </a:r>
            <a:r>
              <a:rPr lang="en-US" sz="2400" dirty="0" err="1"/>
              <a:t>chaque</a:t>
            </a:r>
            <a:r>
              <a:rPr lang="en-US" sz="2400" dirty="0"/>
              <a:t> tour de </a:t>
            </a:r>
            <a:r>
              <a:rPr lang="en-US" sz="2400" dirty="0" err="1"/>
              <a:t>définition</a:t>
            </a:r>
            <a:r>
              <a:rPr lang="en-US" sz="2400" dirty="0"/>
              <a:t> de couleur</a:t>
            </a:r>
          </a:p>
        </p:txBody>
      </p:sp>
    </p:spTree>
    <p:extLst>
      <p:ext uri="{BB962C8B-B14F-4D97-AF65-F5344CB8AC3E}">
        <p14:creationId xmlns:p14="http://schemas.microsoft.com/office/powerpoint/2010/main" val="270738696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Computer 16x9</Template>
  <TotalTime>35</TotalTime>
  <Words>141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Candara</vt:lpstr>
      <vt:lpstr>Consolas</vt:lpstr>
      <vt:lpstr>Wingdings</vt:lpstr>
      <vt:lpstr>Tech Computer 16x9</vt:lpstr>
      <vt:lpstr>A LED !</vt:lpstr>
      <vt:lpstr>Sommaire</vt:lpstr>
      <vt:lpstr>1. Présentation globale du projet</vt:lpstr>
      <vt:lpstr>2. Montage du circuit</vt:lpstr>
      <vt:lpstr>3. Déroulement du code : entrées/sorties</vt:lpstr>
      <vt:lpstr>3. Déroulement du code : initialisation</vt:lpstr>
      <vt:lpstr>3. Déroulement du code : boucle</vt:lpstr>
      <vt:lpstr>3. Déroulement du code : boucle</vt:lpstr>
      <vt:lpstr>4. Difficultés rencontrées</vt:lpstr>
      <vt:lpstr>Merci pour votre attention ! :)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LED !</dc:title>
  <dc:creator>Evlyn Dezegher</dc:creator>
  <cp:lastModifiedBy>Evlyn Dezegher</cp:lastModifiedBy>
  <cp:revision>31</cp:revision>
  <dcterms:created xsi:type="dcterms:W3CDTF">2018-06-24T13:31:25Z</dcterms:created>
  <dcterms:modified xsi:type="dcterms:W3CDTF">2018-06-24T14:10:04Z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