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ju Sasidharan" initials="JS" lastIdx="1" clrIdx="0">
    <p:extLst>
      <p:ext uri="{19B8F6BF-5375-455C-9EA6-DF929625EA0E}">
        <p15:presenceInfo xmlns:p15="http://schemas.microsoft.com/office/powerpoint/2012/main" userId="384cf7ba78bb20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4T17:02:37.049" idx="1">
    <p:pos x="7825" y="93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329E7D7-BE8D-6EA0-4F10-34EC77A2A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F65D8B51-8CCB-1985-FF43-5CB536FC8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6A0C9E-F263-5EA3-9D54-E8FA94094F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228364"/>
            <a:ext cx="12192000" cy="1655762"/>
          </a:xfrm>
          <a:solidFill>
            <a:srgbClr val="F7A600"/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Course Name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Week # – Week Name</a:t>
            </a:r>
            <a:endParaRPr kumimoji="0" lang="en-IN" altLang="en-US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GB"/>
          </a:p>
        </p:txBody>
      </p:sp>
      <p:pic>
        <p:nvPicPr>
          <p:cNvPr id="14340" name="Picture 4" descr="The Logo of IIT Palakkad | IIT Palakkad">
            <a:extLst>
              <a:ext uri="{FF2B5EF4-FFF2-40B4-BE49-F238E27FC236}">
                <a16:creationId xmlns:a16="http://schemas.microsoft.com/office/drawing/2014/main" id="{BEF57E08-EA51-570B-01E4-DCA23B63E1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39" y="763311"/>
            <a:ext cx="3681321" cy="361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7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BF95-C902-4AF2-8FBA-E6B42431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E96EB-995C-0379-0E6A-8F832D4C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42130-26D9-67D9-F34A-57ABA6CD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F4E8F-4DA6-D57E-592C-BF88592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6FBE-3820-E326-1E60-7B585036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4C93-66C4-6964-9591-95ADC7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98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99DA-CCD0-DC95-3922-E23596D0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357F-AA7A-70DF-A84B-EAC5910A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E130-4EE7-89AA-8405-EBC260E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41A5-D511-65F5-FCAC-24075F3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FABC-063C-6F9A-5C92-B01881C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98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08EC5-A0C3-6E83-67A8-42C2A70A7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5319-33D5-E72C-8A5E-FDAD9155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BA2B-88EC-2999-8864-3785E125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43F2-CA11-35A3-D104-A368B98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C395-3FDF-C014-EF0E-17BCB7F1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726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26C6-4974-7771-6DF0-2C3A337F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891123"/>
          </a:xfrm>
          <a:solidFill>
            <a:srgbClr val="F7A600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B305-501E-5C75-7239-7E6B0570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604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5362" name="Picture 2" descr="The Logo of IIT Palakkad | IIT Palakkad">
            <a:extLst>
              <a:ext uri="{FF2B5EF4-FFF2-40B4-BE49-F238E27FC236}">
                <a16:creationId xmlns:a16="http://schemas.microsoft.com/office/drawing/2014/main" id="{FA5647BD-6682-5937-7FF3-7E4539EAD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804" y="5976056"/>
            <a:ext cx="911996" cy="8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240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e Logo of IIT Palakkad | IIT Palakkad">
            <a:extLst>
              <a:ext uri="{FF2B5EF4-FFF2-40B4-BE49-F238E27FC236}">
                <a16:creationId xmlns:a16="http://schemas.microsoft.com/office/drawing/2014/main" id="{0F335FC6-8A67-9FFA-F85C-32D6119B55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53" y="789358"/>
            <a:ext cx="5379493" cy="52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7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306-4026-4296-DDB4-12B1CFD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8AB7-116C-6EEF-3740-1E7EBD88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F6A-A72C-623A-CBE1-B720758C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8F63-FC31-B950-56DA-34611228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3A9-7891-70DA-99DE-706709BD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457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67F6-4501-25E9-E722-76FBB454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7D29-46D6-DA12-EC71-DD6366424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12C1-9D98-7755-75CF-B74462FC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7397-F745-71F8-6255-E1CA63F3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21FF-4FCF-F711-93F8-534D22EB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26DF-3A8E-D21F-9E1A-2311FFE3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50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B2C4-EDF6-667F-61AC-C8C9236C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02273-0771-E56F-F374-5B9C3FDC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5348D-64E8-CA67-985E-48D2B07D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99AB1-FAE9-24D1-0502-2B8C22844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2F12F-AC07-6F4C-7096-77E66BC6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7E1D5-3D45-1D0D-F7C6-14F1DED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BCA1-B9D3-8D88-59D4-166F8EAF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8A87A-6DEA-DE12-F8F9-A0F7BC0C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56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5B4-9150-7832-EBBF-106AB25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1758-0CD4-2C1D-87E2-E4489A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2BBB7-2148-C7DE-59F9-1D6DEE02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628A7-F271-98F5-E01E-D6E83347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1510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A018-B6E9-8913-FC74-885C9EE7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38609-148E-7CDE-E0F6-2E595E2D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05CE-1B84-16CA-CB38-AEB8E9F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363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F3E4-4835-41FE-DD09-A22D2946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F190-D0CD-18AE-C8B4-DFC77E400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0DCA4-555E-D9E4-1925-D8AC69DD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4FB8-FE11-83F4-1D58-7828C806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6A865-3AD3-D0C0-7D73-6A02DDF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EFDB-3C6B-6497-38D5-937BE7D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47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DD1A-6A81-F487-ED95-0855601E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2CE03-12AA-B4A8-699F-A37476B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64FC-27D6-4A61-C6B0-80EC80088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0F6-BF6A-4970-8B1C-04F66281D8F3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FEF8-4051-A134-762C-889B5773E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D8FE-0F4D-B849-CA7B-88B5678A4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51F5-D216-4673-8224-34D3F045C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2C9EF3C-F3CC-068B-577B-F585B017C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557"/>
            <a:ext cx="12192000" cy="1962444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Applied Data Science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Week 10 –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Engineering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444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5D85-6E0F-C0F6-5D34-004B7FC5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Outliers for ‘PRICE’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BFD11-1E69-ABE0-9BCB-FF7D93478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72" t="27189" r="8729" b="8162"/>
          <a:stretch/>
        </p:blipFill>
        <p:spPr>
          <a:xfrm>
            <a:off x="1263721" y="1469203"/>
            <a:ext cx="9780998" cy="4530905"/>
          </a:xfrm>
        </p:spPr>
      </p:pic>
    </p:spTree>
    <p:extLst>
      <p:ext uri="{BB962C8B-B14F-4D97-AF65-F5344CB8AC3E}">
        <p14:creationId xmlns:p14="http://schemas.microsoft.com/office/powerpoint/2010/main" val="17890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04A4-96D6-614F-9B4F-64A78727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Outliers for ‘PRICE’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FD943-433E-A83E-12EC-965A2302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0" t="26722" r="41990" b="14807"/>
          <a:stretch/>
        </p:blipFill>
        <p:spPr>
          <a:xfrm>
            <a:off x="565078" y="1979730"/>
            <a:ext cx="5280917" cy="4441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B5ED6-7FCE-5E18-C347-D9A1C09BB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1" t="28123" r="46042" b="1431"/>
          <a:stretch/>
        </p:blipFill>
        <p:spPr>
          <a:xfrm>
            <a:off x="6096000" y="1979730"/>
            <a:ext cx="5383658" cy="4555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BA247-C7CB-F498-EF3A-F735A64BF1A0}"/>
              </a:ext>
            </a:extLst>
          </p:cNvPr>
          <p:cNvSpPr txBox="1"/>
          <p:nvPr/>
        </p:nvSpPr>
        <p:spPr>
          <a:xfrm>
            <a:off x="945222" y="1561672"/>
            <a:ext cx="469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AF2FE-9498-8D89-2F34-4FAA5EDC9CEC}"/>
              </a:ext>
            </a:extLst>
          </p:cNvPr>
          <p:cNvSpPr txBox="1"/>
          <p:nvPr/>
        </p:nvSpPr>
        <p:spPr>
          <a:xfrm>
            <a:off x="7006976" y="1571946"/>
            <a:ext cx="38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27265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E22-CEEC-4B10-5AA2-C4CA0BC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Packages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59D3F-FDC1-9D6A-1D7D-5F8954938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t="29635" r="7615" b="47892"/>
          <a:stretch/>
        </p:blipFill>
        <p:spPr>
          <a:xfrm>
            <a:off x="349320" y="2486346"/>
            <a:ext cx="11198833" cy="2837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BE385-24DA-1803-DA39-57E6BBC8ECD5}"/>
              </a:ext>
            </a:extLst>
          </p:cNvPr>
          <p:cNvSpPr txBox="1"/>
          <p:nvPr/>
        </p:nvSpPr>
        <p:spPr>
          <a:xfrm flipH="1">
            <a:off x="1196425" y="1820717"/>
            <a:ext cx="101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below are the important Libraries used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21558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E22-CEEC-4B10-5AA2-C4CA0BC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</a:t>
            </a:r>
            <a:r>
              <a:rPr lang="en-US" b="1" dirty="0" err="1"/>
              <a:t>Dataframe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E182D-CD9E-DD5B-F377-9A1CA00B9882}"/>
              </a:ext>
            </a:extLst>
          </p:cNvPr>
          <p:cNvSpPr txBox="1"/>
          <p:nvPr/>
        </p:nvSpPr>
        <p:spPr>
          <a:xfrm>
            <a:off x="1469204" y="2383604"/>
            <a:ext cx="997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data frame with importing CSV file.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16158-A17A-0F16-9A62-1516FA72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7" t="49908" r="7692" b="3632"/>
          <a:stretch/>
        </p:blipFill>
        <p:spPr>
          <a:xfrm>
            <a:off x="626723" y="2752936"/>
            <a:ext cx="10654301" cy="29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E22-CEEC-4B10-5AA2-C4CA0BC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Duplicate Rows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04E74-366C-0BB6-DDCF-F22418FCC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8" t="27796" r="7894" b="4043"/>
          <a:stretch/>
        </p:blipFill>
        <p:spPr>
          <a:xfrm>
            <a:off x="838200" y="1602769"/>
            <a:ext cx="10777591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AFE3-FCD5-455C-4C48-0531BE08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Duplicate Rows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CC66D-54E1-570C-4B22-342DE3E18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35" t="29846" r="8494" b="11237"/>
          <a:stretch/>
        </p:blipFill>
        <p:spPr>
          <a:xfrm>
            <a:off x="1479478" y="2363056"/>
            <a:ext cx="9236467" cy="4017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AA386-4755-C637-9BA2-C960742369DA}"/>
              </a:ext>
            </a:extLst>
          </p:cNvPr>
          <p:cNvSpPr txBox="1"/>
          <p:nvPr/>
        </p:nvSpPr>
        <p:spPr>
          <a:xfrm>
            <a:off x="2486346" y="1726058"/>
            <a:ext cx="720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Dataframe</a:t>
            </a:r>
            <a:r>
              <a:rPr lang="en-IN" dirty="0"/>
              <a:t> after removing the duplicates</a:t>
            </a:r>
          </a:p>
        </p:txBody>
      </p:sp>
    </p:spTree>
    <p:extLst>
      <p:ext uri="{BB962C8B-B14F-4D97-AF65-F5344CB8AC3E}">
        <p14:creationId xmlns:p14="http://schemas.microsoft.com/office/powerpoint/2010/main" val="5643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E22-CEEC-4B10-5AA2-C4CA0BC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Missing Values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5FB61-1E05-EC2B-7DCC-CC161A27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" t="37488" r="7465" b="10397"/>
          <a:stretch/>
        </p:blipFill>
        <p:spPr>
          <a:xfrm>
            <a:off x="698643" y="1376736"/>
            <a:ext cx="10655157" cy="33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B75C-5FC3-FED1-8137-A8076979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 Missing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52FD4-D5AF-C1A3-38DA-DB05D286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" t="31927" r="7893"/>
          <a:stretch/>
        </p:blipFill>
        <p:spPr>
          <a:xfrm>
            <a:off x="684088" y="1667359"/>
            <a:ext cx="10515600" cy="42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8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7E22-CEEC-4B10-5AA2-C4CA0BCD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Outliers for ‘HP’ Columns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75172-528B-B570-33C1-07E6E4C64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" t="36375" r="9305" b="2216"/>
          <a:stretch/>
        </p:blipFill>
        <p:spPr>
          <a:xfrm>
            <a:off x="1078787" y="1371894"/>
            <a:ext cx="10275013" cy="455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7E24-2847-23DA-650C-CEEAB662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Outliers for ‘HP’ Columns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0E83A-E445-9BE0-FB46-6424C4AD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0" t="27648" r="53159" b="12279"/>
          <a:stretch/>
        </p:blipFill>
        <p:spPr>
          <a:xfrm>
            <a:off x="838200" y="2280864"/>
            <a:ext cx="4561726" cy="396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B08D3-CEA8-512D-2FD0-25F9B74DB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t="32563" r="50654" b="9604"/>
          <a:stretch/>
        </p:blipFill>
        <p:spPr>
          <a:xfrm>
            <a:off x="6212441" y="2393880"/>
            <a:ext cx="5301465" cy="3739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9C24A-7574-79F8-A96F-8343AEFC28C9}"/>
              </a:ext>
            </a:extLst>
          </p:cNvPr>
          <p:cNvSpPr txBox="1"/>
          <p:nvPr/>
        </p:nvSpPr>
        <p:spPr>
          <a:xfrm>
            <a:off x="996593" y="1705510"/>
            <a:ext cx="440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outliers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5E15B-5737-3BED-F6BF-D7AEAD1CD0DE}"/>
              </a:ext>
            </a:extLst>
          </p:cNvPr>
          <p:cNvSpPr txBox="1"/>
          <p:nvPr/>
        </p:nvSpPr>
        <p:spPr>
          <a:xfrm rot="10800000" flipV="1">
            <a:off x="6096000" y="1644403"/>
            <a:ext cx="456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30516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86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Import Packages</vt:lpstr>
      <vt:lpstr>Create Dataframe</vt:lpstr>
      <vt:lpstr>Drop Duplicate Rows</vt:lpstr>
      <vt:lpstr>Drop Duplicate Rows</vt:lpstr>
      <vt:lpstr>Drop Missing Values</vt:lpstr>
      <vt:lpstr>Drop Missing Values</vt:lpstr>
      <vt:lpstr>Detect Outliers for ‘HP’ Columns</vt:lpstr>
      <vt:lpstr>Detect Outliers for ‘HP’ Columns</vt:lpstr>
      <vt:lpstr>Detect Outliers for ‘PRICE’ Columns</vt:lpstr>
      <vt:lpstr>Detect Outliers for ‘PRICE’ Columns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Jinju Sasidharan</cp:lastModifiedBy>
  <cp:revision>4</cp:revision>
  <dcterms:modified xsi:type="dcterms:W3CDTF">2022-12-04T12:11:45Z</dcterms:modified>
  <cp:category/>
</cp:coreProperties>
</file>