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67"/>
  </p:notesMasterIdLst>
  <p:sldIdLst>
    <p:sldId id="256" r:id="rId2"/>
    <p:sldId id="324" r:id="rId3"/>
    <p:sldId id="257" r:id="rId4"/>
    <p:sldId id="258" r:id="rId5"/>
    <p:sldId id="299" r:id="rId6"/>
    <p:sldId id="259" r:id="rId7"/>
    <p:sldId id="329" r:id="rId8"/>
    <p:sldId id="260" r:id="rId9"/>
    <p:sldId id="261" r:id="rId10"/>
    <p:sldId id="262" r:id="rId11"/>
    <p:sldId id="263" r:id="rId12"/>
    <p:sldId id="264" r:id="rId13"/>
    <p:sldId id="301" r:id="rId14"/>
    <p:sldId id="320" r:id="rId15"/>
    <p:sldId id="330" r:id="rId16"/>
    <p:sldId id="266" r:id="rId17"/>
    <p:sldId id="265" r:id="rId18"/>
    <p:sldId id="267" r:id="rId19"/>
    <p:sldId id="300" r:id="rId20"/>
    <p:sldId id="322" r:id="rId21"/>
    <p:sldId id="268" r:id="rId22"/>
    <p:sldId id="269" r:id="rId23"/>
    <p:sldId id="302" r:id="rId24"/>
    <p:sldId id="270" r:id="rId25"/>
    <p:sldId id="323" r:id="rId26"/>
    <p:sldId id="271" r:id="rId27"/>
    <p:sldId id="272" r:id="rId28"/>
    <p:sldId id="303" r:id="rId29"/>
    <p:sldId id="273" r:id="rId30"/>
    <p:sldId id="304" r:id="rId31"/>
    <p:sldId id="274" r:id="rId32"/>
    <p:sldId id="305" r:id="rId33"/>
    <p:sldId id="275" r:id="rId34"/>
    <p:sldId id="276" r:id="rId35"/>
    <p:sldId id="277" r:id="rId36"/>
    <p:sldId id="278" r:id="rId37"/>
    <p:sldId id="279" r:id="rId38"/>
    <p:sldId id="306" r:id="rId39"/>
    <p:sldId id="327" r:id="rId40"/>
    <p:sldId id="281" r:id="rId41"/>
    <p:sldId id="307" r:id="rId42"/>
    <p:sldId id="308" r:id="rId43"/>
    <p:sldId id="283" r:id="rId44"/>
    <p:sldId id="284" r:id="rId45"/>
    <p:sldId id="285" r:id="rId46"/>
    <p:sldId id="287" r:id="rId47"/>
    <p:sldId id="309" r:id="rId48"/>
    <p:sldId id="310" r:id="rId49"/>
    <p:sldId id="289" r:id="rId50"/>
    <p:sldId id="328" r:id="rId51"/>
    <p:sldId id="312" r:id="rId52"/>
    <p:sldId id="311" r:id="rId53"/>
    <p:sldId id="313" r:id="rId54"/>
    <p:sldId id="314" r:id="rId55"/>
    <p:sldId id="292" r:id="rId56"/>
    <p:sldId id="316" r:id="rId57"/>
    <p:sldId id="293" r:id="rId58"/>
    <p:sldId id="317" r:id="rId59"/>
    <p:sldId id="294" r:id="rId60"/>
    <p:sldId id="315" r:id="rId61"/>
    <p:sldId id="295" r:id="rId62"/>
    <p:sldId id="296" r:id="rId63"/>
    <p:sldId id="297" r:id="rId64"/>
    <p:sldId id="298" r:id="rId65"/>
    <p:sldId id="325" r:id="rId66"/>
  </p:sldIdLst>
  <p:sldSz cx="12192000" cy="6858000"/>
  <p:notesSz cx="12192000" cy="6858000"/>
  <p:embeddedFontLst>
    <p:embeddedFont>
      <p:font typeface="Cambria Math" panose="02040503050406030204" pitchFamily="18" charset="0"/>
      <p:regular r:id="rId68"/>
    </p:embeddedFont>
    <p:embeddedFont>
      <p:font typeface="Century Schoolbook" panose="020B0604020202020204" charset="0"/>
      <p:regular r:id="rId69"/>
      <p:bold r:id="rId70"/>
      <p:italic r:id="rId71"/>
      <p:boldItalic r:id="rId72"/>
    </p:embeddedFont>
    <p:embeddedFont>
      <p:font typeface="Trebuchet MS" panose="020B0603020202020204" pitchFamily="34" charset="0"/>
      <p:regular r:id="rId73"/>
      <p:bold r:id="rId74"/>
      <p:italic r:id="rId75"/>
      <p:boldItalic r:id="rId76"/>
    </p:embeddedFont>
    <p:embeddedFont>
      <p:font typeface="Calibri" panose="020F0502020204030204" pitchFamily="34"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CE29B7-F3D0-6B66-CC4B-D622397628E9}" v="1" dt="2023-05-07T10:24:18.2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254" autoAdjust="0"/>
  </p:normalViewPr>
  <p:slideViewPr>
    <p:cSldViewPr snapToGrid="0">
      <p:cViewPr varScale="1">
        <p:scale>
          <a:sx n="64" d="100"/>
          <a:sy n="64" d="100"/>
        </p:scale>
        <p:origin x="1354" y="67"/>
      </p:cViewPr>
      <p:guideLst>
        <p:guide orient="horz" pos="2880"/>
        <p:guide pos="2160"/>
      </p:guideLst>
    </p:cSldViewPr>
  </p:slideViewPr>
  <p:notesTextViewPr>
    <p:cViewPr>
      <p:scale>
        <a:sx n="1" d="1"/>
        <a:sy n="1" d="1"/>
      </p:scale>
      <p:origin x="0" y="-619"/>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font" Target="fonts/font13.fntdata"/><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n Thi Thu Hong (FE FPTU DN)" userId="S::hongptt11@fe.edu.vn::4d36b424-e1a9-4834-b8a6-b266a7cdd1c0" providerId="AD" clId="Web-{CBCE29B7-F3D0-6B66-CC4B-D622397628E9}"/>
    <pc:docChg chg="modSld">
      <pc:chgData name="Phan Thi Thu Hong (FE FPTU DN)" userId="S::hongptt11@fe.edu.vn::4d36b424-e1a9-4834-b8a6-b266a7cdd1c0" providerId="AD" clId="Web-{CBCE29B7-F3D0-6B66-CC4B-D622397628E9}" dt="2023-05-07T10:24:18.244" v="0" actId="14100"/>
      <pc:docMkLst>
        <pc:docMk/>
      </pc:docMkLst>
      <pc:sldChg chg="modSp">
        <pc:chgData name="Phan Thi Thu Hong (FE FPTU DN)" userId="S::hongptt11@fe.edu.vn::4d36b424-e1a9-4834-b8a6-b266a7cdd1c0" providerId="AD" clId="Web-{CBCE29B7-F3D0-6B66-CC4B-D622397628E9}" dt="2023-05-07T10:24:18.244" v="0" actId="14100"/>
        <pc:sldMkLst>
          <pc:docMk/>
          <pc:sldMk cId="0" sldId="298"/>
        </pc:sldMkLst>
        <pc:picChg chg="mod">
          <ac:chgData name="Phan Thi Thu Hong (FE FPTU DN)" userId="S::hongptt11@fe.edu.vn::4d36b424-e1a9-4834-b8a6-b266a7cdd1c0" providerId="AD" clId="Web-{CBCE29B7-F3D0-6B66-CC4B-D622397628E9}" dt="2023-05-07T10:24:18.244" v="0" actId="14100"/>
          <ac:picMkLst>
            <pc:docMk/>
            <pc:sldMk cId="0" sldId="298"/>
            <ac:picMk id="448" creationId="{00000000-0000-0000-0000-000000000000}"/>
          </ac:picMkLst>
        </pc:picChg>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0T03:19:13.415"/>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E296FC46-C74D-49A6-ACB1-33C4694DD7BB}" emma:medium="tactile" emma:mode="ink">
          <msink:context xmlns:msink="http://schemas.microsoft.com/ink/2010/main" type="inkDrawing" rotatedBoundingBox="20515,-3746 20829,2400 20719,2406 20404,-3740" semanticType="callout" shapeName="Other"/>
        </emma:interpretation>
      </emma:emma>
    </inkml:annotationXML>
    <inkml:trace contextRef="#ctx0" brushRef="#br0">0 0 0,'0'89'109,"0"0"-109,0 0 16,0-44 0,0 89-16,0-90 15,0 45 1,0 0-16,0-44 15,0 0-15,44 44 16,-44 44-16,0-44 16,45-44-16,-45 44 15,0 0-15,0 0 16,0 45 0,0 0-1,0-90-15,0 90 16,0-89-16,0 88 15,0-44-15,44-44 16,-44 89-16,0-45 16,0 0-16,0-45 15,0 46-15,0-46 16,0 90-16,0-45 16,0-45-16,0 1 15,0 44 1,0-44-16,0 88 15,0-88-15,0 89 16,0-1-16,0-88 16,89 178-16,-89-134 15,45 45-15,-45-90 16,0 90-16,0-90 16,0 45-16,0 1 15,0 43-15,0-44 16,0 1-16,0-1 15,0 44-15,0-44 16,0 1-16,0 43 16,0-44-16,0 0 15,0-44-15,0 44 16,0-44-16,0-1 16,0 45-16,0-44 15,0 44-15,0-44 16,0 44-1,0-45 1,0 45 0</inkml:trace>
  </inkml:traceGroup>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0T03:21:23.677"/>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9E741DC5-81F2-49D5-8468-ECBC6A574B46}" emma:medium="tactile" emma:mode="ink">
          <msink:context xmlns:msink="http://schemas.microsoft.com/ink/2010/main" type="inkDrawing" rotatedBoundingBox="27628,-2272 28558,-1766 28484,-1629 27553,-2134" semanticType="callout" shapeName="Other">
            <msink:sourceLink direction="with" ref="{AAD66836-D75E-4CF7-9E2C-55A44B01436A}"/>
          </msink:context>
        </emma:interpretation>
      </emma:emma>
    </inkml:annotationXML>
    <inkml:trace contextRef="#ctx0" brushRef="#br0">0 0 0,'0'44'47,"0"1"-31,0-1-16,0 1 16,89-45-16,0 89 15,0-89-15,-44 44 16,44 1-16,0 0 15,-44-45-15,-1 44 16,45-44 0,-44 45-16,44-1 15,-44-44-15,-1 45 16</inkml:trace>
  </inkml:traceGroup>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0T03:21:24.100"/>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61A62596-E980-4E23-A5ED-A97096D0A26F}" emma:medium="tactile" emma:mode="ink">
          <msink:context xmlns:msink="http://schemas.microsoft.com/ink/2010/main" type="inkDrawing" rotatedBoundingBox="27700,-1599 28157,-2290 28252,-2228 27795,-1536" semanticType="callout" shapeName="Other">
            <msink:sourceLink direction="with" ref="{AAD66836-D75E-4CF7-9E2C-55A44B01436A}"/>
          </msink:context>
        </emma:interpretation>
      </emma:emma>
    </inkml:annotationXML>
    <inkml:trace contextRef="#ctx0" brushRef="#br0">624 44 0,'-45'0'31,"1"0"-31,-1 45 16,1-1-16,-1 1 15,1 44-15,-1 45 16,-44-90-16,89 90 16,-45-134-16,45 44 15,-44 46-15</inkml:trace>
  </inkml:traceGroup>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0T03:19:18.437"/>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A03C45EF-8229-44BB-8FE5-204AF1C1BDB5}" emma:medium="tactile" emma:mode="ink">
          <msink:context xmlns:msink="http://schemas.microsoft.com/ink/2010/main" type="inkDrawing" rotatedBoundingBox="28196,1950 28296,890 28928,949 28829,2009" shapeName="Other"/>
        </emma:interpretation>
      </emma:emma>
    </inkml:annotationXML>
    <inkml:trace contextRef="#ctx0" brushRef="#br0">0 0 0,'90'45'172,"43"0"-172,-44 44 16,-44-45-16,0-44 15,-1 89-15,1-89 16,-1 89-16,1-44 31,-45 0 0,0-1-15,0 1-16,0-1 16,-45 1-1,1-1 1,-1 1-16,-44 44 16,44-44-1,1-1-15,-1 1 16,-44-1-16,45-44 15,-46 45 17</inkml:trace>
  </inkml:traceGroup>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0T03:30:24.645"/>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38073EFF-F5D3-44CA-BB15-43314F9564DD}" emma:medium="tactile" emma:mode="ink">
          <msink:context xmlns:msink="http://schemas.microsoft.com/ink/2010/main" type="inkDrawing" rotatedBoundingBox="24718,11984 25185,17289 25077,17298 24610,11993" semanticType="verticalRange" shapeName="Line">
            <msink:sourceLink direction="with" ref="{A9D83421-FD11-4228-9264-7A4C48BB4AB3}"/>
          </msink:context>
        </emma:interpretation>
      </emma:emma>
    </inkml:annotationXML>
    <inkml:trace contextRef="#ctx0" brushRef="#br0">21 0 0,'0'44'94,"0"90"-94,0-45 15,0 0-15,0 0 16,0 45-16,0 0 16,0 0-16,45-1 15,44 45 1,-89-88-16,0-1 16,0 44-16,0 1 15,0 0-15,0-1 16,44 1-16,-44 44 15,0-44-15,0 44 16,0 45 0,0-45-16,45 45 15,-45-89-15,89 89 16,-89-45-16,0-44 16,0-1-16,0 1 15,0-45-15,0 0 16,44 45-16,-44-90 15,45 90-15,-45-45 16,0 0-16,0-44 16,0 0-16,0-1 15,0 1-15,0-1 16,0 1 0,0-1-1,45 1-15,-45-1 16,0 1-1,0 0 1,44 44 15</inkml:trace>
  </inkml:traceGroup>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0T03:30:25.788"/>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D2B079D5-05E9-4169-8A71-4BD546288235}" emma:medium="tactile" emma:mode="ink">
          <msink:context xmlns:msink="http://schemas.microsoft.com/ink/2010/main" type="inkDrawing" rotatedBoundingBox="22146,15686 32128,15608 32129,15697 22147,15775" semanticType="underline" shapeName="Other">
            <msink:sourceLink direction="with" ref="{310A9DDA-23E9-44F6-86E2-B6439299DCAE}"/>
          </msink:context>
        </emma:interpretation>
      </emma:emma>
    </inkml:annotationXML>
    <inkml:trace contextRef="#ctx0" brushRef="#br0">0 160 0,'45'0'78,"133"-90"-63,-45 90-15,90 0 16,134 0-16,-134 0 16,89 0-16,44 0 15,1 0-15,-1 0 16,134 0-16,-44 0 15,44 0-15,0 0 16,-133 0 0,-135 0-16,46 0 15,88 0-15,-133 0 16,134 0-16,-135 0 16,46 0-16,-90 0 15,0 0-15,-44 0 16,0 0-16,-90 0 15,1-44-15,-1 44 16,1 0 0,-1 0-16,1 0 15,0 0-15,-1 0 16,1 0-16,44 0 16,0 0-1,45 0-15,-90 0 16,134 0-16,45 0 15,-45 0-15,-44 0 16,-45 0-16,0 0 16,1 0-16,-46 0 15,1 0-15,44 0 16,-45 0-16,45 0 16,45 0-1,178 0 16,-267 0-31,-1 0 32,1 0-17</inkml:trace>
  </inkml:traceGroup>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0T03:30:30.061"/>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2000B276-147C-4837-822C-500C0F141F7C}" emma:medium="tactile" emma:mode="ink">
          <msink:context xmlns:msink="http://schemas.microsoft.com/ink/2010/main" type="inkDrawing" rotatedBoundingBox="22634,15464 28903,10620 29856,11853 23586,16696" semanticType="callout" shapeName="Other">
            <msink:sourceLink direction="with" ref="{F98F8825-CED1-4D76-B126-FDDCA92632D6}"/>
            <msink:sourceLink direction="with" ref="{90D44171-6FCE-4024-8DED-74E5DFB167EA}"/>
          </msink:context>
        </emma:interpretation>
      </emma:emma>
    </inkml:annotationXML>
    <inkml:trace contextRef="#ctx0" brushRef="#br0">0 3795 0,'44'0'125,"1"0"-93,0 0 61,-1 0-46,1 0-47,-1 0 16,1 0 0,-1 0-1,1 0-15,-1 0 16,1 0-16,0 0 15,-1 0-15,1 0 16,-1 0-16,1 0 31,44-45 1,-44 1 30,-1 44-46,1-45-1,-1 45 17,45-44-32,-44-1 31,-1 1-16,1 44-15,-45-45 16,45 45 0,-45-45-16,44 45 15,1 0-15,-45-44 16,44 44 0,45-45-16,-44 1 15,0 44 1,-1-45-1,1 1 1,44-1 0,-45 0-1,45 1 1,-44-1 0,0 45-1,-1-44 1,-44-1-16,45 45 15,-45-44-15,89-1 16,-89 1-16,44 44 16,-44-45-16,45 45 15,-1-45-15,1 1 16,-45-1 0,45 45-16,-45-44 15,89-1-15,-89 1 16,89-45-1,0-1 1,-44-43 0,-1 133-1,-44-45-15,45-44 16,-1 0 0,1 0-1,-1 44 1,-44 1-16,89-45 31,-89 44-15,45 0-1,0-44 1,-45 45-16,44-1 16,1 1-1,-45-1-15,44 0 16,1 1-1,-1-1 1,-44 1 0,45-1-1,0 1-15,-45-1 16,44 45-16,-44-89 16,45 89-16,-1-89 15,1 89 1,-45-45-16,44 45 15,1-89-15,44 0 16,-44 44 0,-1 45-16,1-44 15,-1-1-15,1 1 16,44-1-16,-44 1 16,-1 44-16,-44-45 15,89 45-15,0-89 31,0 89-15,-89-45-16,90 1 16,-46 44-1,1 0-15,-1-45 16,1 45-16,-1 0 16,45 0-1,1-44 1,-46 44-16,45 0 15,0 0 1,-89-45-16,90 45 16,-46 0-16,90 0 15,-1 0-15,-88 0 16,89 0-16,-90 0 16,90 0-16,0 0 15,-90 0-15,45 0 16,45 0-16,-45 0 15,0 0-15,0 0 16,1 0-16,-46 0 16,90 0-16,-1 0 15,-88 0 1,44 0 0</inkml:trace>
  </inkml:traceGroup>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0T03:36:04.285"/>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A9D83421-FD11-4228-9264-7A4C48BB4AB3}" emma:medium="tactile" emma:mode="ink">
          <msink:context xmlns:msink="http://schemas.microsoft.com/ink/2010/main" type="writingRegion" rotatedBoundingBox="21599,10964 33034,10494 33230,15271 21795,15740">
            <msink:destinationLink direction="with" ref="{38073EFF-F5D3-44CA-BB15-43314F9564DD}"/>
          </msink:context>
        </emma:interpretation>
      </emma:emma>
    </inkml:annotationXML>
    <inkml:traceGroup>
      <inkml:annotationXML>
        <emma:emma xmlns:emma="http://www.w3.org/2003/04/emma" version="1.0">
          <emma:interpretation id="{1A474411-EAC2-4686-8105-30F7632CBD08}" emma:medium="tactile" emma:mode="ink">
            <msink:context xmlns:msink="http://schemas.microsoft.com/ink/2010/main" type="paragraph" rotatedBoundingBox="21657,10962 33034,10494 33107,12253 21729,12720" alignmentLevel="1"/>
          </emma:interpretation>
        </emma:emma>
      </inkml:annotationXML>
      <inkml:traceGroup>
        <inkml:annotationXML>
          <emma:emma xmlns:emma="http://www.w3.org/2003/04/emma" version="1.0">
            <emma:interpretation id="{7AEA3C79-B5EE-4124-9C03-CCA81C40C5C5}" emma:medium="tactile" emma:mode="ink">
              <msink:context xmlns:msink="http://schemas.microsoft.com/ink/2010/main" type="inkBullet" rotatedBoundingBox="21657,10962 22101,10943 22102,10967 21657,10986"/>
            </emma:interpretation>
            <emma:one-of disjunction-type="recognition" id="oneOf0">
              <emma:interpretation id="interp0" emma:lang="" emma:confidence="0">
                <emma:literal>-</emma:literal>
              </emma:interpretation>
            </emma:one-of>
          </emma:emma>
        </inkml:annotationXML>
        <inkml:trace contextRef="#ctx0" brushRef="#br0">-2674-2718 0,'44'0'172,"1"0"-157,0 0 1,-1 0-16,1 0 16,-1 0 46,1 0 110,-1 0-172,1 0 31,-1 0-15</inkml:trace>
      </inkml:traceGroup>
      <inkml:traceGroup>
        <inkml:annotationXML>
          <emma:emma xmlns:emma="http://www.w3.org/2003/04/emma" version="1.0">
            <emma:interpretation id="{A316303B-F173-4DB7-BD30-7D62F185315A}" emma:medium="tactile" emma:mode="ink">
              <msink:context xmlns:msink="http://schemas.microsoft.com/ink/2010/main" type="line" rotatedBoundingBox="21787,11046 33038,10585 33107,12253 21855,12715"/>
            </emma:interpretation>
          </emma:emma>
        </inkml:annotationXML>
        <inkml:traceGroup>
          <inkml:annotationXML>
            <emma:emma xmlns:emma="http://www.w3.org/2003/04/emma" version="1.0">
              <emma:interpretation id="{A7F546A4-254B-4F3B-90B6-D2A38FA5BF49}" emma:medium="tactile" emma:mode="ink">
                <msink:context xmlns:msink="http://schemas.microsoft.com/ink/2010/main" type="inkWord" rotatedBoundingBox="21787,11046 25330,10901 25399,12570 21855,12715"/>
              </emma:interpretation>
              <emma:one-of disjunction-type="recognition" id="oneOf1">
                <emma:interpretation id="interp1" emma:lang="" emma:confidence="1">
                  <emma:literal/>
                </emma:interpretation>
              </emma:one-of>
            </emma:emma>
          </inkml:annotationXML>
          <inkml:trace contextRef="#ctx0" brushRef="#br0" timeOffset="-302639.8884">-1248-2050 0,'44'45'203,"1"0"-187,-1-1-1,46 1 1,-46-45 0,1 44-1,-1-44 1,-44 45 62,-44-1-78,44 1 16,-45-1-16,1 1 15,-1 44 1,0-44 15,1-1 0,44 1-31,-45-1 16</inkml:trace>
          <inkml:trace contextRef="#ctx0" brushRef="#br0" timeOffset="-304143.5371">-2229-1158 0,'0'44'16,"0"1"93,45-45-93,44 0-16,0 0 16,45 0-16,0 0 15,-1 0-15,-44 0 16,1 0 0,43 0-16,-88 0 15</inkml:trace>
          <inkml:trace contextRef="#ctx0" brushRef="#br0" timeOffset="-304736.0205">-2496-1470 0,'45'0'125,"44"-89"-110,-45-1 1,-44 1-16,45 45 15,-1-1-15,1-44 16,-45 0 0,0 44 15,0 90 78,0 44-109,0-44 16,45 88-16,-45-44 16,0 1-16,0-46 15,0 1 1,0-1-1,0 1 110,0 44-125,0 45 16,0-90-16,0 1 16,44 44-1</inkml:trace>
          <inkml:trace contextRef="#ctx0" brushRef="#br0" timeOffset="-299432.2896">-223-2272 0,'-45'0'31,"1"0"-31,-1 0 15,0 89-15,45-45 16,0 1-16,-44 89 16,-1-1-1,45-88-15,0-1 16,0 45-16,0-44 16,0 0 62,45-45-31,-1 0-32,46-45-15,-90 0 16,89-44-1,-89 45-15,0-1 16,0 1-16,0-1 16,44 45-16,-44-89 15,0 44-15,0 1 16,0-1-16,0 1 16,0-1 62</inkml:trace>
          <inkml:trace contextRef="#ctx0" brushRef="#br0" timeOffset="-298912.431">44-2139 0,'45'0'32,"-45"45"-32,0-1 15,0 46 1,0-46-16,0 45 31</inkml:trace>
          <inkml:trace contextRef="#ctx0" brushRef="#br0" timeOffset="-298435.6396">133-2540 0,'45'-44'46,"-1"44"-30,1 0-16,-1 0 16,1 0-16,44 0 15,0 0 1,-44 0-16,-1 0 31</inkml:trace>
          <inkml:trace contextRef="#ctx0" brushRef="#br0" timeOffset="-297606.3772">445-2584 0,'0'44'16,"-44"-44"-16,44 89 15,0-44-15,-90 44 16,90-44-16,0-1 15,0 1 1,0-1 0,0 1 109,90-45-110,-1-45 1,44 1-16,-44 44 16,1 0-1,-46 0-15,1 0 16,-1 0-1,1 0 1,-1 0 15,-44 44-15,0 1-16,0 44 16,0-44-16,0 44 15,0-45 1,0 1-16,0-1 15,-44-44 1,-1 0 0,1 45-1,-1-45 1,1 0 0,-1 0-16,0 0 15,-44 0 1,45 0-16,44-89 31,-45 44-31,1 1 16,-1-90-1</inkml:trace>
          <inkml:trace contextRef="#ctx0" brushRef="#br0" timeOffset="-297024.0121">401-2540 0,'0'-44'47,"0"-45"-31,44 89-16,1 0 16,-1 0-16,1-45 15,-1 0 1,1 45-1</inkml:trace>
        </inkml:traceGroup>
        <inkml:traceGroup>
          <inkml:annotationXML>
            <emma:emma xmlns:emma="http://www.w3.org/2003/04/emma" version="1.0">
              <emma:interpretation id="{F98F8825-CED1-4D76-B126-FDDCA92632D6}" emma:medium="tactile" emma:mode="ink">
                <msink:context xmlns:msink="http://schemas.microsoft.com/ink/2010/main" type="inkWord" rotatedBoundingBox="30699,10706 33039,10610 33096,12002 30757,12098">
                  <msink:destinationLink direction="with" ref="{2000B276-147C-4837-822C-500C0F141F7C}"/>
                </msink:context>
              </emma:interpretation>
              <emma:one-of disjunction-type="recognition" id="oneOf2">
                <emma:interpretation id="interp2" emma:lang="" emma:confidence="1">
                  <emma:literal/>
                </emma:interpretation>
              </emma:one-of>
            </emma:emma>
          </inkml:annotationXML>
          <inkml:trace contextRef="#ctx0" brushRef="#br0" timeOffset="-237788.6347">7709-2941 0,'-89'0'47,"44"0"-32,0 89 1,45-44-16,-44 44 0,-1 0 16,45-44-1,0 44 1,0 0-16,0 0 16,0-44-16,0 44 15,45 0-15,-1-45 16,-44 1-1,45 0-15,44-45 16,0 0 0,-44 0-1,-1 0-15,1 0 16,-1 0 0,46 0-1</inkml:trace>
          <inkml:trace contextRef="#ctx0" brushRef="#br0" timeOffset="-237224.5784">8377-2272 0,'-45'0'16,"-44"44"0,45 45-16,-45 45 0,44-45 15,45 0-15,0-44 16,-44 44 0,44-45 30,44-44 1</inkml:trace>
          <inkml:trace contextRef="#ctx0" brushRef="#br0" timeOffset="-237486.5768">8110-2451 0,'0'45'31,"44"89"-15,-44-90 0,45 90-16,-1-134 15,-44 44-15,45-44 16,-45 45-16,44 0 62,1-45-46,-45-45 0</inkml:trace>
          <inkml:trace contextRef="#ctx0" brushRef="#br0" timeOffset="-238784.1335">6817-2985 0,'-44'0'47,"-1"0"-32,1 0 1,-1 0-1,1 44 1,-1 1 15,45-1-15,-45 1 15,45-1-15,0 1-1,0 0 1,0-1 15,0 45-15,0-44 0,0 44 15,0-45 0,0 1-15,0 0-1,0-1 1,0 1 15,0-1-15,0 1-16,0 44 31,-44-44-15,44-1 15,-45-44 31,45 45 188,0-1-250,45 1 16,-1-45 0,1 0-16,0 0 15,-1 0 17,45 0-17,-44 0 1,44 0-1,0-45 1,-89 1 0,89-1-1,-89 1 1,0-1 0,0 0-1,0 1 32,0-1-16,-44 1-15,-1 44-16,1-45 16,-1 1 15,0 44 0,1 0-31,-1 0 47,1 0-31,-1 0 15,1 0-16,-1 44 1,0-44 0,1 0-1</inkml:trace>
          <inkml:trace contextRef="#ctx0" brushRef="#br0" timeOffset="-236720.1025">8422-2852 0,'44'0'32,"45"45"-17,-89-1 1,45 1-16,-1 0 15,1 44-15,-45 0 16,45-45-16,-45 45 16,0 45-16,0-89 15,0-1-15,0 45 16,0 90 0,0-135-16,0 1 15,0-1 1</inkml:trace>
        </inkml:traceGroup>
      </inkml:traceGroup>
    </inkml:traceGroup>
    <inkml:traceGroup>
      <inkml:annotationXML>
        <emma:emma xmlns:emma="http://www.w3.org/2003/04/emma" version="1.0">
          <emma:interpretation id="{CAD790DA-E7E2-4551-AE00-ED17A07FADFB}" emma:medium="tactile" emma:mode="ink">
            <msink:context xmlns:msink="http://schemas.microsoft.com/ink/2010/main" type="paragraph" rotatedBoundingBox="21621,13892 28292,13245 28473,15107 21802,15754" alignmentLevel="1"/>
          </emma:interpretation>
        </emma:emma>
      </inkml:annotationXML>
      <inkml:traceGroup>
        <inkml:annotationXML>
          <emma:emma xmlns:emma="http://www.w3.org/2003/04/emma" version="1.0">
            <emma:interpretation id="{310A9DDA-23E9-44F6-86E2-B6439299DCAE}" emma:medium="tactile" emma:mode="ink">
              <msink:context xmlns:msink="http://schemas.microsoft.com/ink/2010/main" type="line" rotatedBoundingBox="21621,13892 28292,13245 28473,15107 21802,15754">
                <msink:destinationLink direction="with" ref="{D2B079D5-05E9-4169-8A71-4BD546288235}"/>
              </msink:context>
            </emma:interpretation>
          </emma:emma>
        </inkml:annotationXML>
        <inkml:traceGroup>
          <inkml:annotationXML>
            <emma:emma xmlns:emma="http://www.w3.org/2003/04/emma" version="1.0">
              <emma:interpretation id="{90D44171-6FCE-4024-8DED-74E5DFB167EA}" emma:medium="tactile" emma:mode="ink">
                <msink:context xmlns:msink="http://schemas.microsoft.com/ink/2010/main" type="inkWord" rotatedBoundingBox="21621,13892 26094,13458 26274,15320 21802,15754">
                  <msink:destinationLink direction="with" ref="{2000B276-147C-4837-822C-500C0F141F7C}"/>
                </msink:context>
              </emma:interpretation>
              <emma:one-of disjunction-type="recognition" id="oneOf3">
                <emma:interpretation id="interp3" emma:lang="" emma:confidence="1">
                  <emma:literal/>
                </emma:interpretation>
              </emma:one-of>
            </emma:emma>
          </inkml:annotationXML>
          <inkml:trace contextRef="#ctx0" brushRef="#br0" timeOffset="-330247.7841">0 45 0,'44'-45'63,"1"45"-48,-1 0-15,1 0 16,44 0 31</inkml:trace>
          <inkml:trace contextRef="#ctx0" brushRef="#br0" timeOffset="-329320.0421">178 45 0,'0'44'15,"-45"1"1,45-1-16,0 1 31,0 0-31,0-1 31,45-44 204,-1 0-220,1 0 1,-1 0 0,-44 89-1,0 0 1,0 1 0,0-46-1,0 1 1,0-1-16,0 45 15,-44-44 1,44-1 0,-45-44 31,1 45-16,-1-45 0,45-45-31,0 1 16,0-45 15,0 44-31,0-44 16</inkml:trace>
          <inkml:trace contextRef="#ctx0" brushRef="#br0" timeOffset="-331086.2096">-357 357 0,'0'-45'0,"-45"90"15,45 44 1,0 0-16,-44 0 15,44-44-15,0 44 16,0-45-16,0 45 16,0-44-1,44-45 79,-44-134-78,0 90-1,0-45-15,0 44 16,0 1-16,0-1 16,0 0-16,0 90 93,0 89-77</inkml:trace>
          <inkml:trace contextRef="#ctx0" brushRef="#br0" timeOffset="-330751.4388">-312 936 0,'44'45'62,"-44"-1"-62,0 1 16</inkml:trace>
          <inkml:trace contextRef="#ctx0" brushRef="#br0" timeOffset="-306879.4779">-535 312 0,'-45'45'204,"1"-1"-189,44 1 1,0 44-1,0 0-15,0-44 16,0 44 0,0 0-16,0-45 15,0 1 17,0 0-32,44-1 46,-44 1-14,45-45-1,-1 0 31,45 0-30,-44 0-1,-45-89-15,0-1-1,0 46 1,0-1-16,0 1 15,0-1 17,0 1-17,0-1 1,0 1 0,0-1 15,0 0 16,-45 45-16,1-44 0,-1-1 47,1 1-15</inkml:trace>
          <inkml:trace contextRef="#ctx0" brushRef="#br0" timeOffset="-328711.4459">222 0 0,'45'0'78,"-1"-44"-62,1 44 0,0-45-1</inkml:trace>
          <inkml:trace contextRef="#ctx0" brushRef="#br0" timeOffset="-313791.4939">-2229 1248 0,'-44'0'16,"-1"0"0,-44 0 15,45 0-31,44 89 31,-45-44-31,45-1 16,0 45-16,-44-44 15,44-1-15,0 46 16,0-1 0,0-45-16,0 1 31,0-1-31,0 1 16,44-1 15,1 1-16,-1-45 32,1 0-31,-1 0-16,1 0 16,-45-89-16,0 0 15,0-45-15,0 45 16,0 0-16,0 0 15</inkml:trace>
          <inkml:trace contextRef="#ctx0" brushRef="#br0" timeOffset="-293102.9822">-2006 758 0,'45'0'94,"-1"0"-78,45 0-16,1 0 15,-46 0-15,1 0 16,88 0-16,-43 0 16,-1 0-16,0 0 15,-45 0-15,1 0 16,-1 0-16,1 0 15,0 0 1,-1 0 15</inkml:trace>
          <inkml:trace contextRef="#ctx0" brushRef="#br0" timeOffset="-309087.8172">490 891 0,'44'0'172,"45"0"-156,-44 0-16,89 0 16,-90 0-1,45 0 1,-44 0-16,-1 0 15,1 0-15,0 0 16,-90 0 156,-44 0-156,44 0-16,-44 0 15,45 0 16,-46 0-15,46 45 0,-45-45 15</inkml:trace>
          <inkml:trace contextRef="#ctx0" brushRef="#br0" timeOffset="-292583.6246">980 847 0,'44'44'31,"46"-44"-15,-46 0 0,1 0-16,-1 0 15,45 0-15,-44 0 16,44 0-16,-44 0 16,44 0-1,-45 0-15,1 0 0,-1 0 16,1 0 31,44 0-16</inkml:trace>
        </inkml:traceGroup>
        <inkml:traceGroup>
          <inkml:annotationXML>
            <emma:emma xmlns:emma="http://www.w3.org/2003/04/emma" version="1.0">
              <emma:interpretation id="{5C146A45-7E7E-42A3-B1AE-B2F371FADE06}" emma:medium="tactile" emma:mode="ink">
                <msink:context xmlns:msink="http://schemas.microsoft.com/ink/2010/main" type="inkWord" rotatedBoundingBox="26781,14571 28405,14413 28430,14661 26805,14818"/>
              </emma:interpretation>
              <emma:one-of disjunction-type="recognition" id="oneOf4">
                <emma:interpretation id="interp4" emma:lang="" emma:confidence="1">
                  <emma:literal/>
                </emma:interpretation>
              </emma:one-of>
            </emma:emma>
          </inkml:annotationXML>
          <inkml:trace contextRef="#ctx0" brushRef="#br0" timeOffset="-292295.666">2450 891 0,'45'0'0,"0"0"16,-1 0-16,1 0 15,44 0-15,0 0 16,-45 0-16,46 0 16,-46 0-16,1 0 15,-1 0 1,1 0 0,-1 0-1,1 0 1</inkml:trace>
          <inkml:trace contextRef="#ctx0" brushRef="#br0" timeOffset="-292071.2427">3386 891 0,'45'45'15,"-1"-45"-15,135 45 47,-135-45-31,45 0-16,-44 0 15,-1 0 1,45 0-16,45 0 16</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0T03:30:41.549"/>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1CAF62E7-C528-4EB0-BA95-CDB7D97CCA43}" emma:medium="tactile" emma:mode="ink">
          <msink:context xmlns:msink="http://schemas.microsoft.com/ink/2010/main" type="writingRegion" rotatedBoundingBox="22040,15660 24899,15593 24940,17340 22081,17408"/>
        </emma:interpretation>
      </emma:emma>
    </inkml:annotationXML>
    <inkml:traceGroup>
      <inkml:annotationXML>
        <emma:emma xmlns:emma="http://www.w3.org/2003/04/emma" version="1.0">
          <emma:interpretation id="{3C1B02D6-2A8B-4811-87B0-5371CFEE21FB}" emma:medium="tactile" emma:mode="ink">
            <msink:context xmlns:msink="http://schemas.microsoft.com/ink/2010/main" type="paragraph" rotatedBoundingBox="22040,15660 24899,15593 24940,17340 22081,17408" alignmentLevel="1"/>
          </emma:interpretation>
        </emma:emma>
      </inkml:annotationXML>
      <inkml:traceGroup>
        <inkml:annotationXML>
          <emma:emma xmlns:emma="http://www.w3.org/2003/04/emma" version="1.0">
            <emma:interpretation id="{8204F95A-4751-46EB-90DC-4B8E9A745AF7}" emma:medium="tactile" emma:mode="ink">
              <msink:context xmlns:msink="http://schemas.microsoft.com/ink/2010/main" type="line" rotatedBoundingBox="22040,15660 24899,15593 24940,17340 22081,17408"/>
            </emma:interpretation>
          </emma:emma>
        </inkml:annotationXML>
        <inkml:traceGroup>
          <inkml:annotationXML>
            <emma:emma xmlns:emma="http://www.w3.org/2003/04/emma" version="1.0">
              <emma:interpretation id="{7CD976C4-B82C-4927-95B8-57881CF4AA83}" emma:medium="tactile" emma:mode="ink">
                <msink:context xmlns:msink="http://schemas.microsoft.com/ink/2010/main" type="inkWord" rotatedBoundingBox="22040,15660 24899,15593 24940,17340 22081,17408"/>
              </emma:interpretation>
              <emma:one-of disjunction-type="recognition" id="oneOf0">
                <emma:interpretation id="interp0" emma:lang="" emma:confidence="1">
                  <emma:literal/>
                </emma:interpretation>
              </emma:one-of>
            </emma:emma>
          </inkml:annotationXML>
          <inkml:trace contextRef="#ctx0" brushRef="#br0">-1917 2629 0,'45'-44'16,"-1"88"15,1 90-15,-45-89-16,0-1 15,45 1-15,-45-1 16,0 1-16,0-1 15,0 1 1,0 44 0,0-178 77,0-45-77,0 45-16,0-45 16,0-44-16</inkml:trace>
          <inkml:trace contextRef="#ctx0" brushRef="#br0" timeOffset="-431.9469">-2184 2362 0,'-45'0'16,"1"0"78,44 89-94,0-44 15,0 44-15,0 0 16,0-45-16,44 46 16,-44-46-16,45-44 15,-45 45-15,89 44 16,0-45-16,-89 1 16,45 0-1,-45-1 79,-89 1-63,44-45 16,45-45 16,0 1-48,0-1-15</inkml:trace>
          <inkml:trace contextRef="#ctx0" brushRef="#br0" timeOffset="216.2489">-1738 2095 0,'89'133'125,"-45"-88"-125</inkml:trace>
          <inkml:trace contextRef="#ctx0" brushRef="#br0" timeOffset="1111.5247">-1248 2496 0,'44'44'0,"-88"1"47,-1-1-47,1 1 31,44 44-15,0-44 15,44-45 16,1-45-31,-45 0-16,0 1 15,0-1-15,0 1 79,89 133-64,-89 45 1,0 44-16,44-89 15,-44 45-15,90-1 16,-90-88-16,0 44 16,0-44-1,0-1-15,0 1 16,0-1-16,0 1 31,-90-45 0,46 0-15,-1 0 31,45-45-47,0 1 16,45-1-16,-1-44 15,1 44-15,0-44 16,-1 45-16,1-1 15,-1 45 1,-44-44 0</inkml:trace>
          <inkml:trace contextRef="#ctx0" brushRef="#br0" timeOffset="2279.5967">-892 3209 0,'45'-45'31,"-45"1"-31,0-46 16,0-43-16,44 88 15,1 45 48,0 0-48,-1 45-15,1 44 16,-45-45-16,44 46 16,1-1-16,-45-45 15,44 45-15,-44-44 16,0 44 0,0-178 93,0 0-109,0 44 16,0 1-16,0-45 15,0-1-15,0 46 16,0-1-1,45 45 48,44 45-47,-89 44-1,0 0 1,0-44-16,45-1 15,-45 1-15,0-1 16,0 1-16,0-90 125,0-88-109,0 88-16,0-44 15,0 44-15,0 1 32,0-1 30,44 45-46,-44 45-1,0 44 1,45-89-16,-45 45 16,0-1-16,0 1 15</inkml:trace>
          <inkml:trace contextRef="#ctx0" brushRef="#br0" timeOffset="2735.5184">-45 2852 0,'0'89'16,"0"0"-16,0-44 15,0 0-15,0-1 16,0 1 0,45-45 15,-45-89 16,44-1-32,-44 1-15</inkml:trace>
          <inkml:trace contextRef="#ctx0" brushRef="#br0" timeOffset="3538.272">311 2897 0,'0'44'46,"0"45"-30,0-44-16,0 0 16,0-1-16,0 1 15,45-45 48,0 0-32,-45-45-31,44-89 16,-44 1-16,0 44 15,0-45-15,0 0 16,0 1-16,0 43 16,0 1-16,0 45 15,0-45-15,0-1 16,0 1-16,89 134 78,-89 89-78,0-1 16,45 1-16,-45-45 15,0 0-15,0-44 16,0 88-16,0-43 15,0-1-15,0 0 16,0-45 0</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0T03:36:27.261"/>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129F0AF4-3119-4107-82E0-81DEC2FDA21E}" emma:medium="tactile" emma:mode="ink">
          <msink:context xmlns:msink="http://schemas.microsoft.com/ink/2010/main" type="writingRegion" rotatedBoundingBox="4132,-3344 12935,-3599 13008,-1041 4206,-787">
            <msink:destinationLink direction="with" ref="{70EF42E2-E7F7-4963-B0EE-2FE4F3A7B616}"/>
          </msink:context>
        </emma:interpretation>
      </emma:emma>
    </inkml:annotationXML>
    <inkml:traceGroup>
      <inkml:annotationXML>
        <emma:emma xmlns:emma="http://www.w3.org/2003/04/emma" version="1.0">
          <emma:interpretation id="{B390B4AB-CC26-4C7A-B85E-78137EA6168A}" emma:medium="tactile" emma:mode="ink">
            <msink:context xmlns:msink="http://schemas.microsoft.com/ink/2010/main" type="paragraph" rotatedBoundingBox="4132,-3344 12935,-3599 13008,-1041 4206,-787" alignmentLevel="1"/>
          </emma:interpretation>
        </emma:emma>
      </inkml:annotationXML>
      <inkml:traceGroup>
        <inkml:annotationXML>
          <emma:emma xmlns:emma="http://www.w3.org/2003/04/emma" version="1.0">
            <emma:interpretation id="{E36A5970-5759-494E-A81C-03D9E6315D2E}" emma:medium="tactile" emma:mode="ink">
              <msink:context xmlns:msink="http://schemas.microsoft.com/ink/2010/main" type="line" rotatedBoundingBox="4132,-3344 12935,-3599 13008,-1041 4206,-787"/>
            </emma:interpretation>
          </emma:emma>
        </inkml:annotationXML>
        <inkml:traceGroup>
          <inkml:annotationXML>
            <emma:emma xmlns:emma="http://www.w3.org/2003/04/emma" version="1.0">
              <emma:interpretation id="{BF8D44E5-F389-4CE9-9305-7967B818A47B}" emma:medium="tactile" emma:mode="ink">
                <msink:context xmlns:msink="http://schemas.microsoft.com/ink/2010/main" type="inkWord" rotatedBoundingBox="4132,-3321 6396,-3386 6469,-852 4206,-787"/>
              </emma:interpretation>
              <emma:one-of disjunction-type="recognition" id="oneOf0">
                <emma:interpretation id="interp0" emma:lang="" emma:confidence="1">
                  <emma:literal/>
                </emma:interpretation>
              </emma:one-of>
            </emma:emma>
          </inkml:annotationXML>
          <inkml:trace contextRef="#ctx0" brushRef="#br0">0 400 0,'45'0'47,"-1"0"-32,45 0-15,1-45 16,-1 1 0,-89-1-16,89 45 15,-89-44-15,44-1 16,1-44-16,44 89 16,-89-45-1,45 1 1,-1 44-1,45 0 1,-89 44 0,45-44-16,-1 45 15,1-1-15,-45 1 16,0 0-16,45-45 16</inkml:trace>
          <inkml:trace contextRef="#ctx0" brushRef="#br0" timeOffset="655.1908">1382 533 0,'0'45'32,"89"0"-32,0-45 15,0 0 1,-44 0-16,-1 0 15,1 0-15,44 44 16,-45-44-16,1 0 16,44 0-16,0 0 15,-44 0 1,44 0 31</inkml:trace>
          <inkml:trace contextRef="#ctx0" brushRef="#br0" timeOffset="1064.0737">1471 1246 0,'0'45'47,"89"-45"-31,0 0-16,-44 0 15,44 0-15,44 0 16,-44 0-16,-44 0 31,0 0-15</inkml:trace>
          <inkml:trace contextRef="#ctx0" brushRef="#br0" timeOffset="-937.2785">268 1157 0,'89'45'47,"-45"44"-31,45-44-16,-89 44 16,0 0-1,89-45-15,-89 1 16,45-45-1,-45 45 1,0-1-16</inkml:trace>
          <inkml:trace contextRef="#ctx0" brushRef="#br0" timeOffset="-551.6923">802 1202 0,'0'134'31,"0"44"-31,0-44 16,0 44-16,0 0 16,-89-89-16,45 45 15,-1-90-15,0 135 16,45-135 15,-44 1 47,-1-45-46</inkml:trace>
        </inkml:traceGroup>
        <inkml:traceGroup>
          <inkml:annotationXML>
            <emma:emma xmlns:emma="http://www.w3.org/2003/04/emma" version="1.0">
              <emma:interpretation id="{AFA87193-46A9-4947-9AA3-E15BE4308ECC}" emma:medium="tactile" emma:mode="ink">
                <msink:context xmlns:msink="http://schemas.microsoft.com/ink/2010/main" type="inkWord" rotatedBoundingBox="7190,-3433 12935,-3599 12985,-1841 7241,-1675"/>
              </emma:interpretation>
              <emma:one-of disjunction-type="recognition" id="oneOf1">
                <emma:interpretation id="interp1" emma:lang="" emma:confidence="1">
                  <emma:literal/>
                </emma:interpretation>
              </emma:one-of>
            </emma:emma>
          </inkml:annotationXML>
          <inkml:trace contextRef="#ctx0" brushRef="#br0" timeOffset="1557.0902">3075 712 0,'0'89'32,"0"0"-17,89 0-15,-89-44 16,0 44-16,45 0 15,-1 0-15,-44-44 16,45 88-16,-1-133 16,1 45-16,-45 89 15</inkml:trace>
          <inkml:trace contextRef="#ctx0" brushRef="#br0" timeOffset="4183.4397">3610 845 0,'89'45'15,"89"89"1,0-45 0,-89 0-16,-44 0 15,44-89-15,45 134 16,-90-134-16,45 89 16,-44-89-16,0 44 15,-45 1 1</inkml:trace>
          <inkml:trace contextRef="#ctx0" brushRef="#br0" timeOffset="3865.1887">3966 712 0,'0'89'47,"-44"45"-47,-90 44 15,134-89-15,0 45 16,-45-90-16,45 45 15,-89 0-15,89-44 16,0 0-16,-44-45 94</inkml:trace>
          <inkml:trace contextRef="#ctx0" brushRef="#br0" timeOffset="-19087.7798">3832 311 0</inkml:trace>
          <inkml:trace contextRef="#ctx0" brushRef="#br0" timeOffset="4527.8257">4679 623 0,'0'133'15,"0"1"-15,0 0 16,0-45-1,0 0-15,0-45 16,0 90-16,0-89 16,0-1-16,0 1 15</inkml:trace>
          <inkml:trace contextRef="#ctx0" brushRef="#br0" timeOffset="15623.7396">4947 1068 0,'0'-44'47,"89"-1"-16,-45 45 0,1 0 0,-45 89-15,0-44-16,0 44 16,0 45-16,0-90 15,0 1-15,0 44 16,0-45-16,0 1 31,0-90 47,0 1-62,0-90-16,44 45 15</inkml:trace>
          <inkml:trace contextRef="#ctx0" brushRef="#br0" timeOffset="15984.2527">5348 979 0,'0'89'78,"0"-44"-62,0-1-16,0 1 15,0-1 1,0 1-16,89 44 15,-45-89 1,45 0 0,-44 0-1,-1 0 1,1 0-16,0 0 16,-1-89-16,45-45 15,-44 90-15,-45-45 16</inkml:trace>
          <inkml:trace contextRef="#ctx0" brushRef="#br0" timeOffset="16272.8867">6061 623 0,'89'0'15,"44"0"1,-88 0-16,89 0 16,44 0-16,0 0 15,89 0-15,-88-45 16,-46 45-16,-133-45 16,45 45-16,0-44 31,-45-1-16,0-44 1</inkml:trace>
          <inkml:trace contextRef="#ctx0" brushRef="#br0" timeOffset="16559.9672">6996 266 0,'-44'0'16,"44"45"-1,0 44-15,0 0 16,0 45 0,0-90-16,0 1 15,0-1 1,44 1 15,45-45 16</inkml:trace>
          <inkml:trace contextRef="#ctx0" brushRef="#br0" timeOffset="17248.6581">7576-224 0,'89'0'31,"-45"45"-31,1 88 16,-1 45-16,46 45 16,-46-89-16,-44-45 15,0 45-15,0-1 16,0-43-16,0-1 16,0-45-1,45-44 32,-1-89-16,-44-45-31,45 1 16,-45 88-16,0-44 16,44 89-16,-44-45 15,45 45 1,44 0-1,0 0 1,0 0-16,45 0 16,-89 45-16,-1-45 15,-44 45-15,89-1 16,-44 45-16,-1 0 16,-44 1-1,0-46 1,0 1-16,0-1 15,0 45-15,-44-89 16,-45 45-16,0-1 16,-1-44-16,46 45 15,-1-45 1,1 0-16,-1 0 16,1 0-1,-46 0-15,46 0 16,-1-89-16,1 0 15</inkml:trace>
        </inkml:traceGroup>
      </inkml:traceGroup>
    </inkml:traceGroup>
  </inkml:traceGroup>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0T03:36:48.805"/>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AC078567-F087-4C4B-ADBA-F2B8602ADA32}" emma:medium="tactile" emma:mode="ink">
          <msink:context xmlns:msink="http://schemas.microsoft.com/ink/2010/main" type="inkDrawing" rotatedBoundingBox="8561,-6629 15053,-4554 14438,-2628 7945,-4702" shapeName="Other"/>
        </emma:interpretation>
      </emma:emma>
    </inkml:annotationXML>
    <inkml:trace contextRef="#ctx0" brushRef="#br0">0 172 0,'222'0'47,"269"0"-31,-46 0-16,45 0 15,134 0-15,-134 0 16,45 0-16,0 0 16,-90 0-16,1 0 15,-134 0-15,-178 0 16,-45 0-16,-45 0 16,1 0 109,44 89-110,-89 89 1,178 134-16,-44 0 15,0 89-15,-45-178 16,89 133-16,-133-222 16,44 44-16,-89-44 15,44-89-15,1 44 16</inkml:trace>
  </inkml:traceGroup>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0T03:19:16.028"/>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032E94A7-E638-4621-920D-B156400346AA}" emma:medium="tactile" emma:mode="ink">
          <msink:context xmlns:msink="http://schemas.microsoft.com/ink/2010/main" type="inkDrawing" rotatedBoundingBox="18493,1336 28920,1336 28920,1351 18493,1351" semanticType="callout" shapeName="Other">
            <msink:destinationLink direction="with" ref="{E7FC3C4F-6BDD-41B3-9D85-E18B2C23CBD4}"/>
          </msink:context>
        </emma:interpretation>
      </emma:emma>
    </inkml:annotationXML>
    <inkml:trace contextRef="#ctx0" brushRef="#br0">0 0 0,'134'0'109,"-1"0"-93,-88 0-16,89 0 15,-1 0-15,-88 0 16,89 0-16,-1 0 15,1 0-15,44 0 16,45 0-16,-134 0 16,89 0-16,45 0 15,0 0-15,44 0 16,-44 0 0,-45 0-16,90 0 15,-90 0-15,0 0 16,-44 0-16,44 0 15,89 0-15,-133 0 16,44 0-16,-88 0 16,43 0-16,1 0 15,-45 0-15,45 0 16,-90 0-16,45 0 16,1 0-16,-1 0 15,0 0-15,0 0 16,45 0-16,-90 0 15,90 0-15,0 0 16,-45 0-16,44 0 16,1 0-16,0 0 15,-90 0-15,90 0 16,0 0-16,-1 0 16,1 0-16,-45 0 15,0 0-15,0 0 16,45 0-16,-45 0 15,0 0 1,45 0-16,-45 0 16,45 0-16,-1 0 15,-43 0-15,-1 0 16,89 0-16,-44 0 16,-45 0-16,89 0 15,-44 0-15,-1 0 16,1 0-16,-89 0 15,88 0-15,1 0 16,-45 0-16,45 0 16,-1 0-16,-43 0 15,43 0-15,-44 0 16,-44 0-16,44 0 16,-44 0-16,-1 0 15,1 0-15,-1 0 31</inkml:trace>
  </inkml:traceGroup>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0T03:36:47.942"/>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70EF42E2-E7F7-4963-B0EE-2FE4F3A7B616}" emma:medium="tactile" emma:mode="ink">
          <msink:context xmlns:msink="http://schemas.microsoft.com/ink/2010/main" type="inkDrawing" rotatedBoundingBox="3387,-1653 8268,-1082 8119,194 3238,-375" semanticType="underline" shapeName="Other">
            <msink:sourceLink direction="with" ref="{129F0AF4-3119-4107-82E0-81DEC2FDA21E}"/>
          </msink:context>
        </emma:interpretation>
      </emma:emma>
    </inkml:annotationXML>
    <inkml:trace contextRef="#ctx0" brushRef="#br0">-757 1692 0,'44'0'62,"1"134"-62,-1-45 16,-44 45-16,45 88 15,-45-88-15,44 0 16,1-45-16,-45-45 16,45 46-16,-45-1 15,44 0 1,-44-45-16,45 1 31,44-45 63,134 0-94,44 0 16,0 0-16,179 0 15,-45-45-15,45 45 16,-90 0-16,45 0 15,-44 0-15,-45 0 16,-134 0-16,0 0 16,-44 0-16,-1 0 15,-88-44-15,44 44 16,-44 0 78,-1-89-94,-44 0 31</inkml:trace>
  </inkml:traceGroup>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10:28.944"/>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2F107B9D-C873-4843-8C77-DE32FD916442}" emma:medium="tactile" emma:mode="ink">
          <msink:context xmlns:msink="http://schemas.microsoft.com/ink/2010/main" type="inkDrawing" rotatedBoundingBox="574,10215 13728,10220 13727,12038 573,12033" semanticType="enclosure" shapeName="Other"/>
        </emma:interpretation>
      </emma:emma>
    </inkml:annotationXML>
    <inkml:trace contextRef="#ctx0" brushRef="#br0">60 552 0,'31'0'344,"-1"0"-313,30 0 1,-29-61 14,-1 31 1,0 30-31,-30-30 15,61 30 16,-31-61-31,0 61 15,31 0 0,-31 0 0,0 0 79,0 0-95,31 0 1,-31-30 0,0 30-1,0 0 1,31 0 15,-31 0-31,0-30 16,31 30-1,-31 0 1,0 0-16,1 0 16,29 0-16,-30 0 15,1 0 1,29 0 15,-30 0 0,0 0 16,1 0-15,29 0-17,-30 0 16,1 0-15,29 0-16,-30 0 16,61 0-1,-30 0 1,29 0-16,1 0 16,-31 0-16,1 0 15,-1 0 1,-29 0-16,-1 0 15,0 0 1,31 0 0,-31 0 15,0 0 16,31 0-32,-31 0 1,0 0 15,0 0-15,31 30 46,-31-30-46,0 0 0,31 0-1,-31 0 17,61 0-1,-61 60-16,0-60 1,0 31 0,31-31-1,-31 0 1,0 0-16,31 0 16,-31 0-1,0 0 1,-30-61 31,31 61-32,29 30 17,-30-30-1,0 0-16,1 0 17,29 0-17,-30-30 32,1 30-31,29 0 31,-30 0-32,1 0 17,-1 0-17,30-30 1,-29 30 15,-1 0-15,30 0-1,-29 0 1,-1 0 15,0 0 0,30 0-15,-29 0 31,-1 0-47,61 0 47,-61 0-32,30 0 1,1 0-16,-1 0 16,-29 0-1,-1 0-15,0 0 16,31 0 0,-31 0-16,0 0 62,0 0-15,31 0 0,-31 0-32,0 0 1,31 0 31,-31 0-31,0-30 15,0 30 0,31 0 0,-31 0-15,0 0 15,31 0-31,-31 0 47,61 0-31,-61 0 15,0 0-15,0 0-1,31 0 1,-31 0-16,0 0 15,31 0-15,-31-61 16,61 61 0,-61 0-1,91 0-15,-91 0 0,61 30 16,-61-30 0,31 0-1,-31 0-15,0 0 16,31 0-1,-31 0 32,0 0-31,0 0-16,31 0 31,-1 0-15,1 0-1,-31 0 17,0 0-1,31 0 16,-31 0-32,0 0 17,0 0-17,31 0 17,-31 0-17,0 0 1,31 0-1,-1-30 1,1 30 0,-1 0-16,31 0 0,60 0 15,-60 0 1,-61 0 0,61 0-16,-61-30 15,61 30-15,-61 0 16,0 0-1,31 0 1,-31 0 0,0 0-16,61 0 15,-61 0 17,31 0-32,-31 0 78,0 0-47,0 0-15,31 0 15,-31 0-16,0 0 1,61 0-16,0 0 16,-61 0-1,91 0-15,-61-30 16,1 30 0,90-61-16,-60 31 15,-31 30-15,-29 0 16,-1 0-1,30 0 1,-29 0-16,-1 0 31,-30-60-15,30 60 0,30 0-1,1 0 16,-1 0-15,-29 0 0,-1 0-16,61 0 15,-61-31 1,121 31-16,-121 0 16,1 0-1,-1 0-15,30 0 31,-30 0-31,1 0 16,29 0-16,-30 0 16,1 0-1,59 0-15,62 0 16,-31 0 0,-31 0-16,-29 0 15,-1 0-15,1 0 31,-31 0-15,0 0 0,0 0-1,31 0 1,-31 0 0,0 0-16,61 0 15,-61 0 1,61 0-16,60 0 15,-60 0-15,60 0 16,0 31 0,-90-31-1,90 30-15,-60-30 16,-31 0-16,1 0 16,-61 60-1,60-60 32,-30 0 16,1 0-48,-1 0 1,30 0-1,-29 0 1,-1 0 0,0 0-1,30 0-15,-29 0 16,-1 0 0,30 0-16,-29 0 15,-1 0-15,0 0 31,31 31-15,-31-31 15,0 0 1,31 0-17,-31 30-15,0-30 16,0 0-16,61 60 15,-31-60 1,-29 0 0,-1 0 15,0 30 16,31-30 15,-31 0-15,0 0 0,-30 31 0,30-1-31,31 30 15,-31-29 0,0-1 0,-30 0 1,61-30-32,-31 61 62,-30-31-15,30 0 0,-30 31 0,31-31 15,-31 0 126,0 0-126,0 31-31,0-31 16,-31 0-15,31 31-17,-30-61 1,30 30 15,0 0-31,0 0 31,-60-30-15,29 61 15,31-31-15,-30-30 15,30 30-15,-60-30-16,29 61 31,31-31-31,-30 0 47,0-30-16,-31 31 0,61 29-15,-30-60 15,30 30-15,-30-30-1,0 31 32,-31-31-15,31 0 46,0 0-31,-31 30-16,31-30 0,0 60-15,0-60 15,-31 30-15,31-30 15,0 0-16,-31 0 17,61 31-32,-30-31 15,0 0 17,-1 0-1,-29 60 0,30-60-15,-1 30 15,-29-30-15,30 31-16,0-31 15,-1 0 1,31 30-1,-90-30-15,59 0 0,-59 0 16,-1 0 0,0 0-1,61 0-15,0 0 16,-31 0-16,31 0 47,0 0-32,-61 0 32,61 0-31,-31 0-16,31 0 16,0 0-16,0 0 15,-31 0 1,31 0-1,0 0 17,-1-30 15,-29 30 31,30 0-47,-1-31 0,-29 31 47,30 0 32,0 0-63,-1-60-16,-29 60 0,30 0-15,-1 0 31,-29 0-16,30 0 0,-1 0-15,1-30 15,-30 30 0,29 0 0,1 0-15,-30 0 0,29 0-1,1 0 17,0 0 14,-30 0-30,29 0 15,1 0 32,0-31-32,-31 31 32,31 0-17,0 0 17,-31 0 31,31 0-32,0 0 16,0 0-15,-31 0-32,31 0 0,0 0 1,-31 0 14,31 0 1,0 0 16,0 31-16,-31-31 46,31 0-46,0 0 0,-31 0-31,31 60-1,0-60 1,-1 0 0,-29 0-16,-61 0 15,30-30-15,61 30 16,-30 0 0,29 0-16,1 0 31,0 0 47,-31 0 94,31 0-141,0 0-15,-31 0-1,31 0 17,30-30-32,-30 30 46,0 0 33,-31 0 108,31 0-156,0 0 1,-31 0-1,31 0-31,0-61 31,0 61 32,-31 30 93,31-30-109,0 0-32,-1 0 1,-29-30 0,30 30 15,-1 0-31,-29 0 15,30-30 17,-1 30-32,1 0 15,-30 0 1,29 0-16,1 0 16,-30 0-1,30 0-15,-1 0 47,1 0 141,-30 0-79,29 0-78,1 0 16,-30 0-16,29 0 1,1 0-1,0 0-16,-31 0 17,31 0-17,0-30 17,0 30-1,-31 0 0,31 0-15,0 0 31,-31 0 62,31 0-62,0 0 0,0 0 0,-31 0-16,61 30 0,0 30-15,-30-29 31,0-31-1,-31 0-30,31 0 15,0 0 1,-1-61-17,-29 31 16,30 30-15,-1 0 15,-29-30-15,30 30 0,0 0 15,-1 0-16,-29 0 17,30 0-1,-1 0 16,1 0 47,-30 0 46,29 0-77,1 0-32,-30 0-15,29 0 15,1 0 31,0 0-30,-31 0 14,31 0-14,0 0-17,-30 0 1,29 0 0,1 0-1,0 0-15,-61 0 16,61 0-16,-61 0 15,61 0 1,-31 0-16,31 0 16,0 0 15,-31 0 31,31 30 79,0-30-63,0 0-47,-31 0 1,61 60-32,-30-60 47,0 31-32,0-31 48,-31 30-32,31-30-15,0 0 30,-31 0-30,31 0 15,0 0 1,-1 0 14,31 60-46,-60-60 0,30 0 32,-1 0-17,-29 0 17,30 0-17,0 0-15,30 31 16,-31-31-1,-29 0-15,30 0 16,-1 0 15,-29 0-15,30 30 46,-1 0-30,1-30-1,-30 0 47,29 61-31,1-61 15,0 0 1,-31 0-1,31-31-30,30 1-17,0 0 17,-30 30-1,-30-30 16,60-31-16,-31 61 16,31-30 47,-30 30-16,0 0 15,-31 0-61,31 0-17,0 0 32,-31 0-16,31 0 1,0 0 15,0 0-1,-31 0 1,31 0-15,0 0-1,-31 0-16,31 0 17,0-30-17,0 30 17,-31 0 46,31 0-31,0 0 15,-1 0-15,-29 0-31,30 0 15,-1 0-16,-29 0 1,30 0 109,-1 0-47,1 0-15,-30 0-16,29 0 15,1 0 32,-30 0-63,30 0 0,-1 0 16,1-61 0,-30 61 0,29 0-16,1 0 0,-30 0 1,29 0 15,1 0-16,0-30 0,-31 30 32,31 0-63,0 0 62,0 60-31,-31-60 1,31 31 14,0-31 1,-31 0-15,31 0-1,0 0-16,0 0 1,-31 0 0,31 0 15,0 0 0,-31 0 0,31 0 1,0 0 15,-1-61-16,-29 61 0,30 0 0,-1 0-15,-29 0 15,30-30 47,0 30-46,-1 0-17,-29 0 1,30 0-16,-61-30 31,61 30-31,-61 0 16,61-30-1,-1-31 1,-29 61-16,30 0 31,-1 0-15,1 0 15,30-30 78,-60 0-46,30 30-1,30-61 17,-31 31-48,-29 0 16,60-1 0,-30-29 93,30 30-77,-31 30 15,31-31-31,-30-29 0,30 30-16,-60 30 0,60-31 32,0 1-1,0-30 16,-31 30-31,1 30 31,30-31-47,-60-29 32,60 30-16,-31-1-32,1 31 1,30-30 15,-30 30 16,30-60 16,0 29 62,30 31 31</inkml:trace>
  </inkml:traceGroup>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10:43.379"/>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C1A1D906-8F82-4E8D-A3A3-AFB1EE21B3EA}" emma:medium="tactile" emma:mode="ink">
          <msink:context xmlns:msink="http://schemas.microsoft.com/ink/2010/main" type="inkDrawing" rotatedBoundingBox="7831,19322 7861,19322 7861,19337 7831,19337" shapeName="Other"/>
        </emma:interpretation>
      </emma:emma>
    </inkml:annotationXML>
    <inkml:trace contextRef="#ctx0" brushRef="#br0">0 0 0,'30'0'1687</inkml:trace>
  </inkml:traceGroup>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10:43.418"/>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B30A99C2-6E93-4851-80D6-461C16E7355C}" emma:medium="tactile" emma:mode="ink">
          <msink:context xmlns:msink="http://schemas.microsoft.com/ink/2010/main" type="inkDrawing" rotatedBoundingBox="7861,19352 7876,19352 7876,19367 7861,19367" shapeName="Other"/>
        </emma:interpretation>
      </emma:emma>
    </inkml:annotationXML>
    <inkml:trace contextRef="#ctx0" brushRef="#br0">0 0 0</inkml:trace>
  </inkml:traceGroup>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10:50.723"/>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865FEF99-DB68-4922-A2A1-962360C4CBDA}" emma:medium="tactile" emma:mode="ink">
          <msink:context xmlns:msink="http://schemas.microsoft.com/ink/2010/main" type="inkDrawing" rotatedBoundingBox="2415,15378 22404,15074 22459,18673 2470,18978" hotPoints="2868,16121 19193,15099 23064,17035 20726,18191 6302,18505 2409,17689" semanticType="enclosure" shapeName="Hexagon"/>
        </emma:interpretation>
      </emma:emma>
    </inkml:annotationXML>
    <inkml:trace contextRef="#ctx0" brushRef="#br0">363 0 0,'-61'61'515,"61"-31"-499,0 0 15,0 31-15,0-31-16,0 0 15,-30 0-15,30 31 16,0-1-16,-30 1 16,30-1-16,-61 31 15,61-31-15,0 1 16,-30-1-16,30-29 0,-30-31 16,30 30-16,0 30 15,-61-29 1,61-1-1,0 0 1,0 31-16,-30-31 16,30 0-1,-30 30 1,30-29 15,0-1 16,30-30 94,30 0-63,-29 0-78,-1 0 31,30 0-15,-29 30-1,-1 31-15,61-31 16,-91 0 0,121 31-16,-61-31 15,-30 0-15,0-30 16,61 61-16,-61-61 15,31 0-15,-31 30 16,0-30 0,1 0-1,29 0 32,-30 0 0,1 0-16,-31 30 1,60-30-17,-30 0 1,1 0-1,-1 0 1,30 0 0,-30 0-1,1 0-15,29 0 0,1 0 16,29 61 0,62-61-16,-1 0 15,0 60-15,-60-60 16,60 0-1,-121 0-15,0 0 16,1 0 0,29 0-16,-30 0 31,1 30 0,29-30 0,-30 0-15,0 30 31,1-30-16,29 0-15,-30 0-1,1 0 1,-1 0 0,30 31-16,-29-31 15,59 0 1,-59 60 0,59-60-16,1 30 15,0 31-15,-1-31 16,-90 31-1,31-61 1,29 0-16,-60 30 16,30-30-1,1 0 17,-1 0-1,30 0 16,-29 30-32,-1-30 1,0 0 0,61 0-1,-1 0 1,-59 0-1,29 30-15,1-30 16,29 0 0,-29 0-1,-1 61-15,31-61 16,-30 0-16,59 0 16,-29-61-1,-61 61 1,1 0-16,29 0 15,-30 0 1,1 0 0,29-30 15,-30 30-15,1 0 15,-1 0-16,30 0 1,-29 0 0,-1 0-1,30 0-15,-30 0 16,1 0 0,-1 0-16,30 0 15,-29 0-15,-1 0 16,30 0-1,-29 0-15,-1 0 16,0 0 0,31 0 15,-31 0-15,0 0-1,0 0 1,31 0-1,-31 0 1,61 0 0,-1 0-1,-59 0-15,-1 0 16,30 0 0,-29 0-1,-1 30 1,0-30-1,61 0 32,-61 0-31,31 0 15,-1 0-15,0 0 15,-29 0-15,-1-30 15,30 30-15,-29 0 15,-1 0 0,0 0 0,31-30-15,-31 30 15,0 0-31,0 0 16,61-61 15,-30 61-15,-31 0-1,0-30 17,0 30-1,31 0-16,-31 0 17,0 0-32,31 0 15,-31 0 1,0-30 0,61 30-1,0-61-15,60 61 16,-61-30-16,-59 30 15,59 0 1,-59 0-16,-1 0 16,30 0-16,-29 0 31,-1 0-31,0 0 31,31 0 0,-31 0-15,0 0 0,31 0-1,-31 0 17,0 0-32,0 0 15,31 0 1,-31 0-16,0 0 15,31 0 1,-31 0-16,0 0 31</inkml:trace>
    <inkml:trace contextRef="#ctx0" brushRef="#br0" timeOffset="-13745.2931">332-181 0,'61'0'1016,"-31"0"-1001,-30-30 1,30 30 15,31 0-15,-61-61 0,30 61-1,0 0 32,0 0-31,31 0-16,-31 0 31,0 0-15,1 0-1,59 31-15,1-31 16,-61 0-1,122 0-15,-122 0 16,60 0 0,-59 30-1,-1-30 1,30 0 0,-29 0-1,-1 0-15,61-61 31,-61 61-15,30 0-16,-29 0 0,-1 0 16,0 0-1,31 31 1,-31-31-16,0 0 16,30 0 15,-29 0-16,-1 0 1,0 0-16,31 0 16,-31 30-1,0-30 1,61 0-16,0 0 16,-61 0-1,91-30-15,-31 30 16,62-31-1,-1 31-15,0 0 16,-60 0-16,-61 0 16,0 61-1,31-61 1,-31 0-16,0 0 31,31 0 16,-31 0 47,0 0-32,0-30-15,31 30 47,-31 0-63,-30-31-15,30 31-1,31 0-15,-31 0 32,0 0-1,1 0 78,-31-30-77,60 30-17,-30 0 32,0 0-16,31 0 1,-61-30-17,30 30 1,-30-61-1,30 61 1,1 0 15,29 0-15,-30-30 15,1 0-15,-1 30-16,30-61 15,-29 61 1,-1 0-16,30-30 16,1 30-1,-1 0-15,-30 0 16,1 0 0,-1-30-16,30 30 31,-60-30-16,31 30 1,-1 0 15,30 0 16,-29-61-31,-1 61 31,0 0-16,31 0 0,-31 0 16,0 0-16,31 0 16,-61 30-47,30-30 31,0 0-15,0 0 31,31-30-31,-31 30 15,0 0 0,0 0-15,31 0 15,-31 0-15,0 0-16,31 0 15,-1 0 1,1 30-1,-31-30-15,0 0 16,1 0 15,29 0 47,-30 0-46,-30 31-17,30-31 1,31 0 0,-61 30-1,30-30 16,0 0-31,-30 30 16,31-30 0,29 0-1,-30 0 1,1 0 15,29 61 0,-30-61 1,1 0-1</inkml:trace>
    <inkml:trace contextRef="#ctx0" brushRef="#br0" timeOffset="9948.0573">6138-393 0,'30'0'562,"1"0"-530,-1 0-32,30 0 15,-30-30 32,1 30-16,29 0 1,-30 0-17,1 0 1,-1 0 15,30 0-15,-29 0-1,-1 0 1,30 0-16,-29 0 16,-1 0-16,0 0 0,31 0 15,-1 0-15,0 0 16,-29 0 0,-1 0 30,0 0-46,31 0 32,-1 0-17,1 0-15,-31 0 16,0 0-16,31 0 16,-31 0-16,0 0 0,0 0 15,31 0-15,-31 0 16,0 0-1,31 0-15,-31 0 16,61 0-16,-61 0 16,0 30-16,0-30 0,61 0 15,-61 61-15,31-61 16,-31 0 15,0 0-31,61 0 31,0 0-15,-61 0 0,0 0-1,31 0 32,-31 0-47,-30 30 31,30-30-31,31 0 16,-31 0 15,0 0-15,0 0 31,31 0-16,-1 0 0,1 0 1,-1 0-1,1-61-16,-31 61 1,0-30 0,31 30-1,-31 0 1,0-30 0,0 30-1,31-61 1,-31 61 31,0-30-16,31 30-31,-31-30 16,0 30 15,1 0-31,-31-30 15,60 30 1,0 0 0,-60-61-16,61 61 15,-31-30-15,0 30 0,61-30 16,-61 30-16,61 0 16,-61 0-16,31-61 15,-1 61-15,1-30 16,-1 30-16,1 0 15,-1-30-15,1 30 0,29-61 16,-59 61-16,59-30 16,-59 30-16,59 0 15,-59-30-15,59 30 0,-60 0 16,1 0-16,-1-61 16,30 61-16,-29 0 31,-1 0 0,30 0-15,-29 0-1,59 0-15,-59-30 16,-1 30-16,0 0 16,31 0-16,-31 0 15,0 0 1,30 0 15,-29 0 0,-1 0-31,0 0 16,31 0-16,-31 0 16,0 0-1,0 0-15,31 0 16,-61 61-16,30-61 47,0 0 46,31 0-30,-61 30-47,30-30-1,0 0 1,1 0 15,29 0-31,-30 0 16,0 0 15,31 0-15,-31 0-1,0 0 48,1 0-16,29 0 78,-30 0-94,61 0-31,0 0 15,-31 0-15,31 0 16,0 0 0,-1 0-16,62 0 0,-1 0 15,-60 0-15,60-61 16,-30 61-16,30-60 16,0 60-16,0 0 0,0 0 15,-60 0-15,0-30 16,-61 30-16,61 0 15,-61 0-15,61 0 0,-1 0 16,-59 0 0,-1 0-16,0 0 15,31 0-15,-31 0 16,0 0-16,0 0 16,31 0-16,-31-61 0,0 61 15,31 0 1,-31 0-1,0-30 17,1 30-1,59 0-15,-60 0-16,31 0 15,-1 0 1,1 0-1,-31 0-15,0 0 16,31 0-16,-1 0 16,31 0-1,60 0-15,61 0 0,-91 0 16,91 0-16,-61 0 16,0 60-16,-60-60 15,-1 0-15,-59 0 16,59 0-16,-59 31 15,-1-31-15,30 0 0,1 60 16,29-30-16,-29-30 16,-31 61-16,91 30 15,-60-61-15,-31-30 0,0 30 16,31-30-16,-61 30 16,30 31 15,60-61-16,-59 30-15,-1-30 0,0 30 16,61-30-16,0 61 16,-61-61-16,61 0 15,-1 30-15,-29-30 0,-31 0 16,0 0-16,0 60 31,31-60-31,-31 0 16,0 31-16,31-1 15,-1-30-15,1 0 16,-1 0-16,1 30 16,-31 31-16,61-61 15,-61 30-15,61 0 16,-91 31 0,30-61-16,0 30 15,61 60-15,0-59 16,-1 90-16,31-31 0,-30 1 15,0-30-15,-61 29 16,30-59-16,-29-1 16,-1 0-1,0 30 17,-30-29-17,61-1 1,-61 30-1,30-29 1,-30 59 0,30-59-1,-30-1 32,0 0-47,0 31 16,0-31-16,0 0 15,0 31 1,0-31-16,0 0 16,0 0 15,-91 61-15,61-31-1,-61-29-15,61 59 0,-91-29 16,-30 30-16,-61 60 15,61-30-15,0 30 16,0-91-16,0 31 16,60-91-16,-60 61 0,0-31 15,60-30-15,-60 60 16,60-60-16,0 0 16,31 0-16,-31 0 15,0 0-15,1 0 0,59 0 16,-29 31-16,30-31 15,-61 0 1,0 0-16,61 60 16,0-60-16,-61 0 15,61 0-15,0 0 16,-61-30-16,61 30 16,-31-30-16,31 30 15,0 0 1,-61 0-1,61 0 1,-31 0-16,1 0 0,-1 0 16,1 0-16,-31 0 15,61 0-15,-61 0 16,61-31-16,-61 31 16,0 0-16,-60-60 0,0 60 15,0-61-15,0 31 16,30 30-16,0-60 15,0 60-15,30 0 16,31 0-16,29 0 0,1 0 16,0-31 15,-61 31-31,61 0 16,-61 0-1,1 0-15,-1 0 16,61 0-16,-61 0 15,0 0-15,61 0 16,0-30-16,-61 30 16,61-60-1,-31 60-15,31-31 16,-91 31-16,-91-60 0,1-1 16,60 31-16,-61-30 15,61-1-15,60 61 16,0-30-16,1 30 15,59 0-15,1 0 16,0 0 0,-31 0-1,1 0 1,-1 0 0,1 0-16,-1 0 0,1 0 15,-91 0-15,90 0 16,1 0-16,-1 61 15,31-61-15,0 0 0,0 0 16,-31 0 0,31 0-1,0 0 1,-31 0-16,31 0 0,-61 0 16,1 30-16,29-30 15,-30 0-15,1 0 16,-1 0-16,0 0 15,61 0-15,-31 0 0,31 0 16,0 30-16,0-30 31,-61 0-31,61 0 0,-61 0 16,0 60-16,1-60 16,-1 0-16,0 31 15,61-31-15,-30 0 16,29 0-1,1 0 1,0 0 15,-31 0 16,31 0-31,0 0-16,-31 60 15,-60-60-15,31 30 16,-1-30-16,-60 61 16,0-61-16,60 30 15,0-30-15,61 0 0,-61 61 16,61-61-16,0 0 16,0 0-1,-31 0 1,31 0 62,-61-61 63,61 61-126,0 0 1,-31-30-1,31 0 17,30-31 77,60 61 32,-29 0-79,-1 0 16</inkml:trace>
  </inkml:traceGroup>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17:53.797"/>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0EE3EEB4-90CE-4E61-A431-CF3663E13DDD}" emma:medium="tactile" emma:mode="ink">
          <msink:context xmlns:msink="http://schemas.microsoft.com/ink/2010/main" type="inkDrawing" rotatedBoundingBox="566,9150 8316,9117 8323,10719 573,10752" semanticType="enclosure" shapeName="Other"/>
        </emma:interpretation>
      </emma:emma>
    </inkml:annotationXML>
    <inkml:trace contextRef="#ctx0" brushRef="#br0">100 338 0,'33'0'313,"68"-34"-297,66 34-1,0-33-15,0 33 16,-67 0-16,0 0 15,1 0 1,-68-67 0,1 67-16,-1 0 15,-33-33-15,67 33 78,-34 67-31,1-67 16,33 0-32,-34 0 0,0 33-15,1-33 15,33 33-15,-34-33-1,67 0 1,-66 0 0,-1 0-16,34 0 15,-34 0-15,68 0 16,-68 0 0,1 0-16,-1 0 46,34 0-14,-34 0 15,1 0-32,-1 0 1,34 0-1,-34 0-15,68 0 32,-68 0-17,0 0 17,34 0-1,-33 0 0,-1 0-15,1 0 15,32 0-15,-32 0-1,-1 0-15,34 0 16,-34-33-1,68 33-15,-34 0 16,-1 0-16,-32 0 16,-1 0-1,-33-67 1,67 67-16,-33 0 31,-1 0-15,0 0 15,34 0 0,-33 0 1,-1 0 14,34 0-30,-34 0 0,1 0 15,-1 0-31,34 0 16,0 0-16,0 0 15,0 0 1,-1 0-16,-32 34 15,-1-34-15,1 0 32,32-34-32,-32 34 31,66 0 0,-66 0 0,-1 0 16,34 0-47,-34 0 16,1 0 0,-1 0-1,34 0 1,-34 0-16,1 0 15,33 0 17,-34 0-1,0 0-15,1 0-1,33 0 1,-34 0-1,67 0 17,-66 0-17,-1 0 1,34 0-16,-33-33 16,66 33-1,-33 0-15,33-34 16,0 34-16,0 0 15,-33-67 1,-33 67-16,-1 0 16,1 0-1,32 0 1,-32 0 0,-1-33 30,1 33-46,32 0 47,-32 0-15,-1 0-17,34 0 16,-33 0-15,-1-33-16,0 33 16,34 0-16,-33 0 15,-1 0 1,34 0-16,0 0 16,0 0-1,-1 0 1,102 0-16,-135 66 0,34-66 15,-34 34 1,1-34 0,33 0 15,-34 0 0,0 33-15,1-33-1,33 67 17,-34-33-17,0-34 1,-33 33-16,67 0 16,-33-33-16,-1 67 0,-33-33 15,34-1-15,32 34 16,-32-34-16,-1 1 15,-33-1-15,67 34 16,-67-34-16,0 1 0,34 33 16,-1-34-1,-33 1 1,0-1 0,0 34 15,33-34-16,-33 1 17,0-1-1,0 34 0,0-34 16,-33 1 16,0-34-63,-34 0 31,33 0-16,1 67 17,-34-67-17,34 0 1,-1 0 0,1 0-1,-34 0 1,33 0-1,1 0-15,-67 0 16,0 33-16,-1 34 16,1-34-1,-67 34 1,67-33-16,33 32 0,33-66 16,1 0-16,0 0 15,-34-33 32,33 33 0,1 0 0,-1 0-32,-32 0 1,32 33 15,1-33-15,-34 0 31,33 0-16,1 0-15,0 0-1,-34 0-15,33 0 16,-66 34 0,67-34-16,-1 0 15,-33 0 1,34 0-16,0 0 15,-1 0-15,-33 0 16,-33 0 0,67 0-1,-68 0-15,101-67 16,-33 67-16,0 0 47,-1 0-32,34-33 17,-67 33-32,34 0 15,-1 0 1,-32 0 15,32 0 0,1 0 32,-1 0-63,-33 0 31,34 0-15,0 0-16,-34 0 15,33 0-15,1 0 16,0 0 0,-34 0-1,0 0 1,0-34 0,0 34-1,0 0-15,34 0 16,-67 0-1,66 0-15,1 0 16,-1 0 31,-32 0 0,32 0-16,1 0-15,-34 0-1,33 0 17,1 0-32,0 0 15,-34 0 1,33 0-16,1 0 31,-34 0 16,34 0 0,-1 0-32,1 0 1,-34 0 15,34 34 1,-1-34 14,-33 0-30,34 0 15,-1 0-15,1 0 46,-34 0-62,34 0 32,-1 0-17,-66 0-15,67 0 16,-1 0 0,-33 0 15,-33 0 0,67 0-15,-1 0-16,1 0 15,-34 0-15,34 0 16,-1 0 31,-33 66 31,34-99-31,-1 33-47,1 0 15,-34 0 1,34 0 0,-1 0-16,1 0 15,-67 0-15,66 0 16,-33 0 0,34-33-1,33-1 1,-33 34 46,-34 0-15,33 0-31,1 0-1,-1 0-15,-32 0 16,66-67 0,-34 67-1,1 0-15,-34-33 32,34 33 14,-1 0 1,1 0-31,-34 0 15,33 0-15,1 0-16,-67 0 15,66 0-15,-66 0 16,67 0 0,-34 0-16,0 0 31,0 0 0,34 0-15,-1 0 31,1 0 0,-34 0 31,34 0-31,-1 0-16,-33-34 16,34-32 15,33 32-15,-34 1-16,34-1-31,0-33 16,-33 34 0,-34 0-1,67-1 1,0-33-16,0 34 15,0 0-15,0-34 0,0 33 16,0 1-16,-33 33 31,-1-34-15,34-32 31,0 32-32,0 1 1,0-34 0,-66 67 15,66-34-15,0 1-1,-34 0 16,34-34-15,0 33 0,-33 34-1,33-33 1,0-34 0,0 34 15</inkml:trace>
  </inkml:traceGroup>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33:28.103"/>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B074FE32-EA94-4016-AA50-79E713B50E0E}" emma:medium="tactile" emma:mode="ink">
          <msink:context xmlns:msink="http://schemas.microsoft.com/ink/2010/main" type="inkDrawing" rotatedBoundingBox="-7825,10429 -4712,7586 -4310,8025 -7424,10868" semanticType="callout" shapeName="Other">
            <msink:sourceLink direction="with" ref="{69D03958-F03B-449B-9DEB-5E7CE1B17BE1}"/>
            <msink:sourceLink direction="with" ref="{92D1851A-DC3D-4E2A-9487-FC046F789DEB}"/>
          </msink:context>
        </emma:interpretation>
      </emma:emma>
    </inkml:annotationXML>
    <inkml:trace contextRef="#ctx0" brushRef="#br0">2841 0 0,'0'34'360,"-33"66"-360,-1 0 15,-233 469 17,167-402-32,33-67 15,33-67-15,-32 68 16,32-1-16,-33-33 0,34-34 16,-1 1-16,34-1 15,-33 34-15,-34-67 16,67 33-16,-33-33 15,-1 34-15,1 33 16,-34-67-16,67 33 16,-100 0-16,100 34 15,-34-33-15,-66-1 16,0 34-16,0 33 0,-1-66 16,1 32-16,0 1 15,0 34-15,-68-68 16,102 67-16,-35-33 15,68-34-15,0-33 0,33 67 16,-67-33-16,33-1 16,1-33-16,-34 34 15,34-34-15,33 66 16,-34-32-16,1-34 0,-34 0 16,67 33-1,-34 34-15,1-33 16,-34-1-16,67 67 15,-33-100 1,33 34 0,-34-1-1</inkml:trace>
  </inkml:traceGroup>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33:30.635"/>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26092167-F197-442F-A33B-533D69961E60}" emma:medium="tactile" emma:mode="ink">
          <msink:context xmlns:msink="http://schemas.microsoft.com/ink/2010/main" type="inkDrawing" rotatedBoundingBox="-4544,7275 1102,7319 1101,7497 -4546,7454" semanticType="underline" shapeName="Other">
            <msink:sourceLink direction="with" ref="{92D1851A-DC3D-4E2A-9487-FC046F789DEB}"/>
            <msink:sourceLink direction="with" ref="{9370B724-E882-444E-91D8-E3072E861221}"/>
            <msink:sourceLink direction="with" ref="{5E44330D-2D4C-47E7-A36D-1DC1B4165D87}"/>
          </msink:context>
        </emma:interpretation>
      </emma:emma>
    </inkml:annotationXML>
    <inkml:trace contextRef="#ctx0" brushRef="#br0">0 1 0,'201'0'234,"200"0"-218,0 34-16,200-34 15,-166 0 1,-134 0-16,33-34 16,-167 68-1,-67-34-15,34 0 16,-34-34 0,1 34-16,-1 0 15,0 34 1,67-1-16,-133-33 15,66 67-15,-33-67 32,-34 0-17,1 0-15,-1 0 16,34 0-16,33 33 16,34-33-1,100 0-15,0-67 16,0 67-16,0-66 15,-134 66 1,0-34 0,-67 34-16,68 0 15,-68 0-15,1 0 32,32 0-1</inkml:trace>
  </inkml:traceGroup>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33:35.134"/>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AA023045-F1EC-44C3-BB16-29922E08159D}" emma:medium="tactile" emma:mode="ink">
          <msink:context xmlns:msink="http://schemas.microsoft.com/ink/2010/main" type="inkDrawing" rotatedBoundingBox="-6049,9692 -6034,9692 -6034,9707 -6049,9707" shapeName="Other"/>
        </emma:interpretation>
      </emma:emma>
    </inkml:annotationXML>
    <inkml:trace contextRef="#ctx0" brushRef="#br0">0 0 0</inkml:trace>
  </inkml:traceGroup>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33:36.067"/>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2E881525-64D8-401F-B794-9B74720FF7A6}" emma:medium="tactile" emma:mode="ink">
          <msink:context xmlns:msink="http://schemas.microsoft.com/ink/2010/main" type="inkDrawing" rotatedBoundingBox="-5714,9692 -5699,9692 -5699,9707 -5714,9707" shapeName="Other"/>
        </emma:interpretation>
      </emma:emma>
    </inkml:annotationXML>
    <inkml:trace contextRef="#ctx0" brushRef="#br0">-735-301 0</inkml:trace>
  </inkml:traceGroup>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0T03:19:21.028"/>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E7FC3C4F-6BDD-41B3-9D85-E18B2C23CBD4}" emma:medium="tactile" emma:mode="ink">
          <msink:context xmlns:msink="http://schemas.microsoft.com/ink/2010/main" type="inkDrawing" rotatedBoundingBox="21801,-699 29184,-3469 29669,-2177 22286,593" semanticType="callout" shapeName="Other">
            <msink:sourceLink direction="with" ref="{032E94A7-E638-4621-920D-B156400346AA}"/>
            <msink:sourceLink direction="with" ref="{AAD66836-D75E-4CF7-9E2C-55A44B01436A}"/>
          </msink:context>
        </emma:interpretation>
      </emma:emma>
    </inkml:annotationXML>
    <inkml:trace contextRef="#ctx0" brushRef="#br0">15 3564 0,'-44'0'78,"44"-44"-62,44-90-16,-44 90 15,45-45-15,44-1 16,-89 46-16,89-1 16,-44-44-16,-1 45 15,-44-46 1,45 1-16,44 0 16,-89 45-16,89-45 15,-44-45-15,44 0 16,44 0-16,-133 90 15,89-1-15,1-88 16,-46 88-16,45 1 16,0-46-16,-44 46 15,89-1-15,-1-44 16,46 0-16,-1 45 16,-89-1-16,89-44 15,45 0-15,-45 89 16,0-89-16,45-1 15,-44 46-15,88 44 16,-89-45-16,45 45 16,0-44-16,-45 44 15,0-45-15,45 45 16,-89 0-16,-1 0 16,-88 0-16,89 0 15,-90 0 1,90 0-16,-90 0 15,46 0-15,-46 0 16,1 0 0,44 0-1,-45 0-15,1 0 16,0-44 0,44 44-16,-45-45 15,45 45 1,-44 0-16,89 0 15,-90-44-15,1-1 16,88 0-16,-88 45 16,0-89-16,44 45 15,-45-45-15,45 44 16,0 0-16,-89 1 16,90-1-16,-46 1 15,1-1-15,-1 45 16,1-44-16,-1 44 15,-44-45-15,45 1 16</inkml:trace>
  </inkml:traceGroup>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33:41.521"/>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FFA32ED7-502B-4226-A2D8-0F4DF8A6A443}" emma:medium="tactile" emma:mode="ink">
          <msink:context xmlns:msink="http://schemas.microsoft.com/ink/2010/main" type="inkDrawing" rotatedBoundingBox="-2506,9893 -2491,9893 -2491,9908 -2506,9908" shapeName="Other"/>
        </emma:interpretation>
      </emma:emma>
    </inkml:annotationXML>
    <inkml:trace contextRef="#ctx0" brushRef="#br0">2473-100 0</inkml:trace>
  </inkml:traceGroup>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33:37.650"/>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CEA5EBD1-F0BB-4D44-9BBC-675C37FB4150}" emma:medium="tactile" emma:mode="ink">
          <msink:context xmlns:msink="http://schemas.microsoft.com/ink/2010/main" type="inkDrawing" rotatedBoundingBox="-5313,9993 -5298,9993 -5298,10008 -5313,10008" semanticType="underline" shapeName="Other"/>
        </emma:interpretation>
      </emma:emma>
    </inkml:annotationXML>
    <inkml:trace contextRef="#ctx0" brushRef="#br0">-334 0 0</inkml:trace>
  </inkml:traceGroup>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33:38.579"/>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9A646849-AE33-4C57-8C79-C0EFE10D25C2}" emma:medium="tactile" emma:mode="ink">
          <msink:context xmlns:msink="http://schemas.microsoft.com/ink/2010/main" type="inkDrawing" rotatedBoundingBox="-4979,9993 -4964,9993 -4964,10008 -4979,10008" semanticType="underline" shapeName="Other"/>
        </emma:interpretation>
      </emma:emma>
    </inkml:annotationXML>
    <inkml:trace contextRef="#ctx0" brushRef="#br0">0 0 0</inkml:trace>
  </inkml:traceGroup>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33:39.282"/>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67E926DC-063A-4004-962E-A5B458A55B8E}" emma:medium="tactile" emma:mode="ink">
          <msink:context xmlns:msink="http://schemas.microsoft.com/ink/2010/main" type="inkDrawing" rotatedBoundingBox="-4712,9993 -4697,9993 -4697,10008 -4712,10008" semanticType="scratchOut" shapeName="Other"/>
        </emma:interpretation>
      </emma:emma>
    </inkml:annotationXML>
    <inkml:trace contextRef="#ctx0" brushRef="#br0">267 0 0</inkml:trace>
  </inkml:traceGroup>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33:39.981"/>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C6DAD6C4-ADD1-446F-BA53-36AE3C2964D5}" emma:medium="tactile" emma:mode="ink">
          <msink:context xmlns:msink="http://schemas.microsoft.com/ink/2010/main" type="inkDrawing" rotatedBoundingBox="-4378,10026 -4363,10026 -4363,10041 -4378,10041" semanticType="scratchOut" shapeName="Other"/>
        </emma:interpretation>
      </emma:emma>
    </inkml:annotationXML>
    <inkml:trace contextRef="#ctx0" brushRef="#br0">601 33 0</inkml:trace>
  </inkml:traceGroup>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33:40.698"/>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865ACC2E-0B99-4452-AB63-BAFBDC6EED3D}" emma:medium="tactile" emma:mode="ink">
          <msink:context xmlns:msink="http://schemas.microsoft.com/ink/2010/main" type="inkDrawing" rotatedBoundingBox="-3241,10193 -3226,10193 -3226,10208 -3241,10208" shapeName="Other"/>
        </emma:interpretation>
      </emma:emma>
    </inkml:annotationXML>
    <inkml:trace contextRef="#ctx0" brushRef="#br0">1738 200 0</inkml:trace>
  </inkml:traceGroup>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33:45.273"/>
    </inkml:context>
    <inkml:brush xml:id="br0">
      <inkml:brushProperty name="width" value="0.08333" units="cm"/>
      <inkml:brushProperty name="height" value="0.08333" units="cm"/>
      <inkml:brushProperty name="fitToCurve" value="1"/>
    </inkml:brush>
    <inkml:brush xml:id="br1">
      <inkml:brushProperty name="width" value="0.05833" units="cm"/>
      <inkml:brushProperty name="height" value="0.05833" units="cm"/>
      <inkml:brushProperty name="fitToCurve" value="1"/>
    </inkml:brush>
  </inkml:definitions>
  <inkml:traceGroup>
    <inkml:annotationXML>
      <emma:emma xmlns:emma="http://www.w3.org/2003/04/emma" version="1.0">
        <emma:interpretation id="{C59F2B5C-2716-4368-ABAC-C3789089CF83}" emma:medium="tactile" emma:mode="ink">
          <msink:context xmlns:msink="http://schemas.microsoft.com/ink/2010/main" type="writingRegion" rotatedBoundingBox="-1069,5314 3422,9246 1684,11231 -2806,7298"/>
        </emma:interpretation>
      </emma:emma>
    </inkml:annotationXML>
    <inkml:traceGroup>
      <inkml:annotationXML>
        <emma:emma xmlns:emma="http://www.w3.org/2003/04/emma" version="1.0">
          <emma:interpretation id="{603F85C3-6550-4D1C-AAF9-07A87FD4446E}" emma:medium="tactile" emma:mode="ink">
            <msink:context xmlns:msink="http://schemas.microsoft.com/ink/2010/main" type="paragraph" rotatedBoundingBox="-1069,5314 3422,9246 1684,11231 -2806,7298" alignmentLevel="1"/>
          </emma:interpretation>
        </emma:emma>
      </inkml:annotationXML>
      <inkml:traceGroup>
        <inkml:annotationXML>
          <emma:emma xmlns:emma="http://www.w3.org/2003/04/emma" version="1.0">
            <emma:interpretation id="{A5E10744-6DF2-4F82-A1BE-19EE25FA1C5E}" emma:medium="tactile" emma:mode="ink">
              <msink:context xmlns:msink="http://schemas.microsoft.com/ink/2010/main" type="line" rotatedBoundingBox="-1068,5314 3422,9246 1684,11231 -2806,7298"/>
            </emma:interpretation>
          </emma:emma>
        </inkml:annotationXML>
        <inkml:traceGroup>
          <inkml:annotationXML>
            <emma:emma xmlns:emma="http://www.w3.org/2003/04/emma" version="1.0">
              <emma:interpretation id="{92D1851A-DC3D-4E2A-9487-FC046F789DEB}" emma:medium="tactile" emma:mode="ink">
                <msink:context xmlns:msink="http://schemas.microsoft.com/ink/2010/main" type="inkWord" rotatedBoundingBox="-1069,5314 21,6268 -1716,8253 -2806,7298">
                  <msink:destinationLink direction="with" ref="{B074FE32-EA94-4016-AA50-79E713B50E0E}"/>
                  <msink:destinationLink direction="with" ref="{26092167-F197-442F-A33B-533D69961E60}"/>
                  <msink:destinationLink direction="with" ref="{39BC36E9-F5B0-4FEF-8D7C-AC75A942CEF3}"/>
                </msink:context>
              </emma:interpretation>
              <emma:one-of disjunction-type="recognition" id="oneOf0">
                <emma:interpretation id="interp0" emma:lang="" emma:confidence="1">
                  <emma:literal/>
                </emma:interpretation>
              </emma:one-of>
            </emma:emma>
          </inkml:annotationXML>
          <inkml:trace contextRef="#ctx0" brushRef="#br0">4812-3810 0</inkml:trace>
          <inkml:trace contextRef="#ctx0" brushRef="#br0" timeOffset="-391.9613">4812-3810 0</inkml:trace>
          <inkml:trace contextRef="#ctx0" brushRef="#br1" timeOffset="38797.6142">5982-6283 0,'0'67'406,"0"100"-406,0 0 16,0-100-16,0 167 16,0-134-16,0 0 0,0-66 15,0 32-15,0-32 16,0-1-16,33-33 172,-33-33-157,0-34 1,67 34 0,-67-1-16,0-33 15,34 34 1,-34 0-16,33-68 16,34 68-16,-67-34 0</inkml:trace>
          <inkml:trace contextRef="#ctx0" brushRef="#br1" timeOffset="41260.5234">6216-5715 0,'33'33'1140,"1"1"-1124,-1-34 0,-33 33-1,67-33-15,-33 67 16,-1-67 31,34 34 0,-34-34-47,1 0 15,-1 33 1,34-33 0,0 67-16,0-34 15,-34-33-15,0 0 31,34 0 16,-67 34 47,-33-1-63,33 34 1,0-34-17,0 1 1,-34 33-1,1-67 1,-34 33 0,0 0-16,0 1 15,34 33-15,0-34 16,-68-33 0,101 34-16,-33 32 31,33-32-16,-33-34 17,-34 0 15,33 0-16,1 0 0,-34 0-31,67-67 0,-33 67 16,-1 0-1,1 0-15,-34-33 16,33 33 0,34-34 15,0-33-16,0 34-15,0-1 47,0 1-31,0-34 0,0 34-1,0-1 1,67 1-16,-67-34 15,34 34-15,-34-1 16,0-33 0,33 34 15,-33 0 141,0-1-125,0-33-32</inkml:trace>
        </inkml:traceGroup>
        <inkml:traceGroup>
          <inkml:annotationXML>
            <emma:emma xmlns:emma="http://www.w3.org/2003/04/emma" version="1.0">
              <emma:interpretation id="{5E44330D-2D4C-47E7-A36D-1DC1B4165D87}" emma:medium="tactile" emma:mode="ink">
                <msink:context xmlns:msink="http://schemas.microsoft.com/ink/2010/main" type="inkWord" rotatedBoundingBox="1109,7311 1121,7321 1110,7334 1098,7323">
                  <msink:destinationLink direction="with" ref="{26092167-F197-442F-A33B-533D69961E60}"/>
                </msink:context>
              </emma:interpretation>
              <emma:one-of disjunction-type="recognition" id="oneOf1">
                <emma:interpretation id="interp1" emma:lang="" emma:confidence="1">
                  <emma:literal/>
                </emma:interpretation>
              </emma:one-of>
            </emma:emma>
          </inkml:annotationXML>
          <inkml:trace contextRef="#ctx0" brushRef="#br0" timeOffset="-14594.5054">8154-4278 0</inkml:trace>
        </inkml:traceGroup>
        <inkml:traceGroup>
          <inkml:annotationXML>
            <emma:emma xmlns:emma="http://www.w3.org/2003/04/emma" version="1.0">
              <emma:interpretation id="{7C295931-1750-4037-9ADA-BA881ABFDFEC}" emma:medium="tactile" emma:mode="ink">
                <msink:context xmlns:msink="http://schemas.microsoft.com/ink/2010/main" type="inkWord" rotatedBoundingBox="2475,8907 3141,9491 2805,9874 2138,9291"/>
              </emma:interpretation>
              <emma:one-of disjunction-type="recognition" id="oneOf2">
                <emma:interpretation id="interp2" emma:lang="" emma:confidence="1">
                  <emma:literal/>
                </emma:interpretation>
              </emma:one-of>
            </emma:emma>
          </inkml:annotationXML>
          <inkml:trace contextRef="#ctx0" brushRef="#br1" timeOffset="441699.6686">9190-2306 0,'67'0'282,"67"33"-267,33 1-15,-100-1 16,-34-33-16,101 67 16,-67-34-16,-34-33 15,1 0 1,-1 0 15,34 0-15,-34 0 15,1 0 63,33 0-63,-34 0-15</inkml:trace>
        </inkml:traceGroup>
        <inkml:traceGroup>
          <inkml:annotationXML>
            <emma:emma xmlns:emma="http://www.w3.org/2003/04/emma" version="1.0">
              <emma:interpretation id="{03DC9EFD-3BE8-4A38-918C-4D6ECE1B5CAD}" emma:medium="tactile" emma:mode="ink">
                <msink:context xmlns:msink="http://schemas.microsoft.com/ink/2010/main" type="inkWord" rotatedBoundingBox="2773,9057 3234,9461 2739,10026 2278,9621"/>
              </emma:interpretation>
              <emma:one-of disjunction-type="recognition" id="oneOf3">
                <emma:interpretation id="interp3" emma:lang="" emma:confidence="1">
                  <emma:literal>'</emma:literal>
                </emma:interpretation>
                <emma:interpretation id="interp4" emma:lang="" emma:confidence="0.5">
                  <emma:literal>.</emma:literal>
                </emma:interpretation>
                <emma:interpretation id="interp5" emma:lang="" emma:confidence="0">
                  <emma:literal>\</emma:literal>
                </emma:interpretation>
                <emma:interpretation id="interp6" emma:lang="" emma:confidence="0">
                  <emma:literal>,</emma:literal>
                </emma:interpretation>
                <emma:interpretation id="interp7" emma:lang="" emma:confidence="0">
                  <emma:literal>1</emma:literal>
                </emma:interpretation>
              </emma:one-of>
            </emma:emma>
          </inkml:annotationXML>
          <inkml:trace contextRef="#ctx0" brushRef="#br1" timeOffset="443314.707">9825-2540 0,'0'33'266,"0"1"-251,0-1-15,0 34 0,0-33 16,0 66-16,0 0 16,0-67-16,0 68 15,0-1-15,0-67 16,0 1-16,0-1 15,0 34 1,0-33 78,0-1-47,-33 34 31,33-34-47</inkml:trace>
        </inkml:traceGroup>
      </inkml:traceGroup>
    </inkml:traceGroup>
  </inkml:traceGroup>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33:26.643"/>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39BC36E9-F5B0-4FEF-8D7C-AC75A942CEF3}" emma:medium="tactile" emma:mode="ink">
          <msink:context xmlns:msink="http://schemas.microsoft.com/ink/2010/main" type="inkDrawing" rotatedBoundingBox="-4917,7516 -4846,3508 -4468,3515 -4539,7523" semanticType="callout" shapeName="Other">
            <msink:sourceLink direction="with" ref="{92D1851A-DC3D-4E2A-9487-FC046F789DEB}"/>
            <msink:sourceLink direction="with" ref="{3C38A98F-C360-4674-8A25-48CBFADED39F}"/>
          </msink:context>
        </emma:interpretation>
      </emma:emma>
    </inkml:annotationXML>
    <inkml:trace contextRef="#ctx0" brushRef="#br0">2205-8088 0,'0'34'297,"0"-1"-297,0 67 15,67 0-15,-33 1 0,-34-68 16,67 34-16,-34 33 15,34 1-15,-67-68 16,0 0-16,0 1 16,33 33-16,-33-34 0,0 0 15,0 34-15,34-33 16,-34-1-16,0 1 16,0 32-16,0 1 0,0 0 15,0-33 1,0-1-16,0 34 31,0-34-31,0 1 0,0-1 16,0 34-16,0-34 15,0 1 1,0-1-16,0 34 16,0-34 15,0 1-16,0 33 1,0-34 0,0 1-1,0-1-15,0 34 16,0-34-16,0 1 0,0 32 31,0-32-31,0-1 47,0 1-47,0 33 16,0-1-1,-34-66-15,34 67 16,0 0-16,0 33 0,0-33 16,-67 0-16,67 33 15,0 1-15,0-68 16,-33 34-16,33 0 15,0 0-15,0-1 32,-33 1-17,33 0 1,0 0-16,0-34 16,-67 1-1,67 33 1,0-34-1,0 0 1,0 1-16,0 33 16,0-34-16,0 1 15,0-1-15,0 34 16,33-34 31,-33 1 15</inkml:trace>
  </inkml:traceGroup>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40:56.229"/>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786CC411-3D94-4D43-BBCE-705B0F068F06}" emma:medium="tactile" emma:mode="ink">
          <msink:context xmlns:msink="http://schemas.microsoft.com/ink/2010/main" type="inkDrawing" rotatedBoundingBox="9458,7886 12532,5849 12927,6445 9853,8483" semanticType="callout" shapeName="Other">
            <msink:sourceLink direction="with" ref="{BA139172-D69C-4F61-89A4-E6BF22EC150E}"/>
          </msink:context>
        </emma:interpretation>
      </emma:emma>
    </inkml:annotationXML>
    <inkml:trace contextRef="#ctx0" brushRef="#br0">2874 0 0,'0'33'313,"0"67"-298,0-66-15,0 33 16,0-1-16,0 35 15,0-35-15,-66 1 16,66 34-16,0-35 16,-34 1-16,34 0 15,-67-67-15,67 34 0,-33-1 16,33 34-16,-34-34 62,1 1-30,-34-34-32,34 0 15,-1 33 1,1 34-16,-67-34 16,-1-33-1,68 34-15,-34 33 16,-33-34-1,0 67-15,66-100 16,1 67-16,-34-67 0,0 34 16,-67 66-1,101-100-15,0 0 16,-1 33 15,-33-33-31,34 0 31,-1 67-31,-32-67 16,32 0-16,1 0 31,-1 0-15,-32 33-16,32-33 16,1 34-16,-68 33 15,68-67 1,33 33-1,-67-33-15,34 34 16,-1 32 47,1-66-32,-34 0-16,34 34-15,-1-1 16,-66-33-16,67 34 16,-34 33-1,33-34 1,1-33-16,-1 33 16,-32-33-1,32 34 1,-66 33-1,66-67 1,1 0 15,-34 33 1</inkml:trace>
  </inkml:traceGroup>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33:21.031"/>
    </inkml:context>
    <inkml:brush xml:id="br0">
      <inkml:brushProperty name="width" value="0.08333" units="cm"/>
      <inkml:brushProperty name="height" value="0.08333" units="cm"/>
      <inkml:brushProperty name="fitToCurve" value="1"/>
    </inkml:brush>
    <inkml:brush xml:id="br1">
      <inkml:brushProperty name="width" value="0.05833" units="cm"/>
      <inkml:brushProperty name="height" value="0.05833" units="cm"/>
      <inkml:brushProperty name="fitToCurve" value="1"/>
    </inkml:brush>
  </inkml:definitions>
  <inkml:traceGroup>
    <inkml:annotationXML>
      <emma:emma xmlns:emma="http://www.w3.org/2003/04/emma" version="1.0">
        <emma:interpretation id="{FD34BF70-3E6D-4B7B-AE93-4089A6FDABBE}" emma:medium="tactile" emma:mode="ink">
          <msink:context xmlns:msink="http://schemas.microsoft.com/ink/2010/main" type="writingRegion" rotatedBoundingBox="-3223,2299 -4677,12807 -7170,12462 -5716,1954"/>
        </emma:interpretation>
      </emma:emma>
    </inkml:annotationXML>
    <inkml:traceGroup>
      <inkml:annotationXML>
        <emma:emma xmlns:emma="http://www.w3.org/2003/04/emma" version="1.0">
          <emma:interpretation id="{0ADA82CF-E95B-491F-9AAC-4080CF0A7E94}" emma:medium="tactile" emma:mode="ink">
            <msink:context xmlns:msink="http://schemas.microsoft.com/ink/2010/main" type="paragraph" rotatedBoundingBox="-3223,2299 -4677,12807 -7170,12462 -5716,1954" alignmentLevel="1"/>
          </emma:interpretation>
        </emma:emma>
      </inkml:annotationXML>
      <inkml:traceGroup>
        <inkml:annotationXML>
          <emma:emma xmlns:emma="http://www.w3.org/2003/04/emma" version="1.0">
            <emma:interpretation id="{712F4C4E-CF7E-455F-A765-39EC09DFA72E}" emma:medium="tactile" emma:mode="ink">
              <msink:context xmlns:msink="http://schemas.microsoft.com/ink/2010/main" type="line" rotatedBoundingBox="-3223,2299 -4677,12807 -7170,12462 -5716,1954"/>
            </emma:interpretation>
          </emma:emma>
        </inkml:annotationXML>
        <inkml:traceGroup>
          <inkml:annotationXML>
            <emma:emma xmlns:emma="http://www.w3.org/2003/04/emma" version="1.0">
              <emma:interpretation id="{3C38A98F-C360-4674-8A25-48CBFADED39F}" emma:medium="tactile" emma:mode="ink">
                <msink:context xmlns:msink="http://schemas.microsoft.com/ink/2010/main" type="inkWord" rotatedBoundingBox="-3542,2255 -3985,5458 -5247,5283 -4804,2080">
                  <msink:destinationLink direction="with" ref="{39BC36E9-F5B0-4FEF-8D7C-AC75A942CEF3}"/>
                </msink:context>
              </emma:interpretation>
              <emma:one-of disjunction-type="recognition" id="oneOf0">
                <emma:interpretation id="interp0" emma:lang="" emma:confidence="1">
                  <emma:literal/>
                </emma:interpretation>
              </emma:one-of>
            </emma:emma>
          </inkml:annotationXML>
          <inkml:trace contextRef="#ctx0" brushRef="#br0">2072-8255 0</inkml:trace>
          <inkml:trace contextRef="#ctx0" brushRef="#br1" timeOffset="72158.3698">3375-9358 0</inkml:trace>
          <inkml:trace contextRef="#ctx0" brushRef="#br1" timeOffset="72121.2827">2473-9324 0,'134'0'234,"-1"0"-218,34 0-16,-66 0 15,66 0 1,-134 0-16,1 0 15,32 0 126,-32 0-94,-1 0-16,-33-34 0</inkml:trace>
          <inkml:trace contextRef="#ctx0" brushRef="#br1" timeOffset="70069.7935">2840-9358 0,'0'34'265,"34"66"-249,33 67-16,33-67 15,-67-66-15,-33 66 16,0-67-16,67 34 0,-67-33 16,0-1-16,34 0 15,-34 68-15,0-68 16,0 67-16,0 1 16,0-1-16,0-67 0,33 68 15,-33-1-15,0-67 16,0 1-16,0 32 15,0-32-15,0-1 32,67 1-1,-67 33 31,-33-67 63,-1 0-62,34-34-1,0 1 1,-33-1-32,-34 1 32,67-34-32,-34 67 16,1-33 0,0 33 31,33-34-47,0 1 0,-67-34 16,67 34-16,0-1 32,-34 34 15,1-67 47</inkml:trace>
          <inkml:trace contextRef="#ctx0" brushRef="#br1" timeOffset="87287.7053">2339-7252 0,'0'33'797,"0"0"-766,67 34-16,-67-33-15,0-1 16,33-33-16,1 67 16,-34-34-1,0 1-15,0-1 16,33 34 0,-33-33 15,0-1-16,67 0 1,-67 34 31,34-33-31,-34-1 15,0 34-16,0-34 1,0 1 0,0-1 46,0 34-31,0-34-31,0 1 63,0 33-63</inkml:trace>
          <inkml:trace contextRef="#ctx0" brushRef="#br1" timeOffset="87417.7962">2607-6216 0</inkml:trace>
        </inkml:traceGroup>
        <inkml:traceGroup>
          <inkml:annotationXML>
            <emma:emma xmlns:emma="http://www.w3.org/2003/04/emma" version="1.0">
              <emma:interpretation id="{69D03958-F03B-449B-9DEB-5E7CE1B17BE1}" emma:medium="tactile" emma:mode="ink">
                <msink:context xmlns:msink="http://schemas.microsoft.com/ink/2010/main" type="inkWord" rotatedBoundingBox="-4478,11363 -4677,12807 -7170,12462 -6970,11017">
                  <msink:destinationLink direction="with" ref="{B074FE32-EA94-4016-AA50-79E713B50E0E}"/>
                </msink:context>
              </emma:interpretation>
              <emma:one-of disjunction-type="recognition" id="oneOf1">
                <emma:interpretation id="interp1" emma:lang="" emma:confidence="1">
                  <emma:literal/>
                </emma:interpretation>
              </emma:one-of>
            </emma:emma>
          </inkml:annotationXML>
          <inkml:trace contextRef="#ctx0" brushRef="#br1" timeOffset="57959.8417">0 0 0,'33'33'641,"34"1"-626,33 33-15,34 33 16,33-33-16,-67 33 16,67-33-16,-66-34 15,-1 34-15,67-67 0,-134 34 16,1-34 0,66 33-1,-66-33-15,66 0 0,-67 0 16,34 0-1,-34 67 1,1-67-16,-1 0 47</inkml:trace>
          <inkml:trace contextRef="#ctx0" brushRef="#br1" timeOffset="60083.244">1637 702 0,'0'-34'593,"67"-66"-577,-33 0-16,32 66 0,-66-66 16,34 67-16,-34-1 15,33 34-15,-33-33 110,0-34-17,0 34-77,0-1 15,34 34-15,-34-67 0,0 34 30,67 33-46,-101 0 110,1 67-95,33-34 1,0 68 0,0-68-16,-34 67 15,34-66 1,0-1-16,0 34 0,0-34 16,0 1-16,0-1 15,0 34 1,0-34-1,0 1 1,0 33 0,0 0-1,0-1 1,0 1-16,0 0 0,0-34 16,0 1 15,-33-1 0,33-66 141,0-1-156,0-32-1,33 32 1,-33 1 46,0-34-30,34 34-17,-34-1 1,67 1-1,-67-34-15,33 67 16,-33-34 0,0 1-16,33 33 0,-33-33 15,34-34-15,-34 33 16,67-66 0,-34 67-16,0 33 15,-33-34-15,0-33 16,67 34-16,-33 0 0,-34-34 15,33 33 1,-33 1 15,67 33-15,-67-34-16,33-66 31,1 67-15,33-34-16,-67 33 47,33 1 0</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0T03:19:27.477"/>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FB4C5627-532E-4E2A-BEF1-864BC739DFD5}" emma:medium="tactile" emma:mode="ink">
          <msink:context xmlns:msink="http://schemas.microsoft.com/ink/2010/main" type="inkDrawing" rotatedBoundingBox="19156,-641 19359,-1750 19454,-1733 19251,-623" semanticType="callout" shapeName="Other">
            <msink:sourceLink direction="with" ref="{87950DDE-870E-4CDE-8154-C4CF89B20125}"/>
          </msink:context>
        </emma:interpretation>
      </emma:emma>
    </inkml:annotationXML>
    <inkml:trace contextRef="#ctx0" brushRef="#br0">178 0 0,'0'45'31,"0"-1"-15,-45 46-16,45-1 15,0-45-15,-89 45 16,89-44-1,0 44-15,-44-44 16,44-1-16,0 1 0,0-1 16,0 1-1,0 44-15,0-45 16,0 46-16,0-46 16,0 1-16,0-1 15</inkml:trace>
  </inkml:traceGroup>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41:10.709"/>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BA139172-D69C-4F61-89A4-E6BF22EC150E}" emma:medium="tactile" emma:mode="ink">
          <msink:context xmlns:msink="http://schemas.microsoft.com/ink/2010/main" type="inkDrawing" rotatedBoundingBox="11802,9208 13002,9337 12995,9397 11795,9267" shapeName="Other">
            <msink:destinationLink direction="with" ref="{786CC411-3D94-4D43-BBCE-705B0F068F06}"/>
          </msink:context>
        </emma:interpretation>
      </emma:emma>
    </inkml:annotationXML>
    <inkml:trace contextRef="#ctx0" brushRef="#br0">0 0 0,'67'0'219,"100"0"-203,-33 0-1,-34 0-15,67 66 16,0-66-16,-133 34 15,66-34 1,-67 0-16,68 0 16,-68 0-1,34 0-15,-34 0 47</inkml:trace>
  </inkml:traceGroup>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46:56.131"/>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7CEC0D47-3A2C-48D5-AC12-2E10CB81173C}" emma:medium="tactile" emma:mode="ink">
          <msink:context xmlns:msink="http://schemas.microsoft.com/ink/2010/main" type="writingRegion" rotatedBoundingBox="38373,2598 41945,9910 37040,12306 33468,4994"/>
        </emma:interpretation>
      </emma:emma>
    </inkml:annotationXML>
    <inkml:traceGroup>
      <inkml:annotationXML>
        <emma:emma xmlns:emma="http://www.w3.org/2003/04/emma" version="1.0">
          <emma:interpretation id="{B31B4FD6-4DAB-4298-AA99-43105FC1C2DD}" emma:medium="tactile" emma:mode="ink">
            <msink:context xmlns:msink="http://schemas.microsoft.com/ink/2010/main" type="paragraph" rotatedBoundingBox="38613,5445 42130,9700 40801,10798 37284,6544" alignmentLevel="2"/>
          </emma:interpretation>
        </emma:emma>
      </inkml:annotationXML>
      <inkml:traceGroup>
        <inkml:annotationXML>
          <emma:emma xmlns:emma="http://www.w3.org/2003/04/emma" version="1.0">
            <emma:interpretation id="{A69CB2DF-9592-4005-9B43-E8865DDD10FE}" emma:medium="tactile" emma:mode="ink">
              <msink:context xmlns:msink="http://schemas.microsoft.com/ink/2010/main" type="inkBullet" rotatedBoundingBox="38613,5445 39251,6216 37922,7315 37284,6544"/>
            </emma:interpretation>
          </emma:emma>
        </inkml:annotationXML>
        <inkml:trace contextRef="#ctx0" brushRef="#br0">2975-836 0,'0'34'234,"100"32"-218,0 35-16,67-1 15,-33 0-15,-101-33 16,68-34-16,-1 34 0,-67-33 16,1-34-1,-34 33 16</inkml:trace>
        <inkml:trace contextRef="#ctx0" brushRef="#br0" timeOffset="1283.875">3810-736 0,'-67'67'281,"0"-33"-265,-33-1-16,67 34 16,-68-34-16,1 1 15,0 99-15,0-133 16,66 101-16,-33-68 0,34 1 15,33 32-15,-33-32 16,-1-34-16,34 33 16,0 1-1,-67 33-15,34-67 16,33 33-16,-34 0 0,-32 34 16,32-33-16,1-1 15,33 0-15,-34 34 16,-32-33-1,32-34-15,34 33 32</inkml:trace>
      </inkml:traceGroup>
      <inkml:traceGroup>
        <inkml:annotationXML>
          <emma:emma xmlns:emma="http://www.w3.org/2003/04/emma" version="1.0">
            <emma:interpretation id="{4FA30D2E-AC22-47A2-BA2E-7129E80D6C95}" emma:medium="tactile" emma:mode="ink">
              <msink:context xmlns:msink="http://schemas.microsoft.com/ink/2010/main" type="line" rotatedBoundingBox="40956,8487 42028,9784 40866,10744 39794,9447"/>
            </emma:interpretation>
          </emma:emma>
        </inkml:annotationXML>
        <inkml:traceGroup>
          <inkml:annotationXML>
            <emma:emma xmlns:emma="http://www.w3.org/2003/04/emma" version="1.0">
              <emma:interpretation id="{678CCA4C-A15C-4872-A596-69201F47925E}" emma:medium="tactile" emma:mode="ink">
                <msink:context xmlns:msink="http://schemas.microsoft.com/ink/2010/main" type="inkWord" rotatedBoundingBox="40956,8487 42028,9784 40866,10744 39794,9447"/>
              </emma:interpretation>
              <emma:one-of disjunction-type="recognition" id="oneOf0">
                <emma:interpretation id="interp0" emma:lang="" emma:confidence="1">
                  <emma:literal/>
                </emma:interpretation>
              </emma:one-of>
            </emma:emma>
          </inkml:annotationXML>
          <inkml:trace contextRef="#ctx0" brushRef="#br0" timeOffset="6331.3161">4913 2540 0,'67'0'343,"167"133"-343,-134-99 16,67 99-16,0-99 16,0 100-16,0-101 0,-66 34 15,66 0-15,-67-34 16,-33 1-16,0-34 15,-67 66-15,67-66 16,-34 34 31</inkml:trace>
          <inkml:trace contextRef="#ctx0" brushRef="#br0" timeOffset="8052.3171">6484 2707 0,'-34'0'265,"-32"33"-249,32-33-16,-66 34 16,0 32-16,66-32 15,-66 33-15,0-34 0,66 1 16,1 32-16,-67-32 15,33-34-15,33 33 16,1 34 0,-1-33-16,-32-34 15,32 0 1,-66 0-16,66 0 16,1 0-1,0 0-15,-34 0 47,33 33 31,1-33-47,33 33-15,-67 34 31</inkml:trace>
        </inkml:traceGroup>
      </inkml:traceGroup>
    </inkml:traceGroup>
    <inkml:traceGroup>
      <inkml:annotationXML>
        <emma:emma xmlns:emma="http://www.w3.org/2003/04/emma" version="1.0">
          <emma:interpretation id="{86E360F0-B39F-4376-982B-E84F3BD76577}" emma:medium="tactile" emma:mode="ink">
            <msink:context xmlns:msink="http://schemas.microsoft.com/ink/2010/main" type="paragraph" rotatedBoundingBox="35211,4143 38229,10321 36487,11173 33468,4994" alignmentLevel="1"/>
          </emma:interpretation>
        </emma:emma>
      </inkml:annotationXML>
      <inkml:traceGroup>
        <inkml:annotationXML>
          <emma:emma xmlns:emma="http://www.w3.org/2003/04/emma" version="1.0">
            <emma:interpretation id="{06657A33-D96A-45D1-AB46-60B2CB7129FF}" emma:medium="tactile" emma:mode="ink">
              <msink:context xmlns:msink="http://schemas.microsoft.com/ink/2010/main" type="line" rotatedBoundingBox="35211,4143 38229,10321 36487,11173 33468,4994"/>
            </emma:interpretation>
          </emma:emma>
        </inkml:annotationXML>
        <inkml:traceGroup>
          <inkml:annotationXML>
            <emma:emma xmlns:emma="http://www.w3.org/2003/04/emma" version="1.0">
              <emma:interpretation id="{48C3AEEA-E3DD-4D59-8096-7471F8097FDF}" emma:medium="tactile" emma:mode="ink">
                <msink:context xmlns:msink="http://schemas.microsoft.com/ink/2010/main" type="inkWord" rotatedBoundingBox="35211,4143 35517,4768 33774,5620 33468,4994"/>
              </emma:interpretation>
              <emma:one-of disjunction-type="recognition" id="oneOf1">
                <emma:interpretation id="interp1" emma:lang="" emma:confidence="1">
                  <emma:literal/>
                </emma:interpretation>
              </emma:one-of>
            </emma:emma>
          </inkml:annotationXML>
          <inkml:trace contextRef="#ctx0" brushRef="#br0" timeOffset="28534.0898">134-2273 0,'-67'0'235,"34"100"-235,-68-66 15,1 99-15,-34-32 16,34-68-16,67 67 15,-68-33-15,35-33 0,32 66 16,-66-67-16,0 34 16,33 33-16,-34-33 15,68-33-15,-67-1 16,66 34-16,1-67 0,-34 33 16,34 1-1,-1-34 1,34 33-1,-67-33 1,34 0 109</inkml:trace>
          <inkml:trace contextRef="#ctx0" brushRef="#br0" timeOffset="27000.9749">-735-2139 0,'67'0'313,"33"0"-313,0 67 15,0-34 1,1 67-16,-68-33 15,34-67-15,-34 0 16,1 34-16,33-34 16,-34 33 93</inkml:trace>
        </inkml:traceGroup>
        <inkml:traceGroup>
          <inkml:annotationXML>
            <emma:emma xmlns:emma="http://www.w3.org/2003/04/emma" version="1.0">
              <emma:interpretation id="{DC8C511C-BC74-4DC6-8DA5-0A8E3006A401}" emma:medium="tactile" emma:mode="ink">
                <msink:context xmlns:msink="http://schemas.microsoft.com/ink/2010/main" type="inkWord" rotatedBoundingBox="36877,8739 37183,9367 36534,9684 36228,9057"/>
              </emma:interpretation>
              <emma:one-of disjunction-type="recognition" id="oneOf2">
                <emma:interpretation id="interp2" emma:lang="" emma:confidence="1">
                  <emma:literal/>
                </emma:interpretation>
              </emma:one-of>
            </emma:emma>
          </inkml:annotationXML>
          <inkml:trace contextRef="#ctx0" brushRef="#br0" timeOffset="44622.5574">1036 2406 0</inkml:trace>
          <inkml:trace contextRef="#ctx0" brushRef="#br0" timeOffset="42426.6167">1036 2406 0</inkml:trace>
          <inkml:trace contextRef="#ctx0" brushRef="#br0" timeOffset="71456.5551">1203 2673 0</inkml:trace>
          <inkml:trace contextRef="#ctx0" brushRef="#br0" timeOffset="70228.9378">1504 2640 0</inkml:trace>
          <inkml:trace contextRef="#ctx0" brushRef="#br0" timeOffset="73019.188">1972 2707 0</inkml:trace>
        </inkml:traceGroup>
        <inkml:traceGroup>
          <inkml:annotationXML>
            <emma:emma xmlns:emma="http://www.w3.org/2003/04/emma" version="1.0">
              <emma:interpretation id="{F4E10CE1-A374-424F-AAD5-FF2C498A5ECE}" emma:medium="tactile" emma:mode="ink">
                <msink:context xmlns:msink="http://schemas.microsoft.com/ink/2010/main" type="inkWord" rotatedBoundingBox="37410,9987 37417,10002 37405,10008 37398,9993"/>
              </emma:interpretation>
              <emma:one-of disjunction-type="recognition" id="oneOf3">
                <emma:interpretation id="interp3" emma:lang="" emma:confidence="1">
                  <emma:literal>.</emma:literal>
                </emma:interpretation>
                <emma:interpretation id="interp4" emma:lang="" emma:confidence="0">
                  <emma:literal>'</emma:literal>
                </emma:interpretation>
                <emma:interpretation id="interp5" emma:lang="" emma:confidence="0">
                  <emma:literal>:</emma:literal>
                </emma:interpretation>
                <emma:interpretation id="interp6" emma:lang="" emma:confidence="0">
                  <emma:literal>,</emma:literal>
                </emma:interpretation>
                <emma:interpretation id="interp7" emma:lang="" emma:confidence="0">
                  <emma:literal>-</emma:literal>
                </emma:interpretation>
              </emma:one-of>
            </emma:emma>
          </inkml:annotationXML>
          <inkml:trace contextRef="#ctx0" brushRef="#br0" timeOffset="74172.977">2206 3342 0</inkml:trace>
        </inkml:traceGroup>
        <inkml:traceGroup>
          <inkml:annotationXML>
            <emma:emma xmlns:emma="http://www.w3.org/2003/04/emma" version="1.0">
              <emma:interpretation id="{DDF4BC09-A178-4E7F-AF33-049345134EB5}" emma:medium="tactile" emma:mode="ink">
                <msink:context xmlns:msink="http://schemas.microsoft.com/ink/2010/main" type="inkWord" rotatedBoundingBox="37577,10622 37584,10637 37572,10643 37565,10628"/>
              </emma:interpretation>
              <emma:one-of disjunction-type="recognition" id="oneOf4">
                <emma:interpretation id="interp8" emma:lang="" emma:confidence="1">
                  <emma:literal>.</emma:literal>
                </emma:interpretation>
                <emma:interpretation id="interp9" emma:lang="" emma:confidence="0">
                  <emma:literal>:</emma:literal>
                </emma:interpretation>
                <emma:interpretation id="interp10" emma:lang="" emma:confidence="0">
                  <emma:literal>'</emma:literal>
                </emma:interpretation>
                <emma:interpretation id="interp11" emma:lang="" emma:confidence="0">
                  <emma:literal>.:</emma:literal>
                </emma:interpretation>
                <emma:interpretation id="interp12" emma:lang="" emma:confidence="0">
                  <emma:literal>:.</emma:literal>
                </emma:interpretation>
              </emma:one-of>
            </emma:emma>
          </inkml:annotationXML>
          <inkml:trace contextRef="#ctx0" brushRef="#br0" timeOffset="75107.595">2373 3977 0</inkml:trace>
        </inkml:traceGroup>
      </inkml:traceGroup>
    </inkml:traceGroup>
  </inkml:traceGroup>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51:54.111"/>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11A8CC29-7E1D-4A17-91C6-BEF2759843E6}" emma:medium="tactile" emma:mode="ink">
          <msink:context xmlns:msink="http://schemas.microsoft.com/ink/2010/main" type="writingRegion" rotatedBoundingBox="30958,12884 40778,12071 41015,14944 31196,15757"/>
        </emma:interpretation>
      </emma:emma>
    </inkml:annotationXML>
    <inkml:traceGroup>
      <inkml:annotationXML>
        <emma:emma xmlns:emma="http://www.w3.org/2003/04/emma" version="1.0">
          <emma:interpretation id="{00E3662B-952D-4582-8735-A3CAC16BEF3E}" emma:medium="tactile" emma:mode="ink">
            <msink:context xmlns:msink="http://schemas.microsoft.com/ink/2010/main" type="paragraph" rotatedBoundingBox="30958,12884 40778,12071 41015,14944 31196,15757" alignmentLevel="1"/>
          </emma:interpretation>
        </emma:emma>
      </inkml:annotationXML>
      <inkml:traceGroup>
        <inkml:annotationXML>
          <emma:emma xmlns:emma="http://www.w3.org/2003/04/emma" version="1.0">
            <emma:interpretation id="{070227A0-4538-4239-8D3E-056A95B39256}" emma:medium="tactile" emma:mode="ink">
              <msink:context xmlns:msink="http://schemas.microsoft.com/ink/2010/main" type="line" rotatedBoundingBox="30958,12884 40778,12071 41015,14944 31196,15757"/>
            </emma:interpretation>
          </emma:emma>
        </inkml:annotationXML>
        <inkml:traceGroup>
          <inkml:annotationXML>
            <emma:emma xmlns:emma="http://www.w3.org/2003/04/emma" version="1.0">
              <emma:interpretation id="{8DD0E936-78B3-40E6-A6A2-480B7E7C99CA}" emma:medium="tactile" emma:mode="ink">
                <msink:context xmlns:msink="http://schemas.microsoft.com/ink/2010/main" type="inkWord" rotatedBoundingBox="30999,13383 31593,13333 31642,13920 31047,13970"/>
              </emma:interpretation>
              <emma:one-of disjunction-type="recognition" id="oneOf0">
                <emma:interpretation id="interp0" emma:lang="" emma:confidence="1">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r</emma:literal>
                </emma:interpretation>
                <emma:interpretation id="interp4" emma:lang="" emma:confidence="0">
                  <emma:literal>n</emma:literal>
                </emma:interpretation>
              </emma:one-of>
            </emma:emma>
          </inkml:annotationXML>
          <inkml:trace contextRef="#ctx0" brushRef="#br0">-368 1604 0,'0'-34'235,"0"1"-220,0-34 1,0 34-16,0-1 16,0 1-16,0-34 15,0 34 16,0-1 1,0-33 15,33 34-16,-33 0 78,67-1-78,-33-33 48,-1 67 61,-33 34-93,0-1 0,67 1-16,-34-34-15,1 33 15,-1-33 0,34 0-15,-34 67 0,1-67-1,33 0 1,-67 33 15,33-33 0,-33 34 16,0 33 31,0-34 0</inkml:trace>
        </inkml:traceGroup>
        <inkml:traceGroup>
          <inkml:annotationXML>
            <emma:emma xmlns:emma="http://www.w3.org/2003/04/emma" version="1.0">
              <emma:interpretation id="{FA06C044-4504-4F4A-AF70-999E239AF9A3}" emma:medium="tactile" emma:mode="ink">
                <msink:context xmlns:msink="http://schemas.microsoft.com/ink/2010/main" type="inkWord" rotatedBoundingBox="31221,12862 40778,12071 41015,14944 31459,15736"/>
              </emma:interpretation>
              <emma:one-of disjunction-type="recognition" id="oneOf1">
                <emma:interpretation id="interp5" emma:lang="" emma:confidence="1">
                  <emma:literal/>
                </emma:interpretation>
              </emma:one-of>
            </emma:emma>
          </inkml:annotationXML>
          <inkml:trace contextRef="#ctx0" brushRef="#br0" timeOffset="-20158.2782">0 2840 0,'33'-33'547,"-33"0"-547,67-1 16,-34-33-16,1 1 15,32-1-15,-32 33 16,-1 1-16,34-67 0,-33 100 15,-1-34-15,-33-33 16,0 34-16,67 33 16,-67-34-16,33 1 0,1-34 15,-34 34-15,33 33 16,-33-34-16,0-32 16,67 66-1,-67-34-15,33 34 16,-33-33-16,34 33 15,66-34 1,-33-99-16,-34 133 16,1-67-1,33 67-15,-67-67 0,33 33 16,0 34 0,1-33-16,33 33 15,-34-33-15,1-34 31,-1 67 16,34-34-15,-34 34-32,1 0 15,32 0-15,-32 0 16,-1 0-1,1 0 1,33 0 0,-34 0-1,0 67 1,68-33-16,32 32 16,-99-32-1,66 33-15,-67-34 0,-33 1 16,34-1-16,-1 34 15,-33-34-15,67-33 16,-33 101-16,-34-68 0,66 67 16,35 0-16,-101 1 15,33-68-15,1 1 16,32 32-16,-66-32 16,34-1 15,-1 68-16,67-35-15,-33-32 16,-33-1-16,-1 67 16,34-66-16,0-34 0,0 67 15,-34-34-15,1 1 16,-34-1-16,0 34 16,33-67 46,34-34 1,-34 34-48,1-33 1,66 33-1,0-33-15,67 33 0,-66 0 16,-1 0 0,0 0-1,0-67-15,-66 67 16,-1-34 15,1 34 16,32-33-16,-66-67-15,34 100 0,-34-34-1,33-66-15,-33 33 16,67 34-16,-67-1 0,34 1 15,-34-34-15,33 67 16,-33-33-16,0-1 16,67-33-16,-34 0 31,1 67-31,-34-100 16,0 67-1,66-34-15,-66 34 16,34-1-16,-34-66 31,33 66-15,-33 1-1,34-34-15,-34 34 16,67-68-16,-67 68 0,33-67 16,-33 66-16,33 1 15,-33-34-15,0 34 16,67-1-1,-67-33-15,34 34 16,-34 0 0,33-1-1,34-33-15,-67 34 16,33-1 0,1-66-16,33 100 15,-34-33-15,-33-34 16,33 34-16,-33-1 15,34 34-15,33-67 32,-34 34-1,1-1-15,32-66-1,-32 67-15,-1-1 0,1 34 16,66-100-16,-33 33 15,0 67-15,-1-100 16,-32 100-16,-1 0 16,34-33-16,-33 33 15,-1-34 1,34 34 0,-67-67 30,0 101 1,0-1-15,0 1-17,33 66 16,1-67-15,-34 67 0,67-66-16,-67 33 15,33-34-15,0 1 16,-33 66-16,34-67 16,33 68-16,-34-1 15,34-67-15,-34 67 0,-33 1 16,34-68-16,-34 67 15,67-66 1,-67 33 15,33-34-15,-33 1 0,0 66-16,33 0 0,-33 0 15,0 1-15,67-1 16,0 67-16,-67-67 15,0 0-15,0-33 16,34 0-16,-34-33 16,33-101 202,-33 33-202,33 1-16,34-1 16,-67-32-16,34 32 15,-1 1-15,34-34 16,-34 0-16,1 0 0,33 0 16,33-66-16,-67 99 15,34-66-15,33 0 16,-66 66-16,-1 1 15,-33-34-15,67 34 32,-34 33-1,-33-34-15,0-33-16,34 34 31,-1 0 16,34-1-32,-33 34 1,-1-67-16,-33 34 16,67-1-1,-34 34 16,1 0 1,-34-66-17,33 32 1,34 34 31,-67-33-47,33 33 15,1 0-15,-1 0 16,34 0 0,-67-34-16,33 34 15,1 0-15,33 0 32,-34-66-17,1 99 32,-1 0-16,34-33-15,-34 34 15,-33-1-31,0 34 16,34 33 15,33-100-31,-67 34 16,33 66-16,34 0 0,33 1 15,-67-1-15,101 0 16,-100 0-16,-1-33 16,34-33-16,-34-1 15,-33 0-15,0 34 31,0-33 1,34-1 15,33 1 62,-67 32-93,0-32 15,33-34 0,-33 33 0</inkml:trace>
        </inkml:traceGroup>
      </inkml:traceGroup>
    </inkml:traceGroup>
  </inkml:traceGroup>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51:37.212"/>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9F0E730B-F0B9-4E9D-B486-CC644051D705}" emma:medium="tactile" emma:mode="ink">
          <msink:context xmlns:msink="http://schemas.microsoft.com/ink/2010/main" type="inkDrawing" rotatedBoundingBox="31314,13735 41786,15458 41246,18739 30775,17016" shapeName="Other"/>
        </emma:interpretation>
      </emma:emma>
    </inkml:annotationXML>
    <inkml:trace contextRef="#ctx0" brushRef="#br0">168 0 0,'0'33'390,"0"34"-390,0 0 0,67 33 16,-67 1-16,34-35 16,-34-32-16,66-1 15,-66 1-15,34-34 0,-34 67 16,0-34-16,0 0 15,0 34 1,0-33 0,0-1 15,0 0-31,0 68 31,0-68-15,0 34-1,0 0 1,0 33 0,0-33-16,0 0 0,-67 0 15,34-1-15,33 35 16,0-68-16,0 34 16,0-34-16,0 68 15,0-68-15,0 1 16,-34 32-16,34-32 0,0-1 15,0 1-15,-67 32 16,67-32-16,0-1 16,0 34-16,0 0 15,0 0 1,0-34-16,0 68 16,0-68-16,-33 0 0,33 1 15,0 33-15,-34-34 16,34 0-16,0 34 15,0-33 1,0-1-16,0 1 16,0 32-16,-66-32 15,66-1-15,0 1 16,0 33-16,-34-34 16,34 0-16,0 34 0,0-33 15,0-1 16,0-66 94,0-34-109,0 33 0,67 1 31,-34 33-47,1 0 15,66 0 1,67 0-1,-67 0-15,34 0 0,-34 0 16,134 0-16,-67 0 16,1 0-16,-1 67 15,0-67-15,33 0 16,-99 67-16,66-67 0,-67 33 16,0-33-16,0 0 15,-66 33-15,66-33 16,-66 0-16,32 0 15,-32 0-15,-1 0 0,1 0 16,33 0 0,-34 0-16,0 0 15,34 0-15,0 0 16,0 0-16,0 0 0,33 0 16,0-33-16,67 33 15,0 0-15,1 0 16,32 0-16,34 0 15,0 0-15,-67 0 0,-67 0 16,34 0-16,33 0 16,0 0-16,-66 0 15,66 0-15,-67 0 16,34 0-16,33 0 0,0 0 16,0 0-16,33 0 15,-32 0-15,-1 0 16,0 0-16,0 0 15,0 0-15,-33 0 0,-34 0 16,67 0-16,-67 0 16,1 67-16,-1-67 15,0 0-15,0 0 0,1 0 16,32 0-16,-32 0 16,66 33-16,0-33 15,-67 0-15,67 0 16,-67 0-16,-33 0 0,33 0 15,-33 0-15,-33 0 16,-1 0-16,1 0 16,32 67-1,-32-100 17,-1 33-17,34 0 1,-33 0-1,-1 0-15,0 0 16,34-34 0,-33 34-16,66 0 31,-67 0-31,1 0 16,66 0-16,-67 0 15,34 0 1,-33-33 15</inkml:trace>
  </inkml:traceGroup>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7T01:51:41.527"/>
    </inkml:context>
    <inkml:brush xml:id="br0">
      <inkml:brushProperty name="width" value="0.05833" units="cm"/>
      <inkml:brushProperty name="height" value="0.05833" units="cm"/>
      <inkml:brushProperty name="fitToCurve" value="1"/>
    </inkml:brush>
  </inkml:definitions>
  <inkml:traceGroup>
    <inkml:annotationXML>
      <emma:emma xmlns:emma="http://www.w3.org/2003/04/emma" version="1.0">
        <emma:interpretation id="{FCB26098-F27C-4DFC-AA85-1B0241823CBA}" emma:medium="tactile" emma:mode="ink">
          <msink:context xmlns:msink="http://schemas.microsoft.com/ink/2010/main" type="writingRegion" rotatedBoundingBox="41041,16710 42545,16710 42545,18214 41041,18214"/>
        </emma:interpretation>
      </emma:emma>
    </inkml:annotationXML>
    <inkml:traceGroup>
      <inkml:annotationXML>
        <emma:emma xmlns:emma="http://www.w3.org/2003/04/emma" version="1.0">
          <emma:interpretation id="{F96F6FDB-EE29-4909-B756-A9DA18FC04FB}" emma:medium="tactile" emma:mode="ink">
            <msink:context xmlns:msink="http://schemas.microsoft.com/ink/2010/main" type="paragraph" rotatedBoundingBox="41041,16710 42545,16710 42545,18214 41041,18214" alignmentLevel="1"/>
          </emma:interpretation>
        </emma:emma>
      </inkml:annotationXML>
      <inkml:traceGroup>
        <inkml:annotationXML>
          <emma:emma xmlns:emma="http://www.w3.org/2003/04/emma" version="1.0">
            <emma:interpretation id="{599F8B31-CB74-4759-904F-E1BF28523AFE}" emma:medium="tactile" emma:mode="ink">
              <msink:context xmlns:msink="http://schemas.microsoft.com/ink/2010/main" type="line" rotatedBoundingBox="41041,16710 42545,16710 42545,18214 41041,18214"/>
            </emma:interpretation>
          </emma:emma>
        </inkml:annotationXML>
        <inkml:traceGroup>
          <inkml:annotationXML>
            <emma:emma xmlns:emma="http://www.w3.org/2003/04/emma" version="1.0">
              <emma:interpretation id="{419A1C91-6BDD-481C-AEE0-BA7418F0A2FA}" emma:medium="tactile" emma:mode="ink">
                <msink:context xmlns:msink="http://schemas.microsoft.com/ink/2010/main" type="inkWord" rotatedBoundingBox="41041,16710 42545,16710 42545,18214 41041,18214"/>
              </emma:interpretation>
              <emma:one-of disjunction-type="recognition" id="oneOf0">
                <emma:interpretation id="interp0" emma:lang="" emma:confidence="1">
                  <emma:literal>&gt;</emma:literal>
                </emma:interpretation>
                <emma:interpretation id="interp1" emma:lang="" emma:confidence="0">
                  <emma:literal>&gt;.</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434 0 0,'67'101'313,"-33"-68"-298,66 34-15,-67 33 16,34-66-16,-34-1 0,1-33 16,-34 67-1,33-67-15,34 0 16,-33 33 0,-1 1-1,67 33 1,-66-34-16,-34 0 15,67-33-15,-34 34 0,0-34 16,1 67 0,33-67 15,-34 33-15,0 1 46,34-34-62,-67 66 47,34-32 0,-34-1-32,-67 1 48,33-34-47,1 66-1,-67-32 1,-67 33-1,0 33-15,133-100 0,-133 67 16,0-34-16,67 34 16,-1-33-16,1-34 15,0 66-15,66-66 16,1 0 0,-34 0-16,34 0 31</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0T03:19:26.965"/>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94CE7724-EA74-46C9-B553-6E3D126C065C}" emma:medium="tactile" emma:mode="ink">
          <msink:context xmlns:msink="http://schemas.microsoft.com/ink/2010/main" type="inkDrawing" rotatedBoundingBox="18706,-1898 19366,-1568 19331,-1497 18671,-1826" semanticType="callout" shapeName="Other">
            <msink:sourceLink direction="with" ref="{87950DDE-870E-4CDE-8154-C4CF89B20125}"/>
          </msink:context>
        </emma:interpretation>
      </emma:emma>
    </inkml:annotationXML>
    <inkml:trace contextRef="#ctx0" brushRef="#br0">0 0 0,'89'0'47,"-44"45"-47,89-45 16,-45 89-16,0-45 15,-45 1 1,1-45-16,0 45 15,44-1-15</inkml:trace>
  </inkml:traceGroup>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0T03:19:22.069"/>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0D1EB94E-BF7C-462B-A152-5AF978472C2A}" emma:medium="tactile" emma:mode="ink">
          <msink:context xmlns:msink="http://schemas.microsoft.com/ink/2010/main" type="writingRegion" rotatedBoundingBox="25914,-1825 25889,2453 25400,2451 25424,-1828"/>
        </emma:interpretation>
      </emma:emma>
    </inkml:annotationXML>
    <inkml:traceGroup>
      <inkml:annotationXML>
        <emma:emma xmlns:emma="http://www.w3.org/2003/04/emma" version="1.0">
          <emma:interpretation id="{9BA06D8D-5BB0-4899-AF1B-8AA8A1076256}" emma:medium="tactile" emma:mode="ink">
            <msink:context xmlns:msink="http://schemas.microsoft.com/ink/2010/main" type="paragraph" rotatedBoundingBox="25914,-1825 25889,2453 25400,2451 25424,-1828" alignmentLevel="1"/>
          </emma:interpretation>
        </emma:emma>
      </inkml:annotationXML>
      <inkml:traceGroup>
        <inkml:annotationXML>
          <emma:emma xmlns:emma="http://www.w3.org/2003/04/emma" version="1.0">
            <emma:interpretation id="{772C5218-D870-4870-B7C7-D2D599E31F76}" emma:medium="tactile" emma:mode="ink">
              <msink:context xmlns:msink="http://schemas.microsoft.com/ink/2010/main" type="line" rotatedBoundingBox="25914,-1825 25889,2453 25400,2450 25424,-1828"/>
            </emma:interpretation>
          </emma:emma>
        </inkml:annotationXML>
        <inkml:traceGroup>
          <inkml:annotationXML>
            <emma:emma xmlns:emma="http://www.w3.org/2003/04/emma" version="1.0">
              <emma:interpretation id="{11E3B069-D2C4-49C1-B1DA-32566177C4DF}" emma:medium="tactile" emma:mode="ink">
                <msink:context xmlns:msink="http://schemas.microsoft.com/ink/2010/main" type="inkWord" rotatedBoundingBox="25713,-1826 25710,-1336 25623,-1337 25625,-1827"/>
              </emma:interpretation>
            </emma:emma>
          </inkml:annotationXML>
          <inkml:trace contextRef="#ctx0" brushRef="#br0">5749 2412 0,'0'45'125,"0"44"-109,0 0-16,0-44 16,-45-1-16,45 1 15,0-1-15,-44 45 16</inkml:trace>
        </inkml:traceGroup>
        <inkml:traceGroup>
          <inkml:annotationXML>
            <emma:emma xmlns:emma="http://www.w3.org/2003/04/emma" version="1.0">
              <emma:interpretation id="{AD104519-1669-4FD3-A75D-4F96590401A2}" emma:medium="tactile" emma:mode="ink">
                <msink:context xmlns:msink="http://schemas.microsoft.com/ink/2010/main" type="inkWord" rotatedBoundingBox="25634,-489 25623,1426 25598,1425 25609,-490"/>
              </emma:interpretation>
              <emma:one-of disjunction-type="recognition" id="oneOf0">
                <emma:interpretation id="interp0" emma:lang="" emma:confidence="1">
                  <emma:literal/>
                </emma:interpretation>
              </emma:one-of>
            </emma:emma>
          </inkml:annotationXML>
          <inkml:trace contextRef="#ctx0" brushRef="#br0" timeOffset="551.309">5660 4818 0,'0'45'63,"0"0"-63,0 44 15,0 0 1</inkml:trace>
          <inkml:trace contextRef="#ctx0" brushRef="#br0" timeOffset="319.323">5660 3749 0,'0'45'63,"0"-1"-48,0 1-15,0-1 16,0 1-16,0 44 16,0-45-16,0 1 15,0 0-15,0-1 16,0 1-16,0 44 15,0-45-15</inkml:trace>
          <inkml:trace contextRef="#ctx0" brushRef="#br0" timeOffset="767.548">5660 5621 0,'0'44'47</inkml:trace>
        </inkml:traceGroup>
        <inkml:traceGroup>
          <inkml:annotationXML>
            <emma:emma xmlns:emma="http://www.w3.org/2003/04/emma" version="1.0">
              <emma:interpretation id="{26C5BF70-4F25-484E-ABF0-AC61344DE94A}" emma:medium="tactile" emma:mode="ink">
                <msink:context xmlns:msink="http://schemas.microsoft.com/ink/2010/main" type="inkWord" rotatedBoundingBox="25891,2096 25889,2453 25400,2451 25402,2093"/>
              </emma:interpretation>
              <emma:one-of disjunction-type="recognition" id="oneOf1">
                <emma:interpretation id="interp1" emma:lang="" emma:confidence="1">
                  <emma:literal/>
                </emma:interpretation>
              </emma:one-of>
            </emma:emma>
          </inkml:annotationXML>
          <inkml:trace contextRef="#ctx0" brushRef="#br0" timeOffset="1878.6049">5883 6467 0,'-45'0'16,"0"0"-16,1 0 15,-1 45-15,1-45 16,-1 44-16,1 1 31,-1-45 16,45 44-31,-44-44-16,44 45 15,-45-45 1</inkml:trace>
          <inkml:trace contextRef="#ctx0" brushRef="#br0" timeOffset="1367.2626">5660 6334 0,'0'44'78,"0"1"-62,0 44-1,44-45-15,45 1 16,-44-45 0,0 44-1,-1-44 1</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0T03:19:25.621"/>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871EC998-2574-4472-A359-4DBE4142C82D}" emma:medium="tactile" emma:mode="ink">
          <msink:context xmlns:msink="http://schemas.microsoft.com/ink/2010/main" type="writingRegion" rotatedBoundingBox="20899,-1693 25177,-1693 25177,-1515 20899,-1515"/>
        </emma:interpretation>
      </emma:emma>
    </inkml:annotationXML>
    <inkml:traceGroup>
      <inkml:annotationXML>
        <emma:emma xmlns:emma="http://www.w3.org/2003/04/emma" version="1.0">
          <emma:interpretation id="{5775FB52-AEBC-4E06-A607-468AA5AB51DA}" emma:medium="tactile" emma:mode="ink">
            <msink:context xmlns:msink="http://schemas.microsoft.com/ink/2010/main" type="paragraph" rotatedBoundingBox="20899,-1693 25177,-1693 25177,-1515 20899,-1515" alignmentLevel="1"/>
          </emma:interpretation>
        </emma:emma>
      </inkml:annotationXML>
      <inkml:traceGroup>
        <inkml:annotationXML>
          <emma:emma xmlns:emma="http://www.w3.org/2003/04/emma" version="1.0">
            <emma:interpretation id="{93379A58-ABB6-4FC8-A99C-120A230A1345}" emma:medium="tactile" emma:mode="ink">
              <msink:context xmlns:msink="http://schemas.microsoft.com/ink/2010/main" type="line" rotatedBoundingBox="20899,-1693 25177,-1693 25177,-1515 20899,-1515"/>
            </emma:interpretation>
          </emma:emma>
        </inkml:annotationXML>
        <inkml:traceGroup>
          <inkml:annotationXML>
            <emma:emma xmlns:emma="http://www.w3.org/2003/04/emma" version="1.0">
              <emma:interpretation id="{87950DDE-870E-4CDE-8154-C4CF89B20125}" emma:medium="tactile" emma:mode="ink">
                <msink:context xmlns:msink="http://schemas.microsoft.com/ink/2010/main" type="inkWord" rotatedBoundingBox="20899,-1649 21969,-1649 21969,-1634 20899,-1634">
                  <msink:destinationLink direction="with" ref="{FB4C5627-532E-4E2A-BEF1-864BC739DFD5}"/>
                  <msink:destinationLink direction="with" ref="{94CE7724-EA74-46C9-B553-6E3D126C065C}"/>
                </msink:context>
              </emma:interpretation>
            </emma:emma>
          </inkml:annotationXML>
          <inkml:trace contextRef="#ctx0" brushRef="#br0">-1961-981 0,'45'0'62,"44"0"-46,45 0-16,-45 0 16,0 0-16,45 0 15,-45 0-15,44 0 16,-88 0-16,44 0 16,-44 0-16,44 0 15</inkml:trace>
        </inkml:traceGroup>
        <inkml:traceGroup>
          <inkml:annotationXML>
            <emma:emma xmlns:emma="http://www.w3.org/2003/04/emma" version="1.0">
              <emma:interpretation id="{F163D24B-8BB9-4A2A-BF4C-917585E0E35C}" emma:medium="tactile" emma:mode="ink">
                <msink:context xmlns:msink="http://schemas.microsoft.com/ink/2010/main" type="inkWord" rotatedBoundingBox="23172,-1693 25177,-1693 25177,-1515 23172,-1515"/>
              </emma:interpretation>
              <emma:one-of disjunction-type="recognition" id="oneOf0">
                <emma:interpretation id="interp0" emma:lang="" emma:confidence="1">
                  <emma:literal/>
                </emma:interpretation>
              </emma:one-of>
            </emma:emma>
          </inkml:annotationXML>
          <inkml:trace contextRef="#ctx0" brushRef="#br0" timeOffset="327.8487">312-891 0,'44'44'0,"1"-44"16,0 0 0,-1 0-1,45 0-15,-44 0 16,-1 0-16,46 0 15,-46 0 1,1 0-16,-1 0 16,45-44-1,-44 44-15,89 0 16</inkml:trace>
          <inkml:trace contextRef="#ctx0" brushRef="#br0" timeOffset="568.4113">1604-981 0,'89'0'0,"0"0"15,-44 0 1,0 0-1,-1 0-15,1 0 16,88 0-16,-88-44 16,-1 44-16,1 0 15,44 0-15</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0T03:19:29.958"/>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347A0143-D3AB-44AA-B82F-75B15E158EA4}" emma:medium="tactile" emma:mode="ink">
          <msink:context xmlns:msink="http://schemas.microsoft.com/ink/2010/main" type="writingRegion" rotatedBoundingBox="19964,-5263 26693,-5254 26687,-39 19958,-47"/>
        </emma:interpretation>
      </emma:emma>
    </inkml:annotationXML>
    <inkml:traceGroup>
      <inkml:annotationXML>
        <emma:emma xmlns:emma="http://www.w3.org/2003/04/emma" version="1.0">
          <emma:interpretation id="{2F729BB6-52A8-4BAC-819B-4F7C0DB4FC7E}" emma:medium="tactile" emma:mode="ink">
            <msink:context xmlns:msink="http://schemas.microsoft.com/ink/2010/main" type="paragraph" rotatedBoundingBox="19964,-5263 26693,-5254 26691,-3460 19962,-3468" alignmentLevel="1"/>
          </emma:interpretation>
        </emma:emma>
      </inkml:annotationXML>
      <inkml:traceGroup>
        <inkml:annotationXML>
          <emma:emma xmlns:emma="http://www.w3.org/2003/04/emma" version="1.0">
            <emma:interpretation id="{88A85A33-CF79-4AF0-B0A3-17EFCCA5160C}" emma:medium="tactile" emma:mode="ink">
              <msink:context xmlns:msink="http://schemas.microsoft.com/ink/2010/main" type="inkBullet" rotatedBoundingBox="19963,-4233 20721,-4232 20720,-3876 19962,-3877"/>
            </emma:interpretation>
          </emma:emma>
        </inkml:annotationXML>
        <inkml:trace contextRef="#ctx0" brushRef="#br0">-7665-1649 0,'0'44'63,"45"-44"-63,0 0 15,44-44-15,0-45 16,-89 0 0,44 89-16,1-90 15,-45 46-15,45 44 16,44 0 62,-45 0-62,1 0-16,44 0 15,-45 44 1,1 1-1</inkml:trace>
      </inkml:traceGroup>
      <inkml:traceGroup>
        <inkml:annotationXML>
          <emma:emma xmlns:emma="http://www.w3.org/2003/04/emma" version="1.0">
            <emma:interpretation id="{8CCDA81F-2A7C-4C7A-A226-3554D58AD75D}" emma:medium="tactile" emma:mode="ink">
              <msink:context xmlns:msink="http://schemas.microsoft.com/ink/2010/main" type="line" rotatedBoundingBox="24019,-5258 26693,-5254 26691,-3460 24016,-3463"/>
            </emma:interpretation>
          </emma:emma>
        </inkml:annotationXML>
        <inkml:traceGroup>
          <inkml:annotationXML>
            <emma:emma xmlns:emma="http://www.w3.org/2003/04/emma" version="1.0">
              <emma:interpretation id="{C9612291-8E1D-4784-BA58-8366E5725803}" emma:medium="tactile" emma:mode="ink">
                <msink:context xmlns:msink="http://schemas.microsoft.com/ink/2010/main" type="inkWord" rotatedBoundingBox="24019,-5258 26693,-5254 26691,-3460 24016,-3463"/>
              </emma:interpretation>
              <emma:one-of disjunction-type="recognition" id="oneOf0">
                <emma:interpretation id="interp0" emma:lang="" emma:confidence="1">
                  <emma:literal/>
                </emma:interpretation>
              </emma:one-of>
            </emma:emma>
          </inkml:annotationXML>
          <inkml:trace contextRef="#ctx0" brushRef="#br0" timeOffset="7504.0549">-3609-2986 0,'0'89'47,"0"89"-32,0 45-15,0-89 16,0-90-16,0 90 16,0-45-16,0-44 15,0 88-15,0-88 16,0 44 0,0-44 15,44-45-16,1 44 17,-1-44-32,45 0 15,-44 0 1,0 45-16,-1-45 16,1 0-1,-1 0 16,1 0 1,-1 0 15</inkml:trace>
          <inkml:trace contextRef="#ctx0" brushRef="#br0" timeOffset="8398.8738">-3075-1961 0,'0'-45'47,"45"45"-31,44 0-16,-44 0 15,44 0-15,-45-44 16,1 44 0,-1 0-16,1 0 15,-45-45-15,44 45 16,1 0-1,0 0-15</inkml:trace>
          <inkml:trace contextRef="#ctx0" brushRef="#br0" timeOffset="7982.7846">-2941-2496 0,'0'134'47,"0"-45"-32,0 0-15,0-44 16,0 88-16,0-88 15,0 44-15,0-44 16,0-1 0,0 1-1</inkml:trace>
          <inkml:trace contextRef="#ctx0" brushRef="#br0" timeOffset="14734.363">-2362-2318 0,'-44'0'16,"44"89"31,0-44-47,0 0 15,0 44-15,0-45 16,0 1-16,0-1 15,0 1-15,0 0 16,0 44 0,44-89 15,1 0 16,-1 0-32,46-45 1,-90 1 0,0-1-16,0 0 15,0 1 1,0-1-16,0 1 16,0-45-1,0 178 110,0-45-125,0 45 16,0-44-1,0 0 17,0-1-17,44 1-15,1-45 47,-1 0-16,-44 44-31,45-44 32,44 0-32,-45 0 15,1-44-15,44-1 16</inkml:trace>
          <inkml:trace contextRef="#ctx0" brushRef="#br0" timeOffset="15607.1558">-1560-1204 0</inkml:trace>
          <inkml:trace contextRef="#ctx0" brushRef="#br0" timeOffset="15240.822">-1426-2229 0,'-44'45'16,"-1"44"0,45-44-1,0 44 16,0-45-15,0 46 15,0-46-15,45-44-16,-45 45 16,44-45-1,1 44-15,-1-44 16,1 0-16,44 0 15,0 0 1,-44 0 0,-1 0-16,1 0 15,-1 0 1</inkml:trace>
        </inkml:traceGroup>
      </inkml:traceGroup>
    </inkml:traceGroup>
    <inkml:traceGroup>
      <inkml:annotationXML>
        <emma:emma xmlns:emma="http://www.w3.org/2003/04/emma" version="1.0">
          <emma:interpretation id="{1A30DCDD-DBDB-4DB2-A0E1-66CD36C162D2}" emma:medium="tactile" emma:mode="ink">
            <msink:context xmlns:msink="http://schemas.microsoft.com/ink/2010/main" type="paragraph" rotatedBoundingBox="22533,-1085 25415,-2605 25965,-1564 23083,-43" alignmentLevel="2"/>
          </emma:interpretation>
        </emma:emma>
      </inkml:annotationXML>
      <inkml:traceGroup>
        <inkml:annotationXML>
          <emma:emma xmlns:emma="http://www.w3.org/2003/04/emma" version="1.0">
            <emma:interpretation id="{D63BA0FB-9473-4B68-8DCB-015F3B6148ED}" emma:medium="tactile" emma:mode="ink">
              <msink:context xmlns:msink="http://schemas.microsoft.com/ink/2010/main" type="line" rotatedBoundingBox="22533,-1085 25415,-2605 25965,-1564 23083,-43"/>
            </emma:interpretation>
          </emma:emma>
        </inkml:annotationXML>
        <inkml:traceGroup>
          <inkml:annotationXML>
            <emma:emma xmlns:emma="http://www.w3.org/2003/04/emma" version="1.0">
              <emma:interpretation id="{4157600A-12AE-4B17-9E50-C303A0465D9B}" emma:medium="tactile" emma:mode="ink">
                <msink:context xmlns:msink="http://schemas.microsoft.com/ink/2010/main" type="inkWord" rotatedBoundingBox="22669,-827 23272,-1145 23685,-361 23083,-44"/>
              </emma:interpretation>
              <emma:one-of disjunction-type="recognition" id="oneOf1">
                <emma:interpretation id="interp1" emma:lang="" emma:confidence="1">
                  <emma:literal/>
                </emma:interpretation>
              </emma:one-of>
            </emma:emma>
          </inkml:annotationXML>
          <inkml:trace contextRef="#ctx0" brushRef="#br0" timeOffset="109766.5333">-4768 1737 0,'45'-44'172,"-1"44"-156,1 0-1,-1 0-15,1 0 16,-45-45 109,0 1-94,-89 44 313</inkml:trace>
          <inkml:trace contextRef="#ctx0" brushRef="#br0" timeOffset="110847.693">-4501 1203 0,'0'89'94,"0"44"-94,0 1 15,-44 0 1,44-45-16,0 0 15,0 0-15,0-44 16,0-1-16,0 45 16,0-44-1,0 0-15</inkml:trace>
          <inkml:trace contextRef="#ctx0" brushRef="#br0" timeOffset="110343.2955">-4902 1515 0,'134'0'78,"-89"44"-78,-1-44 16,45 45-16,0-45 15,-44 0 1,44 44-16,-44 1 15,-1-45-15,90 44 16,-90-44 0,46 45-1</inkml:trace>
        </inkml:traceGroup>
        <inkml:traceGroup>
          <inkml:annotationXML>
            <emma:emma xmlns:emma="http://www.w3.org/2003/04/emma" version="1.0">
              <emma:interpretation id="{2329443E-9DE1-479F-A6EC-0E306D6DE84F}" emma:medium="tactile" emma:mode="ink">
                <msink:context xmlns:msink="http://schemas.microsoft.com/ink/2010/main" type="inkWord" rotatedBoundingBox="23985,-1851 24525,-2136 24975,-1284 24435,-999"/>
              </emma:interpretation>
              <emma:one-of disjunction-type="recognition" id="oneOf2">
                <emma:interpretation id="interp2" emma:lang="" emma:confidence="1">
                  <emma:literal/>
                </emma:interpretation>
              </emma:one-of>
            </emma:emma>
          </inkml:annotationXML>
          <inkml:trace contextRef="#ctx0" brushRef="#br0" timeOffset="112896.9824">-2986 356 0,'-44'0'31,"-1"0"-15,1 45-16,-1-45 16,45 133-16,0-88 15,0 44 1,0-44-16,-44 44 15,44-45 1,0 1-16,-45 44 16,45-45-16,0 1 15,0 0 1,0-1-16,0-88 141,89-90-126</inkml:trace>
          <inkml:trace contextRef="#ctx0" brushRef="#br0" timeOffset="112377.158">-3520 356 0,'0'45'78,"44"-1"-62,1 1-16,44 44 15,-44-45-15,44 46 16,-45-46-16,45 1 15,0 44-15,-44-45 16,0-44-16,-1 45 16,1-1-16,-45 1 15,0-90 126,0-44-125</inkml:trace>
        </inkml:traceGroup>
        <inkml:traceGroup>
          <inkml:annotationXML>
            <emma:emma xmlns:emma="http://www.w3.org/2003/04/emma" version="1.0">
              <emma:interpretation id="{6FD04C0A-83DE-47EC-B51E-52BD4BFC5ACC}" emma:medium="tactile" emma:mode="ink">
                <msink:context xmlns:msink="http://schemas.microsoft.com/ink/2010/main" type="inkWord" rotatedBoundingBox="25522,-1975 25699,-2068 25857,-1767 25681,-1674"/>
              </emma:interpretation>
              <emma:one-of disjunction-type="recognition" id="oneOf3">
                <emma:interpretation id="interp3" emma:lang="" emma:confidence="1">
                  <emma:literal/>
                </emma:interpretation>
              </emma:one-of>
            </emma:emma>
          </inkml:annotationXML>
          <inkml:trace contextRef="#ctx0" brushRef="#br0" timeOffset="5759.4392">-1961 267 0,'-44'0'0,"-1"0"15,45 44 1,0 1 46,0 0-46,45-45 31,-1 0-32,1 0 1,-1 0 0,-44-45 31,0 0-16,-44 45 31,-1 0-46,45 45 15,0 0-15,0 44 15,45-89 0,-1 0-31,1 0 32,0 0 14,-90 0 48,45 44 31,-45-44-31,1-44-78</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4-09-10T03:21:26.565"/>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8FB2BF2D-32C6-4AE9-8A5E-40473C1B74A6}" emma:medium="tactile" emma:mode="ink">
          <msink:context xmlns:msink="http://schemas.microsoft.com/ink/2010/main" type="writingRegion" rotatedBoundingBox="27994,-3859 31880,-5194 32357,-3807 28471,-2471"/>
        </emma:interpretation>
      </emma:emma>
    </inkml:annotationXML>
    <inkml:traceGroup>
      <inkml:annotationXML>
        <emma:emma xmlns:emma="http://www.w3.org/2003/04/emma" version="1.0">
          <emma:interpretation id="{D5076543-CD9F-4A50-84DB-2222C8407FAF}" emma:medium="tactile" emma:mode="ink">
            <msink:context xmlns:msink="http://schemas.microsoft.com/ink/2010/main" type="paragraph" rotatedBoundingBox="27994,-3859 31880,-5194 32357,-3807 28471,-2471" alignmentLevel="1"/>
          </emma:interpretation>
        </emma:emma>
      </inkml:annotationXML>
      <inkml:traceGroup>
        <inkml:annotationXML>
          <emma:emma xmlns:emma="http://www.w3.org/2003/04/emma" version="1.0">
            <emma:interpretation id="{685F9E14-07A3-4131-A724-469503B3708F}" emma:medium="tactile" emma:mode="ink">
              <msink:context xmlns:msink="http://schemas.microsoft.com/ink/2010/main" type="line" rotatedBoundingBox="27994,-3859 31880,-5194 32357,-3807 28471,-2471"/>
            </emma:interpretation>
          </emma:emma>
        </inkml:annotationXML>
        <inkml:traceGroup>
          <inkml:annotationXML>
            <emma:emma xmlns:emma="http://www.w3.org/2003/04/emma" version="1.0">
              <emma:interpretation id="{AAD66836-D75E-4CF7-9E2C-55A44B01436A}" emma:medium="tactile" emma:mode="ink">
                <msink:context xmlns:msink="http://schemas.microsoft.com/ink/2010/main" type="inkWord" rotatedBoundingBox="28116,-3867 31820,-4687 32075,-3535 28371,-2714">
                  <msink:destinationLink direction="with" ref="{E7FC3C4F-6BDD-41B3-9D85-E18B2C23CBD4}"/>
                  <msink:destinationLink direction="with" ref="{9E741DC5-81F2-49D5-8468-ECBC6A574B46}"/>
                  <msink:destinationLink direction="with" ref="{61A62596-E980-4E23-A5ED-A97096D0A26F}"/>
                </msink:context>
              </emma:interpretation>
              <emma:one-of disjunction-type="recognition" id="oneOf0">
                <emma:interpretation id="interp0" emma:lang="" emma:confidence="1">
                  <emma:literal/>
                </emma:interpretation>
              </emma:one-of>
            </emma:emma>
          </inkml:annotationXML>
          <inkml:trace contextRef="#ctx0" brushRef="#br0">713-1159 0,'0'89'93,"0"-44"-93,0 44 16,0 0-16,0 0 16,0-44-16,0-1 15,0 1-15,0-1 47,45 1-16,-1-45-15,1 0-16,-1 0 16,1 0-1,44 0 1,0 0 0,-44 0-16,-1-45 15,1 1 1,-45-1-16,44 45 15,1-44-15,-1 44 16,-44-45 125,45 0-126</inkml:trace>
          <inkml:trace contextRef="#ctx0" brushRef="#br0" timeOffset="-752.6451">1783-1872 0,'-45'0'31,"0"89"-31,1-44 16,-1 44-16,1-45 15,-1 1-15,-44 44 16,44 0-16,1-44 16,44-1-16,-45-44 15,1 89-15,44-44 16,0-1 0,0 1-16,-89 44 15,89-44 16,-45-1-31,45 1 16,0-1 62</inkml:trace>
          <inkml:trace contextRef="#ctx0" brushRef="#br0" timeOffset="1319.0491">1827-1426 0,'45'-45'47,"-1"0"-32,1-44-15,-1 45 16,1-1-16,-1 1 15,-44-1 1,45 45 0,0-44-16,-1 44 62,1 44-46,-45 1-1,0-1-15,44 1 16,-44-1-16,0 1 16,0-1-16,0 1 15,0 0-15,0-1 16,45-44 93,44-223-62,-45 134-47,1 0 16,-45 45 15,45-1 32,-1 45-63,1 45 15,-45 44-15,0-45 16,0 45-16,0 0 15,0 1-15,0 43 16,0-88 0,0-1-16,0-88 109,0-90-93,0 45-16,0 0 15,0-45-15,44 45 16,-44 45-16,0-1 16,89 45 46,-44 0-46,44 0-16,-44 45 15,-45-1-15,0 1 16,44-1-16,1 90 16,-1-90-1,-44 1 1,45 0 109</inkml:trace>
          <inkml:trace contextRef="#ctx0" brushRef="#br0" timeOffset="2778.2011">3387-1961 0,'-89'0'16,"44"44"0,0 1-16,45 0 15,0-1-15,0 45 16,0-44-1,0 44-15,0-45 16,0 1 0,0 0-16,0 44 47,45-89-47,44 44 15,-44-44 1,-1 0-1,1 0 1,-1 0-16,1 0 16,-45-89-1,0 45-15,0-46 16,0 46-16,0-45 16,0 44-16,0 1 15,0 88 95,0 1-95,0 44 1,0-45-16,0 1 15,0 0-15,45 44 16,-1-89 0,-44 44-1,45-44 17,-1 0-17,1 0 1,44-89-1,-89 45-15,0-46 16,44 46-16,-44-1 16,0-44-16,0 45 15,0-1 1,0 90 62,0-1-62,0 45-16,0-44 15,0-1-15,0 1 16,45 0 0,0-45-1,-1 0 1,1 0-1,-1 0 1,1 0 0,-45-90-1,0 46-15,0-45 16,0 44-16,0 1 16,0-1-16,0 1 15,44 44 48,-44 44-63,0 1 15,0-1-15,45 1 16,0 44-16,-45-45 16,44 46-1,1-90 95</inkml:trace>
        </inkml:traceGroup>
        <inkml:traceGroup>
          <inkml:annotationXML>
            <emma:emma xmlns:emma="http://www.w3.org/2003/04/emma" version="1.0">
              <emma:interpretation id="{7063EC47-5849-4487-BB7C-C9A5F2031551}" emma:medium="tactile" emma:mode="ink">
                <msink:context xmlns:msink="http://schemas.microsoft.com/ink/2010/main" type="inkWord" rotatedBoundingBox="31293,-3928 31505,-3608 31443,-3567 31231,-3887"/>
              </emma:interpretation>
              <emma:one-of disjunction-type="recognition" id="oneOf1">
                <emma:interpretation id="interp1" emma:lang="" emma:confidence="1">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interpretation id="interp5" emma:lang="" emma:confidence="0">
                  <emma:literal>|</emma:literal>
                </emma:interpretation>
              </emma:one-of>
            </emma:emma>
          </inkml:annotationXML>
          <inkml:trace contextRef="#ctx0" brushRef="#br0" timeOffset="4951.3402">3877-1337 0,'-45'0'16,"1"0"-1,44-45-15,-45 1 16,1-1-16,-1-44 16,45 44-16,0 1 15</inkml:trace>
        </inkml:traceGroup>
        <inkml:traceGroup>
          <inkml:annotationXML>
            <emma:emma xmlns:emma="http://www.w3.org/2003/04/emma" version="1.0">
              <emma:interpretation id="{040497A5-8D49-498D-9986-75F6126AADD6}" emma:medium="tactile" emma:mode="ink">
                <msink:context xmlns:msink="http://schemas.microsoft.com/ink/2010/main" type="inkWord" rotatedBoundingBox="30707,-4795 31882,-5192 32013,-4807 30837,-4409"/>
              </emma:interpretation>
              <emma:one-of disjunction-type="recognition" id="oneOf2">
                <emma:interpretation id="interp6" emma:lang="" emma:confidence="0.5">
                  <emma:literal>~</emma:literal>
                </emma:interpretation>
                <emma:interpretation id="interp7" emma:lang="" emma:confidence="0.5">
                  <emma:literal>mm</emma:literal>
                </emma:interpretation>
                <emma:interpretation id="interp8" emma:lang="" emma:confidence="0">
                  <emma:literal>m</emma:literal>
                </emma:interpretation>
                <emma:interpretation id="interp9" emma:lang="" emma:confidence="0">
                  <emma:literal>m~</emma:literal>
                </emma:interpretation>
                <emma:interpretation id="interp10" emma:lang="" emma:confidence="0">
                  <emma:literal>mM</emma:literal>
                </emma:interpretation>
              </emma:one-of>
            </emma:emma>
          </inkml:annotationXML>
          <inkml:trace contextRef="#ctx0" brushRef="#br0" timeOffset="3678.9523">3164-2362 0,'0'89'15,"0"-134"95,44 1-95,-44-1-15,45 45 16,0-44 0,-45-1-16,44 45 15,1 0 1,-1 0 0,1 0-1,-1 0-15,-44 45 16,45 44-16,0-89 15,-45 89 17</inkml:trace>
          <inkml:trace contextRef="#ctx0" brushRef="#br0" timeOffset="4231.4982">3610-2540 0,'44'-45'16,"-44"0"-1,45 1-15,-1-1 16,1 1 15,-1 44-15,1 0-1,-1 44 1,46 1 0,-46-1 15,1-44 0,-1 0-15,1 0 15,-1 0-15,1-44-1,0-1 1</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 name="Google Shape;45;p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 name="Google Shape;46;p1: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7: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smtClean="0"/>
              <a:t>Loss</a:t>
            </a:r>
            <a:r>
              <a:rPr lang="en-US" dirty="0" smtClean="0">
                <a:sym typeface="Wingdings" panose="05000000000000000000" pitchFamily="2" charset="2"/>
              </a:rPr>
              <a:t>(L)</a:t>
            </a:r>
            <a:r>
              <a:rPr lang="en-US" dirty="0" err="1" smtClean="0"/>
              <a:t>tính</a:t>
            </a:r>
            <a:r>
              <a:rPr lang="en-US" baseline="0" dirty="0" smtClean="0"/>
              <a:t> </a:t>
            </a:r>
            <a:r>
              <a:rPr lang="en-US" baseline="0" dirty="0" err="1" smtClean="0"/>
              <a:t>tại</a:t>
            </a:r>
            <a:r>
              <a:rPr lang="en-US" baseline="0" dirty="0" smtClean="0"/>
              <a:t> 1 </a:t>
            </a:r>
            <a:r>
              <a:rPr lang="en-US" baseline="0" dirty="0" err="1" smtClean="0"/>
              <a:t>điểm</a:t>
            </a:r>
            <a:r>
              <a:rPr lang="en-US" baseline="0" dirty="0" smtClean="0"/>
              <a:t> data(</a:t>
            </a:r>
            <a:r>
              <a:rPr lang="en-US" baseline="0" dirty="0" err="1" smtClean="0"/>
              <a:t>x,y</a:t>
            </a:r>
            <a:r>
              <a:rPr lang="en-US" baseline="0" dirty="0" smtClean="0"/>
              <a:t>)</a:t>
            </a:r>
            <a:endParaRPr lang="en-US" dirty="0" smtClean="0"/>
          </a:p>
          <a:p>
            <a:pPr marL="0" lvl="0" indent="0" algn="l" rtl="0">
              <a:lnSpc>
                <a:spcPct val="100000"/>
              </a:lnSpc>
              <a:spcBef>
                <a:spcPts val="0"/>
              </a:spcBef>
              <a:spcAft>
                <a:spcPts val="0"/>
              </a:spcAft>
              <a:buSzPts val="1400"/>
              <a:buNone/>
            </a:pPr>
            <a:r>
              <a:rPr lang="en-US" dirty="0" err="1" smtClean="0"/>
              <a:t>Ex:Vector</a:t>
            </a:r>
            <a:r>
              <a:rPr lang="en-US" dirty="0" smtClean="0"/>
              <a:t> ([1,0,0,1,0])</a:t>
            </a:r>
            <a:r>
              <a:rPr lang="en-US" baseline="0" dirty="0" smtClean="0"/>
              <a:t>, </a:t>
            </a:r>
            <a:r>
              <a:rPr lang="en-US" baseline="0" dirty="0" err="1" smtClean="0"/>
              <a:t>lable</a:t>
            </a:r>
            <a:r>
              <a:rPr lang="en-US" baseline="0" dirty="0" smtClean="0"/>
              <a:t>([1,0,0,0])</a:t>
            </a:r>
          </a:p>
          <a:p>
            <a:pPr marL="0" lvl="0" indent="0" algn="l" rtl="0">
              <a:lnSpc>
                <a:spcPct val="100000"/>
              </a:lnSpc>
              <a:spcBef>
                <a:spcPts val="0"/>
              </a:spcBef>
              <a:spcAft>
                <a:spcPts val="0"/>
              </a:spcAft>
              <a:buSzPts val="1400"/>
              <a:buNone/>
            </a:pPr>
            <a:endParaRPr lang="en-US" dirty="0" smtClean="0"/>
          </a:p>
          <a:p>
            <a:pPr marL="0" lvl="0" indent="0" algn="l" rtl="0">
              <a:lnSpc>
                <a:spcPct val="100000"/>
              </a:lnSpc>
              <a:spcBef>
                <a:spcPts val="0"/>
              </a:spcBef>
              <a:spcAft>
                <a:spcPts val="0"/>
              </a:spcAft>
              <a:buSzPts val="1400"/>
              <a:buNone/>
            </a:pPr>
            <a:r>
              <a:rPr lang="en-US" dirty="0" smtClean="0"/>
              <a:t>Cost</a:t>
            </a:r>
            <a:r>
              <a:rPr lang="en-US" dirty="0" smtClean="0">
                <a:sym typeface="Wingdings" panose="05000000000000000000" pitchFamily="2" charset="2"/>
              </a:rPr>
              <a:t>(J)</a:t>
            </a:r>
            <a:r>
              <a:rPr lang="en-US" dirty="0" err="1" smtClean="0"/>
              <a:t>của</a:t>
            </a:r>
            <a:r>
              <a:rPr lang="en-US" baseline="0" dirty="0" smtClean="0"/>
              <a:t> </a:t>
            </a:r>
            <a:r>
              <a:rPr lang="en-US" baseline="0" dirty="0" err="1" smtClean="0"/>
              <a:t>nhiều</a:t>
            </a:r>
            <a:r>
              <a:rPr lang="en-US" baseline="0" dirty="0" smtClean="0"/>
              <a:t> overall cost(</a:t>
            </a:r>
            <a:r>
              <a:rPr lang="en-US" baseline="0" dirty="0" err="1" smtClean="0"/>
              <a:t>nhiều</a:t>
            </a:r>
            <a:r>
              <a:rPr lang="en-US" baseline="0" dirty="0" smtClean="0"/>
              <a:t> </a:t>
            </a:r>
            <a:r>
              <a:rPr lang="en-US" baseline="0" dirty="0" err="1" smtClean="0"/>
              <a:t>điểm</a:t>
            </a:r>
            <a:r>
              <a:rPr lang="en-US" baseline="0" dirty="0" smtClean="0"/>
              <a:t>)</a:t>
            </a:r>
            <a:endParaRPr dirty="0"/>
          </a:p>
        </p:txBody>
      </p:sp>
      <p:sp>
        <p:nvSpPr>
          <p:cNvPr id="108" name="Google Shape;108;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9: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355600" lvl="0" indent="-342900">
              <a:buSzPts val="28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Gradient descent is an optimization algorithm used to minimize a cost function by iteratively adjusting the values of the parameters of a model. It is commonly used in machine learning to update the weights and biases of a neural network during training. </a:t>
            </a:r>
          </a:p>
          <a:p>
            <a:pPr marL="355600" lvl="0" indent="-342900">
              <a:buSzPts val="28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The idea behind gradient descent is to calculate the gradient of the cost function with respect to each parameter, which gives us the direction and magnitude of the steepest ascent. We then take small steps in the opposite direction of the gradient to descend the cost function, towards a local minimum. The size of each step is determined by the learning rate, which is a </a:t>
            </a:r>
            <a:r>
              <a:rPr lang="en-US" sz="1200" b="0" i="0" u="none" strike="noStrike" cap="none" dirty="0" err="1">
                <a:solidFill>
                  <a:schemeClr val="dk1"/>
                </a:solidFill>
                <a:latin typeface="Calibri"/>
                <a:ea typeface="Century Schoolbook"/>
                <a:cs typeface="Century Schoolbook"/>
                <a:sym typeface="Century Schoolbook"/>
              </a:rPr>
              <a:t>hyperparameter</a:t>
            </a:r>
            <a:r>
              <a:rPr lang="en-US" sz="1200" b="0" i="0" u="none" strike="noStrike" cap="none" dirty="0">
                <a:solidFill>
                  <a:schemeClr val="dk1"/>
                </a:solidFill>
                <a:latin typeface="Calibri"/>
                <a:ea typeface="Century Schoolbook"/>
                <a:cs typeface="Century Schoolbook"/>
                <a:sym typeface="Century Schoolbook"/>
              </a:rPr>
              <a:t> of the algorithm. If the learning rate is too small, the algorithm may take a long time to converge to the minimum, while if it is too large, it may overshoot the minimum and fail to converge. </a:t>
            </a:r>
          </a:p>
          <a:p>
            <a:pPr marL="355600" lvl="0" indent="-342900">
              <a:buSzPts val="28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There are different variations of gradient descent, such as batch gradient descent, stochastic gradient descent, and mini-batch gradient descent, which differ in how the gradients are calculated and how the steps are updated.</a:t>
            </a:r>
          </a:p>
          <a:p>
            <a:pPr marL="0" lvl="0" indent="0" algn="l" rtl="0">
              <a:lnSpc>
                <a:spcPct val="100000"/>
              </a:lnSpc>
              <a:spcBef>
                <a:spcPts val="0"/>
              </a:spcBef>
              <a:spcAft>
                <a:spcPts val="0"/>
              </a:spcAft>
              <a:buSzPts val="1400"/>
              <a:buNone/>
            </a:pPr>
            <a:endParaRPr dirty="0"/>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1883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355600" lvl="0" indent="-342900">
              <a:buSzPts val="28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Gradient descent is an optimization algorithm used to minimize a cost function by iteratively adjusting the values of the parameters of a model. It is commonly used in machine learning to update the weights and biases of a neural network during training. </a:t>
            </a:r>
          </a:p>
          <a:p>
            <a:pPr marL="355600" lvl="0" indent="-342900">
              <a:buSzPts val="28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The idea behind gradient descent is to calculate the gradient of the cost function with respect to each parameter, which gives us the direction and magnitude of the steepest ascent. We then take small steps in the opposite direction of the gradient to descend the cost function, towards a local minimum. The size of each step is determined by the learning rate, which is a </a:t>
            </a:r>
            <a:r>
              <a:rPr lang="en-US" sz="1200" b="0" i="0" u="none" strike="noStrike" cap="none" dirty="0" err="1">
                <a:solidFill>
                  <a:schemeClr val="dk1"/>
                </a:solidFill>
                <a:latin typeface="Calibri"/>
                <a:ea typeface="Century Schoolbook"/>
                <a:cs typeface="Century Schoolbook"/>
                <a:sym typeface="Century Schoolbook"/>
              </a:rPr>
              <a:t>hyperparameter</a:t>
            </a:r>
            <a:r>
              <a:rPr lang="en-US" sz="1200" b="0" i="0" u="none" strike="noStrike" cap="none" dirty="0">
                <a:solidFill>
                  <a:schemeClr val="dk1"/>
                </a:solidFill>
                <a:latin typeface="Calibri"/>
                <a:ea typeface="Century Schoolbook"/>
                <a:cs typeface="Century Schoolbook"/>
                <a:sym typeface="Century Schoolbook"/>
              </a:rPr>
              <a:t> of the algorithm. If the learning rate is too small, the algorithm may take a long time to converge to the minimum, while if it is too large, it may overshoot the minimum and fail to converge. </a:t>
            </a:r>
          </a:p>
          <a:p>
            <a:pPr marL="355600" lvl="0" indent="-342900">
              <a:buSzPts val="28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There are different variations of gradient descent, such as batch gradient descent, stochastic gradient descent, and mini-batch gradient descent, which differ in how the gradients are calculated and how the steps are updated.</a:t>
            </a:r>
          </a:p>
          <a:p>
            <a:pPr marL="0" lvl="0" indent="0" algn="l" rtl="0">
              <a:lnSpc>
                <a:spcPct val="100000"/>
              </a:lnSpc>
              <a:spcBef>
                <a:spcPts val="0"/>
              </a:spcBef>
              <a:spcAft>
                <a:spcPts val="0"/>
              </a:spcAft>
              <a:buSzPts val="1400"/>
              <a:buNone/>
            </a:pPr>
            <a:endParaRPr dirty="0"/>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31296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t>
            </a:r>
            <a:r>
              <a:rPr lang="en-US" baseline="0" dirty="0" smtClean="0"/>
              <a:t> </a:t>
            </a:r>
            <a:r>
              <a:rPr lang="en-US" baseline="0" dirty="0" err="1" smtClean="0"/>
              <a:t>luôn</a:t>
            </a:r>
            <a:r>
              <a:rPr lang="en-US" baseline="0" dirty="0" smtClean="0"/>
              <a:t> </a:t>
            </a:r>
            <a:r>
              <a:rPr lang="en-US" baseline="0" dirty="0" err="1" smtClean="0"/>
              <a:t>có</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lớn</a:t>
            </a:r>
            <a:r>
              <a:rPr lang="en-US" baseline="0" dirty="0" smtClean="0"/>
              <a:t> </a:t>
            </a:r>
            <a:r>
              <a:rPr lang="en-US" baseline="0" dirty="0" err="1" smtClean="0"/>
              <a:t>nhất</a:t>
            </a:r>
            <a:endParaRPr lang="en-US" baseline="0" dirty="0" smtClean="0"/>
          </a:p>
          <a:p>
            <a:endParaRPr lang="en-US" baseline="0" dirty="0" smtClean="0"/>
          </a:p>
          <a:p>
            <a:r>
              <a:rPr lang="en-US" baseline="0" dirty="0" smtClean="0"/>
              <a:t>Lear </a:t>
            </a:r>
            <a:r>
              <a:rPr lang="en-US" baseline="0" dirty="0" err="1" smtClean="0"/>
              <a:t>graden</a:t>
            </a:r>
            <a:r>
              <a:rPr lang="en-US" baseline="0" dirty="0" smtClean="0"/>
              <a:t> </a:t>
            </a:r>
            <a:r>
              <a:rPr lang="en-US" baseline="0" dirty="0" err="1" smtClean="0"/>
              <a:t>là</a:t>
            </a:r>
            <a:r>
              <a:rPr lang="en-US" baseline="0" dirty="0" smtClean="0"/>
              <a:t> </a:t>
            </a:r>
            <a:r>
              <a:rPr lang="en-US" baseline="0" dirty="0" err="1" smtClean="0"/>
              <a:t>hyparament</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p>
          <a:p>
            <a:r>
              <a:rPr lang="en-US" baseline="0" dirty="0" smtClean="0"/>
              <a:t>W </a:t>
            </a:r>
            <a:r>
              <a:rPr lang="en-US" baseline="0" dirty="0" err="1" smtClean="0"/>
              <a:t>siêu</a:t>
            </a:r>
            <a:r>
              <a:rPr lang="en-US" baseline="0" dirty="0" smtClean="0"/>
              <a:t> </a:t>
            </a:r>
            <a:r>
              <a:rPr lang="en-US" baseline="0" dirty="0" err="1" smtClean="0"/>
              <a:t>tham</a:t>
            </a:r>
            <a:r>
              <a:rPr lang="en-US" baseline="0" dirty="0" smtClean="0"/>
              <a:t> </a:t>
            </a:r>
            <a:r>
              <a:rPr lang="en-US" baseline="0" dirty="0" err="1" smtClean="0"/>
              <a:t>số</a:t>
            </a:r>
            <a:r>
              <a:rPr lang="en-US" baseline="0" dirty="0" smtClean="0"/>
              <a:t> </a:t>
            </a:r>
          </a:p>
          <a:p>
            <a:endParaRPr lang="en-US" baseline="0" dirty="0" smtClean="0"/>
          </a:p>
          <a:p>
            <a:r>
              <a:rPr lang="en-US" baseline="0" dirty="0" err="1" smtClean="0"/>
              <a:t>Trong</a:t>
            </a:r>
            <a:r>
              <a:rPr lang="en-US" baseline="0" dirty="0" smtClean="0"/>
              <a:t> </a:t>
            </a:r>
            <a:r>
              <a:rPr lang="en-US" baseline="0" dirty="0" err="1" smtClean="0"/>
              <a:t>khoảng</a:t>
            </a:r>
            <a:r>
              <a:rPr lang="en-US" baseline="0" dirty="0" smtClean="0"/>
              <a:t> </a:t>
            </a:r>
            <a:r>
              <a:rPr lang="en-US" baseline="0" dirty="0" err="1" smtClean="0"/>
              <a:t>xanh</a:t>
            </a:r>
            <a:r>
              <a:rPr lang="en-US" baseline="0" dirty="0" smtClean="0"/>
              <a:t> 1 </a:t>
            </a:r>
            <a:r>
              <a:rPr lang="en-US" baseline="0" dirty="0" err="1" smtClean="0"/>
              <a:t>thì</a:t>
            </a:r>
            <a:r>
              <a:rPr lang="en-US" baseline="0" dirty="0" smtClean="0"/>
              <a:t> x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nhỏ</a:t>
            </a:r>
            <a:r>
              <a:rPr lang="en-US" baseline="0" dirty="0" smtClean="0"/>
              <a:t> </a:t>
            </a:r>
            <a:r>
              <a:rPr lang="en-US" baseline="0" dirty="0" err="1" smtClean="0"/>
              <a:t>nhất</a:t>
            </a:r>
            <a:r>
              <a:rPr lang="en-US" baseline="0" dirty="0" smtClean="0"/>
              <a:t> </a:t>
            </a:r>
          </a:p>
          <a:p>
            <a:r>
              <a:rPr lang="en-US" baseline="0" dirty="0" err="1" smtClean="0"/>
              <a:t>Trong</a:t>
            </a:r>
            <a:r>
              <a:rPr lang="en-US" baseline="0" dirty="0" smtClean="0"/>
              <a:t> </a:t>
            </a:r>
            <a:r>
              <a:rPr lang="en-US" baseline="0" dirty="0" err="1" smtClean="0"/>
              <a:t>khoản</a:t>
            </a:r>
            <a:r>
              <a:rPr lang="en-US" baseline="0" dirty="0" smtClean="0"/>
              <a:t> </a:t>
            </a:r>
            <a:r>
              <a:rPr lang="en-US" baseline="0" dirty="0" err="1" smtClean="0"/>
              <a:t>xanh</a:t>
            </a:r>
            <a:r>
              <a:rPr lang="en-US" baseline="0" dirty="0" smtClean="0"/>
              <a:t> 1 </a:t>
            </a:r>
            <a:r>
              <a:rPr lang="en-US" baseline="0" dirty="0" err="1" smtClean="0"/>
              <a:t>tới</a:t>
            </a:r>
            <a:r>
              <a:rPr lang="en-US" baseline="0" dirty="0" smtClean="0"/>
              <a:t> 2 </a:t>
            </a:r>
            <a:r>
              <a:rPr lang="en-US" baseline="0" dirty="0" err="1" smtClean="0"/>
              <a:t>thì</a:t>
            </a:r>
            <a:r>
              <a:rPr lang="en-US" baseline="0" dirty="0" smtClean="0"/>
              <a:t> x 2 </a:t>
            </a:r>
            <a:r>
              <a:rPr lang="en-US" baseline="0" dirty="0" err="1" smtClean="0"/>
              <a:t>là</a:t>
            </a:r>
            <a:r>
              <a:rPr lang="en-US" baseline="0" dirty="0" smtClean="0"/>
              <a:t> </a:t>
            </a:r>
            <a:r>
              <a:rPr lang="en-US" baseline="0" dirty="0" err="1" smtClean="0"/>
              <a:t>nhỏ</a:t>
            </a:r>
            <a:r>
              <a:rPr lang="en-US" baseline="0" dirty="0" smtClean="0"/>
              <a:t> </a:t>
            </a:r>
            <a:r>
              <a:rPr lang="en-US" baseline="0" dirty="0" err="1" smtClean="0"/>
              <a:t>nhất</a:t>
            </a:r>
            <a:r>
              <a:rPr lang="en-US" baseline="0" dirty="0" smtClean="0"/>
              <a:t> </a:t>
            </a:r>
          </a:p>
          <a:p>
            <a:r>
              <a:rPr lang="en-US" baseline="0" dirty="0" smtClean="0"/>
              <a:t>……</a:t>
            </a:r>
          </a:p>
          <a:p>
            <a:endParaRPr lang="en-US" baseline="0" dirty="0" smtClean="0"/>
          </a:p>
          <a:p>
            <a:r>
              <a:rPr lang="en-US" baseline="0" dirty="0" err="1" smtClean="0"/>
              <a:t>Nếu</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có</a:t>
            </a:r>
            <a:r>
              <a:rPr lang="en-US" baseline="0" dirty="0" smtClean="0"/>
              <a:t> </a:t>
            </a:r>
            <a:r>
              <a:rPr lang="en-US" baseline="0" dirty="0" err="1" smtClean="0"/>
              <a:t>nhiều</a:t>
            </a:r>
            <a:r>
              <a:rPr lang="en-US" baseline="0" dirty="0" smtClean="0"/>
              <a:t> </a:t>
            </a:r>
            <a:r>
              <a:rPr lang="en-US" baseline="0" dirty="0" err="1" smtClean="0"/>
              <a:t>điểm</a:t>
            </a:r>
            <a:r>
              <a:rPr lang="en-US" baseline="0" dirty="0" smtClean="0"/>
              <a:t> </a:t>
            </a:r>
            <a:r>
              <a:rPr lang="en-US" baseline="0" dirty="0" err="1" smtClean="0"/>
              <a:t>cực</a:t>
            </a:r>
            <a:r>
              <a:rPr lang="en-US" baseline="0" dirty="0" smtClean="0"/>
              <a:t> </a:t>
            </a:r>
            <a:r>
              <a:rPr lang="en-US" baseline="0" dirty="0" err="1" smtClean="0"/>
              <a:t>tiểu</a:t>
            </a:r>
            <a:r>
              <a:rPr lang="en-US" baseline="0" dirty="0" smtClean="0"/>
              <a:t> </a:t>
            </a:r>
          </a:p>
          <a:p>
            <a:r>
              <a:rPr lang="en-US" baseline="0" dirty="0" smtClean="0"/>
              <a:t>(so </a:t>
            </a:r>
            <a:r>
              <a:rPr lang="en-US" baseline="0" dirty="0" err="1" smtClean="0"/>
              <a:t>sánh</a:t>
            </a:r>
            <a:r>
              <a:rPr lang="en-US" baseline="0" dirty="0" smtClean="0"/>
              <a:t> </a:t>
            </a:r>
            <a:r>
              <a:rPr lang="en-US" baseline="0" dirty="0" err="1" smtClean="0"/>
              <a:t>trực</a:t>
            </a:r>
            <a:r>
              <a:rPr lang="en-US" baseline="0" dirty="0" smtClean="0"/>
              <a:t> </a:t>
            </a:r>
            <a:r>
              <a:rPr lang="en-US" baseline="0" dirty="0" err="1" smtClean="0"/>
              <a:t>tung</a:t>
            </a:r>
            <a:r>
              <a:rPr lang="en-US" baseline="0" dirty="0" smtClean="0"/>
              <a:t> ,so </a:t>
            </a:r>
            <a:r>
              <a:rPr lang="en-US" baseline="0" dirty="0" err="1" smtClean="0"/>
              <a:t>sánh</a:t>
            </a:r>
            <a:r>
              <a:rPr lang="en-US" baseline="0" dirty="0" smtClean="0"/>
              <a:t> </a:t>
            </a:r>
            <a:r>
              <a:rPr lang="en-US" baseline="0" dirty="0" err="1" smtClean="0"/>
              <a:t>với</a:t>
            </a:r>
            <a:r>
              <a:rPr lang="en-US" baseline="0" dirty="0" smtClean="0"/>
              <a:t> </a:t>
            </a:r>
            <a:r>
              <a:rPr lang="en-US" baseline="0" dirty="0" err="1" smtClean="0"/>
              <a:t>các</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trước</a:t>
            </a:r>
            <a:r>
              <a:rPr lang="en-US" baseline="0" dirty="0" smtClean="0"/>
              <a:t> </a:t>
            </a:r>
            <a:r>
              <a:rPr lang="en-US" baseline="0" dirty="0" err="1" smtClean="0"/>
              <a:t>xem</a:t>
            </a:r>
            <a:r>
              <a:rPr lang="en-US" baseline="0" dirty="0" smtClean="0"/>
              <a:t> </a:t>
            </a:r>
            <a:r>
              <a:rPr lang="en-US" baseline="0" dirty="0" err="1" smtClean="0"/>
              <a:t>nào</a:t>
            </a:r>
            <a:r>
              <a:rPr lang="en-US" baseline="0" dirty="0" smtClean="0"/>
              <a:t> </a:t>
            </a:r>
            <a:r>
              <a:rPr lang="en-US" baseline="0" dirty="0" err="1" smtClean="0"/>
              <a:t>nhỏ</a:t>
            </a:r>
            <a:r>
              <a:rPr lang="en-US" baseline="0" dirty="0" smtClean="0"/>
              <a:t> </a:t>
            </a:r>
            <a:r>
              <a:rPr lang="en-US" baseline="0" dirty="0" err="1" smtClean="0"/>
              <a:t>nhất</a:t>
            </a:r>
            <a:r>
              <a:rPr lang="en-US" baseline="0" dirty="0" smtClean="0"/>
              <a:t>)</a:t>
            </a:r>
          </a:p>
          <a:p>
            <a:r>
              <a:rPr lang="en-US" baseline="0" dirty="0" smtClean="0"/>
              <a:t>-</a:t>
            </a:r>
            <a:r>
              <a:rPr lang="en-US" baseline="0" dirty="0" err="1" smtClean="0"/>
              <a:t>nếu</a:t>
            </a:r>
            <a:r>
              <a:rPr lang="en-US" baseline="0" dirty="0" smtClean="0"/>
              <a:t> </a:t>
            </a:r>
            <a:r>
              <a:rPr lang="en-US" baseline="0" dirty="0" err="1" smtClean="0"/>
              <a:t>điểm</a:t>
            </a:r>
            <a:r>
              <a:rPr lang="en-US" baseline="0" dirty="0" smtClean="0"/>
              <a:t> x2 so </a:t>
            </a:r>
            <a:r>
              <a:rPr lang="en-US" baseline="0" dirty="0" err="1" smtClean="0"/>
              <a:t>sánh</a:t>
            </a:r>
            <a:r>
              <a:rPr lang="en-US" baseline="0" dirty="0" smtClean="0"/>
              <a:t> </a:t>
            </a:r>
            <a:r>
              <a:rPr lang="en-US" baseline="0" dirty="0" err="1" smtClean="0"/>
              <a:t>lớn</a:t>
            </a:r>
            <a:r>
              <a:rPr lang="en-US" baseline="0" dirty="0" smtClean="0"/>
              <a:t> </a:t>
            </a:r>
            <a:r>
              <a:rPr lang="en-US" baseline="0" dirty="0" err="1" smtClean="0"/>
              <a:t>hơn</a:t>
            </a:r>
            <a:r>
              <a:rPr lang="en-US" baseline="0" dirty="0" smtClean="0"/>
              <a:t> x1 </a:t>
            </a:r>
            <a:r>
              <a:rPr lang="en-US" baseline="0" dirty="0" err="1" smtClean="0"/>
              <a:t>thì</a:t>
            </a:r>
            <a:r>
              <a:rPr lang="en-US" baseline="0" dirty="0" smtClean="0"/>
              <a:t> </a:t>
            </a:r>
            <a:r>
              <a:rPr lang="en-US" baseline="0" dirty="0" err="1" smtClean="0"/>
              <a:t>sẽ</a:t>
            </a:r>
            <a:r>
              <a:rPr lang="en-US" baseline="0" dirty="0" smtClean="0"/>
              <a:t> </a:t>
            </a:r>
            <a:r>
              <a:rPr lang="en-US" baseline="0" dirty="0" err="1" smtClean="0"/>
              <a:t>đi</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p>
          <a:p>
            <a:endParaRPr lang="en-US" baseline="0" dirty="0" smtClean="0"/>
          </a:p>
          <a:p>
            <a:endParaRPr lang="en-US" baseline="0" dirty="0" smtClean="0"/>
          </a:p>
          <a:p>
            <a:r>
              <a:rPr lang="en-US" baseline="0" dirty="0" smtClean="0"/>
              <a:t>(</a:t>
            </a:r>
            <a:r>
              <a:rPr lang="en-US" baseline="0" dirty="0" err="1" smtClean="0"/>
              <a:t>kiếm</a:t>
            </a:r>
            <a:r>
              <a:rPr lang="en-US" baseline="0" dirty="0" smtClean="0"/>
              <a:t> </a:t>
            </a:r>
            <a:r>
              <a:rPr lang="en-US" baseline="0" dirty="0" err="1" smtClean="0"/>
              <a:t>thêm</a:t>
            </a:r>
            <a:r>
              <a:rPr lang="en-US" baseline="0" dirty="0" smtClean="0"/>
              <a:t> </a:t>
            </a:r>
            <a:r>
              <a:rPr lang="en-US" baseline="0" dirty="0" err="1" smtClean="0"/>
              <a:t>trên</a:t>
            </a:r>
            <a:r>
              <a:rPr lang="en-US" baseline="0" dirty="0" smtClean="0"/>
              <a:t> </a:t>
            </a:r>
            <a:r>
              <a:rPr lang="en-US" baseline="0" dirty="0" err="1" smtClean="0"/>
              <a:t>cousera</a:t>
            </a:r>
            <a:r>
              <a:rPr lang="en-US" baseline="0" dirty="0" smtClean="0"/>
              <a:t> – saddle point)</a:t>
            </a:r>
          </a:p>
          <a:p>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92681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3" name="Google Shape;123;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2: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355600" lvl="0" indent="-342900">
              <a:buSzPts val="28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Derivatives are a fundamental concept in calculus, and they represent the rate at which one quantity changes with respect to another.</a:t>
            </a:r>
          </a:p>
          <a:p>
            <a:pPr marL="355600" lvl="0" indent="-342900">
              <a:buSzPts val="28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Consider the example in the next slide is a simple linear function f(a) = 3a. To understand derivatives, look at a few points on the function and then nudging the value of a slightly to the right to see how the value of f(a) changes. When a = 2, f(a) = 6. If a is nudged to 2.001, then f(a) = 6.003. The slope of the function at a = 2 is the ratio of the change in f(a) to the change in a, which is (6.003 - 6)/(2.001 - 2) = 3. This is the same slope as the function everywhere else.</a:t>
            </a:r>
          </a:p>
          <a:p>
            <a:pPr marL="355600" lvl="0" indent="-342900">
              <a:buSzPts val="28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The formal definition of the derivative involves taking the limit as the change in a goes to zero. The slope or derivative of a function represents how much the output changes for a given change in the input. The slope can be different at different points on the function, and this will be explored in more detail in the next section.</a:t>
            </a:r>
          </a:p>
          <a:p>
            <a:pPr marL="0" lvl="0" indent="0" algn="l" rtl="0">
              <a:lnSpc>
                <a:spcPct val="100000"/>
              </a:lnSpc>
              <a:spcBef>
                <a:spcPts val="0"/>
              </a:spcBef>
              <a:spcAft>
                <a:spcPts val="0"/>
              </a:spcAft>
              <a:buSzPts val="1400"/>
              <a:buNone/>
            </a:pPr>
            <a:endParaRPr dirty="0"/>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1490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 name="Google Shape;45;p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 name="Google Shape;46;p1: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extLst>
      <p:ext uri="{BB962C8B-B14F-4D97-AF65-F5344CB8AC3E}">
        <p14:creationId xmlns:p14="http://schemas.microsoft.com/office/powerpoint/2010/main" val="14330002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355600" lvl="0" indent="-342900">
              <a:buSzPts val="28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Derivatives are a fundamental concept in calculus, and they represent the rate at which one quantity changes with respect to another.</a:t>
            </a:r>
          </a:p>
          <a:p>
            <a:pPr marL="355600" lvl="0" indent="-342900">
              <a:buSzPts val="28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Consider the example in the next slide is a simple linear function f(a) = 3a. To understand derivatives, look at a few points on the function and then nudging the value of a slightly to the right to see how the value of f(a) changes. When a = 2, f(a) = 6. If a is nudged to 2.001, then f(a) = 6.003. The slope of the function at a = 2 is the ratio of the change in f(a) to the change in a, which is (6.003 - 6)/(2.001 - 2) = 3. This is the same slope as the function everywhere else.</a:t>
            </a:r>
          </a:p>
          <a:p>
            <a:pPr marL="355600" lvl="0" indent="-342900">
              <a:buSzPts val="28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The formal definition of the derivative involves taking the limit as the change in a goes to zero. The slope or derivative of a function represents how much the output changes for a given change in the input. The slope can be different at different points on the function, and this will be explored in more detail in the next section.</a:t>
            </a:r>
          </a:p>
          <a:p>
            <a:pPr marL="0" lvl="0" indent="0" algn="l" rtl="0">
              <a:lnSpc>
                <a:spcPct val="100000"/>
              </a:lnSpc>
              <a:spcBef>
                <a:spcPts val="0"/>
              </a:spcBef>
              <a:spcAft>
                <a:spcPts val="0"/>
              </a:spcAft>
              <a:buSzPts val="1400"/>
              <a:buNone/>
            </a:pPr>
            <a:endParaRPr dirty="0"/>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92003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latin typeface="Calibri"/>
                <a:ea typeface="Century Schoolbook"/>
                <a:cs typeface="Century Schoolbook"/>
                <a:sym typeface="Century Schoolbook"/>
              </a:rPr>
              <a:t>To understand derivatives, look at a few points on the function and then nudging the value of a slightly to the right to see how the value of f(a) changes. When a = 2, f(a) = 6. If a is nudged to 2.001, then f(a) = 6.003. The slope of the function at a = 2 is the ratio of the change in f(a) to the change in a, which is (6.003 - 6)/(2.001 - 2) = 3. This is the same slope as the function everywhere else.</a:t>
            </a:r>
          </a:p>
          <a:p>
            <a:pPr marL="0" lvl="0" indent="0" algn="l" rtl="0">
              <a:lnSpc>
                <a:spcPct val="100000"/>
              </a:lnSpc>
              <a:spcBef>
                <a:spcPts val="0"/>
              </a:spcBef>
              <a:spcAft>
                <a:spcPts val="0"/>
              </a:spcAft>
              <a:buSzPts val="1400"/>
              <a:buNone/>
            </a:pPr>
            <a:endParaRPr dirty="0"/>
          </a:p>
        </p:txBody>
      </p:sp>
      <p:sp>
        <p:nvSpPr>
          <p:cNvPr id="145" name="Google Shape;14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6904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1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9529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6: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1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1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878293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latin typeface="Calibri"/>
                <a:ea typeface="Century Schoolbook"/>
                <a:cs typeface="Century Schoolbook"/>
                <a:sym typeface="Century Schoolbook"/>
              </a:rPr>
              <a:t>To illustrate the computation graph, a simple function J of three variables a, b, and c is considered, which is J = 3(a + </a:t>
            </a:r>
            <a:r>
              <a:rPr lang="en-US" sz="1200" b="0" i="0" u="none" strike="noStrike" cap="none" dirty="0" err="1">
                <a:solidFill>
                  <a:schemeClr val="dk1"/>
                </a:solidFill>
                <a:latin typeface="Calibri"/>
                <a:ea typeface="Century Schoolbook"/>
                <a:cs typeface="Century Schoolbook"/>
                <a:sym typeface="Century Schoolbook"/>
              </a:rPr>
              <a:t>bc</a:t>
            </a:r>
            <a:r>
              <a:rPr lang="en-US" sz="1200" b="0" i="0" u="none" strike="noStrike" cap="none" dirty="0">
                <a:solidFill>
                  <a:schemeClr val="dk1"/>
                </a:solidFill>
                <a:latin typeface="Calibri"/>
                <a:ea typeface="Century Schoolbook"/>
                <a:cs typeface="Century Schoolbook"/>
                <a:sym typeface="Century Schoolbook"/>
              </a:rPr>
              <a:t>). The computation of this function involves three steps, which are computing </a:t>
            </a:r>
            <a:r>
              <a:rPr lang="en-US" sz="1200" b="0" i="0" u="none" strike="noStrike" cap="none" dirty="0" err="1">
                <a:solidFill>
                  <a:schemeClr val="dk1"/>
                </a:solidFill>
                <a:latin typeface="Calibri"/>
                <a:ea typeface="Century Schoolbook"/>
                <a:cs typeface="Century Schoolbook"/>
                <a:sym typeface="Century Schoolbook"/>
              </a:rPr>
              <a:t>bc</a:t>
            </a:r>
            <a:r>
              <a:rPr lang="en-US" sz="1200" b="0" i="0" u="none" strike="noStrike" cap="none" dirty="0">
                <a:solidFill>
                  <a:schemeClr val="dk1"/>
                </a:solidFill>
                <a:latin typeface="Calibri"/>
                <a:ea typeface="Century Schoolbook"/>
                <a:cs typeface="Century Schoolbook"/>
                <a:sym typeface="Century Schoolbook"/>
              </a:rPr>
              <a:t>, computing a times </a:t>
            </a:r>
            <a:r>
              <a:rPr lang="en-US" sz="1200" b="0" i="0" u="none" strike="noStrike" cap="none" dirty="0" err="1">
                <a:solidFill>
                  <a:schemeClr val="dk1"/>
                </a:solidFill>
                <a:latin typeface="Calibri"/>
                <a:ea typeface="Century Schoolbook"/>
                <a:cs typeface="Century Schoolbook"/>
                <a:sym typeface="Century Schoolbook"/>
              </a:rPr>
              <a:t>bc</a:t>
            </a:r>
            <a:r>
              <a:rPr lang="en-US" sz="1200" b="0" i="0" u="none" strike="noStrike" cap="none" dirty="0">
                <a:solidFill>
                  <a:schemeClr val="dk1"/>
                </a:solidFill>
                <a:latin typeface="Calibri"/>
                <a:ea typeface="Century Schoolbook"/>
                <a:cs typeface="Century Schoolbook"/>
                <a:sym typeface="Century Schoolbook"/>
              </a:rPr>
              <a:t>, and finally, computing 3 times a times </a:t>
            </a:r>
            <a:r>
              <a:rPr lang="en-US" sz="1200" b="0" i="0" u="none" strike="noStrike" cap="none" dirty="0" err="1">
                <a:solidFill>
                  <a:schemeClr val="dk1"/>
                </a:solidFill>
                <a:latin typeface="Calibri"/>
                <a:ea typeface="Century Schoolbook"/>
                <a:cs typeface="Century Schoolbook"/>
                <a:sym typeface="Century Schoolbook"/>
              </a:rPr>
              <a:t>bc</a:t>
            </a:r>
            <a:r>
              <a:rPr lang="en-US" sz="1200" b="0" i="0" u="none" strike="noStrike" cap="none" dirty="0">
                <a:solidFill>
                  <a:schemeClr val="dk1"/>
                </a:solidFill>
                <a:latin typeface="Calibri"/>
                <a:ea typeface="Century Schoolbook"/>
                <a:cs typeface="Century Schoolbook"/>
                <a:sym typeface="Century Schoolbook"/>
              </a:rPr>
              <a:t>. These three steps can be visualized as a computation graph with three nodes: one for computing </a:t>
            </a:r>
            <a:r>
              <a:rPr lang="en-US" sz="1200" b="0" i="0" u="none" strike="noStrike" cap="none" dirty="0" err="1">
                <a:solidFill>
                  <a:schemeClr val="dk1"/>
                </a:solidFill>
                <a:latin typeface="Calibri"/>
                <a:ea typeface="Century Schoolbook"/>
                <a:cs typeface="Century Schoolbook"/>
                <a:sym typeface="Century Schoolbook"/>
              </a:rPr>
              <a:t>bc</a:t>
            </a:r>
            <a:r>
              <a:rPr lang="en-US" sz="1200" b="0" i="0" u="none" strike="noStrike" cap="none" dirty="0">
                <a:solidFill>
                  <a:schemeClr val="dk1"/>
                </a:solidFill>
                <a:latin typeface="Calibri"/>
                <a:ea typeface="Century Schoolbook"/>
                <a:cs typeface="Century Schoolbook"/>
                <a:sym typeface="Century Schoolbook"/>
              </a:rPr>
              <a:t>, one for computing a times </a:t>
            </a:r>
            <a:r>
              <a:rPr lang="en-US" sz="1200" b="0" i="0" u="none" strike="noStrike" cap="none" dirty="0" err="1">
                <a:solidFill>
                  <a:schemeClr val="dk1"/>
                </a:solidFill>
                <a:latin typeface="Calibri"/>
                <a:ea typeface="Century Schoolbook"/>
                <a:cs typeface="Century Schoolbook"/>
                <a:sym typeface="Century Schoolbook"/>
              </a:rPr>
              <a:t>bc</a:t>
            </a:r>
            <a:r>
              <a:rPr lang="en-US" sz="1200" b="0" i="0" u="none" strike="noStrike" cap="none" dirty="0">
                <a:solidFill>
                  <a:schemeClr val="dk1"/>
                </a:solidFill>
                <a:latin typeface="Calibri"/>
                <a:ea typeface="Century Schoolbook"/>
                <a:cs typeface="Century Schoolbook"/>
                <a:sym typeface="Century Schoolbook"/>
              </a:rPr>
              <a:t>, and one for computing 3 times a times </a:t>
            </a:r>
            <a:r>
              <a:rPr lang="en-US" sz="1200" b="0" i="0" u="none" strike="noStrike" cap="none" dirty="0" err="1">
                <a:solidFill>
                  <a:schemeClr val="dk1"/>
                </a:solidFill>
                <a:latin typeface="Calibri"/>
                <a:ea typeface="Century Schoolbook"/>
                <a:cs typeface="Century Schoolbook"/>
                <a:sym typeface="Century Schoolbook"/>
              </a:rPr>
              <a:t>bc</a:t>
            </a:r>
            <a:r>
              <a:rPr lang="en-US" sz="1200" b="0" i="0" u="none" strike="noStrike" cap="none" dirty="0">
                <a:solidFill>
                  <a:schemeClr val="dk1"/>
                </a:solidFill>
                <a:latin typeface="Calibri"/>
                <a:ea typeface="Century Schoolbook"/>
                <a:cs typeface="Century Schoolbook"/>
                <a:sym typeface="Century Schoolbook"/>
              </a:rPr>
              <a:t>.</a:t>
            </a:r>
          </a:p>
          <a:p>
            <a:pPr marL="0" lvl="0" indent="0" algn="l" rtl="0">
              <a:lnSpc>
                <a:spcPct val="100000"/>
              </a:lnSpc>
              <a:spcBef>
                <a:spcPts val="0"/>
              </a:spcBef>
              <a:spcAft>
                <a:spcPts val="0"/>
              </a:spcAft>
              <a:buSzPts val="1400"/>
              <a:buNone/>
            </a:pPr>
            <a:endParaRPr dirty="0"/>
          </a:p>
        </p:txBody>
      </p:sp>
      <p:sp>
        <p:nvSpPr>
          <p:cNvPr id="223" name="Google Shape;223;p1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 name="Google Shape;53;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32300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9: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p1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5878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2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p2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2: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2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2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4: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p2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355600" lvl="0" indent="-342900">
              <a:buSzPts val="28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To compute the derivatives of the cost function J with respect to each parameter w1, w2, and b, use a for loop over the m training examples. For each training example </a:t>
            </a:r>
            <a:r>
              <a:rPr lang="en-US" sz="1200" b="0" i="0" u="none" strike="noStrike" cap="none" dirty="0" err="1">
                <a:solidFill>
                  <a:schemeClr val="dk1"/>
                </a:solidFill>
                <a:latin typeface="Calibri"/>
                <a:ea typeface="Century Schoolbook"/>
                <a:cs typeface="Century Schoolbook"/>
                <a:sym typeface="Century Schoolbook"/>
              </a:rPr>
              <a:t>i</a:t>
            </a:r>
            <a:r>
              <a:rPr lang="en-US" sz="1200" b="0" i="0" u="none" strike="noStrike" cap="none" dirty="0">
                <a:solidFill>
                  <a:schemeClr val="dk1"/>
                </a:solidFill>
                <a:latin typeface="Calibri"/>
                <a:ea typeface="Century Schoolbook"/>
                <a:cs typeface="Century Schoolbook"/>
                <a:sym typeface="Century Schoolbook"/>
              </a:rPr>
              <a:t>, computes </a:t>
            </a:r>
            <a:r>
              <a:rPr lang="en-US" sz="1200" b="0" i="0" u="none" strike="noStrike" cap="none" dirty="0" err="1">
                <a:solidFill>
                  <a:schemeClr val="dk1"/>
                </a:solidFill>
                <a:latin typeface="Calibri"/>
                <a:ea typeface="Century Schoolbook"/>
                <a:cs typeface="Century Schoolbook"/>
                <a:sym typeface="Century Schoolbook"/>
              </a:rPr>
              <a:t>z</a:t>
            </a:r>
            <a:r>
              <a:rPr lang="en-US" sz="1200" b="0" i="0" u="none" strike="noStrike" cap="none" baseline="30000" dirty="0" err="1">
                <a:solidFill>
                  <a:schemeClr val="dk1"/>
                </a:solidFill>
                <a:latin typeface="Calibri"/>
                <a:ea typeface="Century Schoolbook"/>
                <a:cs typeface="Century Schoolbook"/>
                <a:sym typeface="Century Schoolbook"/>
              </a:rPr>
              <a:t>i</a:t>
            </a:r>
            <a:r>
              <a:rPr lang="en-US" sz="1200" b="0" i="0" u="none" strike="noStrike" cap="none" dirty="0">
                <a:solidFill>
                  <a:schemeClr val="dk1"/>
                </a:solidFill>
                <a:latin typeface="Calibri"/>
                <a:ea typeface="Century Schoolbook"/>
                <a:cs typeface="Century Schoolbook"/>
                <a:sym typeface="Century Schoolbook"/>
              </a:rPr>
              <a:t>, the prediction </a:t>
            </a:r>
            <a:r>
              <a:rPr lang="en-US" sz="1200" b="0" i="0" u="none" strike="noStrike" cap="none" dirty="0" err="1">
                <a:solidFill>
                  <a:schemeClr val="dk1"/>
                </a:solidFill>
                <a:latin typeface="Calibri"/>
                <a:ea typeface="Century Schoolbook"/>
                <a:cs typeface="Century Schoolbook"/>
                <a:sym typeface="Century Schoolbook"/>
              </a:rPr>
              <a:t>a</a:t>
            </a:r>
            <a:r>
              <a:rPr lang="en-US" sz="1200" b="0" i="0" u="none" strike="noStrike" cap="none" baseline="30000" dirty="0" err="1">
                <a:solidFill>
                  <a:schemeClr val="dk1"/>
                </a:solidFill>
                <a:latin typeface="Calibri"/>
                <a:ea typeface="Century Schoolbook"/>
                <a:cs typeface="Century Schoolbook"/>
                <a:sym typeface="Century Schoolbook"/>
              </a:rPr>
              <a:t>i</a:t>
            </a:r>
            <a:r>
              <a:rPr lang="en-US" sz="1200" b="0" i="0" u="none" strike="noStrike" cap="none" dirty="0">
                <a:solidFill>
                  <a:schemeClr val="dk1"/>
                </a:solidFill>
                <a:latin typeface="Calibri"/>
                <a:ea typeface="Century Schoolbook"/>
                <a:cs typeface="Century Schoolbook"/>
                <a:sym typeface="Century Schoolbook"/>
              </a:rPr>
              <a:t>, and the derivatives </a:t>
            </a:r>
            <a:r>
              <a:rPr lang="en-US" sz="1200" b="0" i="0" u="none" strike="noStrike" cap="none" dirty="0" err="1">
                <a:solidFill>
                  <a:schemeClr val="dk1"/>
                </a:solidFill>
                <a:latin typeface="Calibri"/>
                <a:ea typeface="Century Schoolbook"/>
                <a:cs typeface="Century Schoolbook"/>
                <a:sym typeface="Century Schoolbook"/>
              </a:rPr>
              <a:t>dz</a:t>
            </a:r>
            <a:r>
              <a:rPr lang="en-US" sz="1200" b="0" i="0" u="none" strike="noStrike" cap="none" dirty="0">
                <a:solidFill>
                  <a:schemeClr val="dk1"/>
                </a:solidFill>
                <a:latin typeface="Calibri"/>
                <a:ea typeface="Century Schoolbook"/>
                <a:cs typeface="Century Schoolbook"/>
                <a:sym typeface="Century Schoolbook"/>
              </a:rPr>
              <a:t> with respect to each parameter. The derivatives are accumulated in dw1, dw2, and </a:t>
            </a:r>
            <a:r>
              <a:rPr lang="en-US" sz="1200" b="0" i="0" u="none" strike="noStrike" cap="none" dirty="0" err="1">
                <a:solidFill>
                  <a:schemeClr val="dk1"/>
                </a:solidFill>
                <a:latin typeface="Calibri"/>
                <a:ea typeface="Century Schoolbook"/>
                <a:cs typeface="Century Schoolbook"/>
                <a:sym typeface="Century Schoolbook"/>
              </a:rPr>
              <a:t>db</a:t>
            </a:r>
            <a:r>
              <a:rPr lang="en-US" sz="1200" b="0" i="0" u="none" strike="noStrike" cap="none" dirty="0">
                <a:solidFill>
                  <a:schemeClr val="dk1"/>
                </a:solidFill>
                <a:latin typeface="Calibri"/>
                <a:ea typeface="Century Schoolbook"/>
                <a:cs typeface="Century Schoolbook"/>
                <a:sym typeface="Century Schoolbook"/>
              </a:rPr>
              <a:t>, which are then divided by m to compute the average derivatives. Finally, the parameters w1, w2, and b are updated using the average derivatives and the learning rate.</a:t>
            </a:r>
          </a:p>
          <a:p>
            <a:pPr marL="355600" lvl="0" indent="-342900">
              <a:buSzPts val="2800"/>
              <a:buFont typeface="Arial" panose="020B0604020202020204" pitchFamily="34" charset="0"/>
              <a:buChar char="•"/>
            </a:pPr>
            <a:endParaRPr lang="en-US" sz="1200" b="0" i="0" u="none" strike="noStrike" cap="none" dirty="0">
              <a:solidFill>
                <a:schemeClr val="dk1"/>
              </a:solidFill>
              <a:latin typeface="Calibri"/>
              <a:ea typeface="Century Schoolbook"/>
              <a:cs typeface="Century Schoolbook"/>
              <a:sym typeface="Century Schoolbook"/>
            </a:endParaRPr>
          </a:p>
          <a:p>
            <a:pPr marL="355600" lvl="0" indent="-342900">
              <a:buSzPts val="28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There are two weaknesses with the above calculation. Firstly, two for loops are required, one over the m training examples and another over the n features. Secondly, explicit for loops make the algorithm run less efficiently, which is problematic when working with larger datasets. Use </a:t>
            </a:r>
            <a:r>
              <a:rPr lang="en-US" sz="1200" dirty="0">
                <a:solidFill>
                  <a:schemeClr val="dk1"/>
                </a:solidFill>
                <a:ea typeface="Century Schoolbook"/>
                <a:cs typeface="Century Schoolbook"/>
                <a:sym typeface="Century Schoolbook"/>
              </a:rPr>
              <a:t>the concept of vectorization, which will be discussed in the next section, to</a:t>
            </a:r>
            <a:r>
              <a:rPr lang="en-US" sz="1200" b="0" i="0" u="none" strike="noStrike" cap="none" dirty="0">
                <a:solidFill>
                  <a:schemeClr val="dk1"/>
                </a:solidFill>
                <a:latin typeface="Calibri"/>
                <a:ea typeface="Century Schoolbook"/>
                <a:cs typeface="Century Schoolbook"/>
                <a:sym typeface="Century Schoolbook"/>
              </a:rPr>
              <a:t> address these issues.</a:t>
            </a:r>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46826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p2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0178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355600" lvl="0" indent="-342900">
              <a:buSzPts val="28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Binary classification is a type of machine learning problem where the goal is to classify input data into one of two categories or classes. In other words, the output of the algorithm is a binary decision, such as "yes" or "no", "true" or "false", or 1 or 0. The goal is to learn a model that can correctly classify new input data based on patterns or features extracted from the input data. An example of binary classification is to predict whether an email is spam or not spam, or to recognize whether an image contains a cat or not.</a:t>
            </a:r>
          </a:p>
          <a:p>
            <a:pPr marL="355600" lvl="0" indent="-342900">
              <a:buSzPts val="28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Logistic regression is an algorithm used to solve </a:t>
            </a:r>
            <a:r>
              <a:rPr lang="en-US" sz="1200" dirty="0">
                <a:solidFill>
                  <a:schemeClr val="dk1"/>
                </a:solidFill>
                <a:ea typeface="Century Schoolbook"/>
                <a:cs typeface="Century Schoolbook"/>
                <a:sym typeface="Century Schoolbook"/>
              </a:rPr>
              <a:t>the binary classification problems</a:t>
            </a:r>
            <a:r>
              <a:rPr lang="en-US" sz="1200" b="0" i="0" u="none" strike="noStrike" cap="none" dirty="0">
                <a:solidFill>
                  <a:schemeClr val="dk1"/>
                </a:solidFill>
                <a:latin typeface="Calibri"/>
                <a:ea typeface="Century Schoolbook"/>
                <a:cs typeface="Century Schoolbook"/>
                <a:sym typeface="Century Schoolbook"/>
              </a:rPr>
              <a:t>. </a:t>
            </a:r>
          </a:p>
          <a:p>
            <a:pPr marL="355600" lvl="0" indent="-342900">
              <a:buSzPts val="28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Consider example in the next slide.</a:t>
            </a:r>
          </a:p>
          <a:p>
            <a:pPr marL="0" lvl="0" indent="0" algn="l" rtl="0">
              <a:lnSpc>
                <a:spcPct val="100000"/>
              </a:lnSpc>
              <a:spcBef>
                <a:spcPts val="0"/>
              </a:spcBef>
              <a:spcAft>
                <a:spcPts val="0"/>
              </a:spcAft>
              <a:buSzPts val="1400"/>
              <a:buNone/>
            </a:pPr>
            <a:endParaRPr dirty="0"/>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6: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2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355600" lvl="0" indent="-342900">
              <a:buSzPts val="28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Vectorization is the process of getting rid of explicit for loops in code to make it run faster, especially in the era of deep learning where large datasets are common. The goal is to perform operations on vectors and matrices directly instead of using loops. </a:t>
            </a:r>
          </a:p>
          <a:p>
            <a:pPr marL="12700" lvl="0">
              <a:buSzPts val="2800"/>
            </a:pPr>
            <a:r>
              <a:rPr lang="en-US" sz="1200" b="0" i="0" u="none" strike="noStrike" cap="none" dirty="0">
                <a:solidFill>
                  <a:schemeClr val="dk1"/>
                </a:solidFill>
                <a:latin typeface="Calibri"/>
                <a:ea typeface="Century Schoolbook"/>
                <a:cs typeface="Century Schoolbook"/>
                <a:sym typeface="Century Schoolbook"/>
              </a:rPr>
              <a:t>	</a:t>
            </a:r>
            <a:r>
              <a:rPr lang="en-US" sz="1100" b="0" i="0" u="none" strike="noStrike" cap="none" dirty="0">
                <a:solidFill>
                  <a:schemeClr val="dk1"/>
                </a:solidFill>
                <a:latin typeface="Calibri"/>
                <a:ea typeface="Century Schoolbook"/>
                <a:cs typeface="Century Schoolbook"/>
                <a:sym typeface="Century Schoolbook"/>
              </a:rPr>
              <a:t>For example, in logistic regression, the equation </a:t>
            </a:r>
          </a:p>
          <a:p>
            <a:pPr marL="12700" lvl="0">
              <a:buSzPts val="2800"/>
            </a:pPr>
            <a:r>
              <a:rPr lang="en-US" sz="1100" b="0" i="0" u="none" strike="noStrike" cap="none" dirty="0">
                <a:solidFill>
                  <a:schemeClr val="dk1"/>
                </a:solidFill>
                <a:latin typeface="Calibri"/>
                <a:ea typeface="Century Schoolbook"/>
                <a:cs typeface="Century Schoolbook"/>
                <a:sym typeface="Century Schoolbook"/>
              </a:rPr>
              <a:t>	Z = W^TX + b can be </a:t>
            </a:r>
            <a:r>
              <a:rPr lang="en-US" sz="1100" b="0" i="0" u="none" strike="noStrike" cap="none" dirty="0" err="1">
                <a:solidFill>
                  <a:schemeClr val="dk1"/>
                </a:solidFill>
                <a:latin typeface="Calibri"/>
                <a:ea typeface="Century Schoolbook"/>
                <a:cs typeface="Century Schoolbook"/>
                <a:sym typeface="Century Schoolbook"/>
              </a:rPr>
              <a:t>vectorized</a:t>
            </a:r>
            <a:r>
              <a:rPr lang="en-US" sz="1100" b="0" i="0" u="none" strike="noStrike" cap="none" dirty="0">
                <a:solidFill>
                  <a:schemeClr val="dk1"/>
                </a:solidFill>
                <a:latin typeface="Calibri"/>
                <a:ea typeface="Century Schoolbook"/>
                <a:cs typeface="Century Schoolbook"/>
                <a:sym typeface="Century Schoolbook"/>
              </a:rPr>
              <a:t> by computing np.dot(W, X) + b. This  eliminates the 	need for loops and runs much faster.</a:t>
            </a:r>
          </a:p>
          <a:p>
            <a:pPr marL="355600" lvl="0" indent="-342900">
              <a:buSzPts val="2800"/>
              <a:buFont typeface="Arial" panose="020B0604020202020204" pitchFamily="34" charset="0"/>
              <a:buChar char="•"/>
            </a:pPr>
            <a:endParaRPr lang="en-US" sz="1200" b="0" i="0" u="none" strike="noStrike" cap="none" dirty="0">
              <a:solidFill>
                <a:schemeClr val="dk1"/>
              </a:solidFill>
              <a:latin typeface="Calibri"/>
              <a:ea typeface="Century Schoolbook"/>
              <a:cs typeface="Century Schoolbook"/>
              <a:sym typeface="Century Schoolbook"/>
            </a:endParaRPr>
          </a:p>
          <a:p>
            <a:pPr marL="355600" lvl="0" indent="-342900">
              <a:buSzPts val="28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In a </a:t>
            </a:r>
            <a:r>
              <a:rPr lang="en-US" sz="1200" b="0" i="0" u="none" strike="noStrike" cap="none" dirty="0" err="1">
                <a:solidFill>
                  <a:schemeClr val="dk1"/>
                </a:solidFill>
                <a:latin typeface="Calibri"/>
                <a:ea typeface="Century Schoolbook"/>
                <a:cs typeface="Century Schoolbook"/>
                <a:sym typeface="Century Schoolbook"/>
              </a:rPr>
              <a:t>Jupyter</a:t>
            </a:r>
            <a:r>
              <a:rPr lang="en-US" sz="1200" b="0" i="0" u="none" strike="noStrike" cap="none" dirty="0">
                <a:solidFill>
                  <a:schemeClr val="dk1"/>
                </a:solidFill>
                <a:latin typeface="Calibri"/>
                <a:ea typeface="Century Schoolbook"/>
                <a:cs typeface="Century Schoolbook"/>
                <a:sym typeface="Century Schoolbook"/>
              </a:rPr>
              <a:t> notebook, the np library can be used to create and manipulate arrays. A vectorization demo was performed by creating two million-dimensional arrays and using np.dot() to calculate the dot product. The time it took to complete was measured using the time library. A non-</a:t>
            </a:r>
            <a:r>
              <a:rPr lang="en-US" sz="1200" b="0" i="0" u="none" strike="noStrike" cap="none" dirty="0" err="1">
                <a:solidFill>
                  <a:schemeClr val="dk1"/>
                </a:solidFill>
                <a:latin typeface="Calibri"/>
                <a:ea typeface="Century Schoolbook"/>
                <a:cs typeface="Century Schoolbook"/>
                <a:sym typeface="Century Schoolbook"/>
              </a:rPr>
              <a:t>vectorized</a:t>
            </a:r>
            <a:r>
              <a:rPr lang="en-US" sz="1200" b="0" i="0" u="none" strike="noStrike" cap="none" dirty="0">
                <a:solidFill>
                  <a:schemeClr val="dk1"/>
                </a:solidFill>
                <a:latin typeface="Calibri"/>
                <a:ea typeface="Century Schoolbook"/>
                <a:cs typeface="Century Schoolbook"/>
                <a:sym typeface="Century Schoolbook"/>
              </a:rPr>
              <a:t> version was then implemented using a for loop to compute the dot product. It was found that the </a:t>
            </a:r>
            <a:r>
              <a:rPr lang="en-US" sz="1200" b="0" i="0" u="none" strike="noStrike" cap="none" dirty="0" err="1">
                <a:solidFill>
                  <a:schemeClr val="dk1"/>
                </a:solidFill>
                <a:latin typeface="Calibri"/>
                <a:ea typeface="Century Schoolbook"/>
                <a:cs typeface="Century Schoolbook"/>
                <a:sym typeface="Century Schoolbook"/>
              </a:rPr>
              <a:t>vectorized</a:t>
            </a:r>
            <a:r>
              <a:rPr lang="en-US" sz="1200" b="0" i="0" u="none" strike="noStrike" cap="none" dirty="0">
                <a:solidFill>
                  <a:schemeClr val="dk1"/>
                </a:solidFill>
                <a:latin typeface="Calibri"/>
                <a:ea typeface="Century Schoolbook"/>
                <a:cs typeface="Century Schoolbook"/>
                <a:sym typeface="Century Schoolbook"/>
              </a:rPr>
              <a:t> version took around 1.5 milliseconds to run, while the non-</a:t>
            </a:r>
            <a:r>
              <a:rPr lang="en-US" sz="1200" b="0" i="0" u="none" strike="noStrike" cap="none" dirty="0" err="1">
                <a:solidFill>
                  <a:schemeClr val="dk1"/>
                </a:solidFill>
                <a:latin typeface="Calibri"/>
                <a:ea typeface="Century Schoolbook"/>
                <a:cs typeface="Century Schoolbook"/>
                <a:sym typeface="Century Schoolbook"/>
              </a:rPr>
              <a:t>vectorized</a:t>
            </a:r>
            <a:r>
              <a:rPr lang="en-US" sz="1200" b="0" i="0" u="none" strike="noStrike" cap="none" dirty="0">
                <a:solidFill>
                  <a:schemeClr val="dk1"/>
                </a:solidFill>
                <a:latin typeface="Calibri"/>
                <a:ea typeface="Century Schoolbook"/>
                <a:cs typeface="Century Schoolbook"/>
                <a:sym typeface="Century Schoolbook"/>
              </a:rPr>
              <a:t> version took about 500 milliseconds, or 300 times longer.</a:t>
            </a:r>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19847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77003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8: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2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9: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2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3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2: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p3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3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4193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3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524549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4: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3" name="Google Shape;343;p3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err="1" smtClean="0"/>
              <a:t>Lable</a:t>
            </a:r>
            <a:r>
              <a:rPr lang="en-US" baseline="0" dirty="0" smtClean="0"/>
              <a:t> </a:t>
            </a:r>
            <a:r>
              <a:rPr lang="en-US" baseline="0" dirty="0" err="1" smtClean="0"/>
              <a:t>đánh</a:t>
            </a:r>
            <a:r>
              <a:rPr lang="en-US" baseline="0" dirty="0" smtClean="0"/>
              <a:t> </a:t>
            </a:r>
            <a:r>
              <a:rPr lang="en-US" baseline="0" dirty="0" err="1" smtClean="0"/>
              <a:t>nhãn</a:t>
            </a:r>
            <a:r>
              <a:rPr lang="en-US" baseline="0" dirty="0" smtClean="0"/>
              <a:t> </a:t>
            </a:r>
            <a:r>
              <a:rPr lang="en-US" baseline="0" dirty="0" err="1" smtClean="0"/>
              <a:t>phân</a:t>
            </a:r>
            <a:r>
              <a:rPr lang="en-US" baseline="0" dirty="0" smtClean="0"/>
              <a:t> </a:t>
            </a:r>
            <a:r>
              <a:rPr lang="en-US" baseline="0" dirty="0" err="1" smtClean="0"/>
              <a:t>biệt</a:t>
            </a:r>
            <a:r>
              <a:rPr lang="en-US" baseline="0" dirty="0" smtClean="0"/>
              <a:t> 2 </a:t>
            </a:r>
            <a:r>
              <a:rPr lang="en-US" baseline="0" dirty="0" err="1" smtClean="0"/>
              <a:t>loại</a:t>
            </a:r>
            <a:r>
              <a:rPr lang="en-US" baseline="0" dirty="0" smtClean="0"/>
              <a:t> </a:t>
            </a:r>
            <a:r>
              <a:rPr lang="en-US" baseline="0" dirty="0" err="1" smtClean="0"/>
              <a:t>giá</a:t>
            </a:r>
            <a:r>
              <a:rPr lang="en-US" baseline="0" dirty="0" smtClean="0"/>
              <a:t> </a:t>
            </a:r>
            <a:r>
              <a:rPr lang="en-US" baseline="0" dirty="0" err="1" smtClean="0"/>
              <a:t>trị</a:t>
            </a:r>
            <a:endParaRPr lang="en-US" baseline="0" dirty="0" smtClean="0"/>
          </a:p>
          <a:p>
            <a:pPr marL="0" lvl="0" indent="0" algn="l" rtl="0">
              <a:lnSpc>
                <a:spcPct val="100000"/>
              </a:lnSpc>
              <a:spcBef>
                <a:spcPts val="0"/>
              </a:spcBef>
              <a:spcAft>
                <a:spcPts val="0"/>
              </a:spcAft>
              <a:buSzPts val="1400"/>
              <a:buNone/>
            </a:pPr>
            <a:r>
              <a:rPr lang="en-US" dirty="0" err="1" smtClean="0"/>
              <a:t>Logitic</a:t>
            </a:r>
            <a:r>
              <a:rPr lang="en-US" dirty="0" smtClean="0"/>
              <a:t> return </a:t>
            </a:r>
            <a:r>
              <a:rPr lang="en-US" dirty="0" err="1" smtClean="0"/>
              <a:t>ra</a:t>
            </a:r>
            <a:r>
              <a:rPr lang="en-US" dirty="0" smtClean="0"/>
              <a:t> </a:t>
            </a:r>
            <a:r>
              <a:rPr lang="en-US" dirty="0" err="1" smtClean="0"/>
              <a:t>nhãn</a:t>
            </a:r>
            <a:r>
              <a:rPr lang="en-US" baseline="0" dirty="0" smtClean="0"/>
              <a:t> </a:t>
            </a:r>
            <a:r>
              <a:rPr lang="en-US" baseline="0" dirty="0" err="1" smtClean="0"/>
              <a:t>còn</a:t>
            </a:r>
            <a:r>
              <a:rPr lang="en-US" baseline="0" dirty="0" smtClean="0"/>
              <a:t> linear </a:t>
            </a:r>
            <a:r>
              <a:rPr lang="en-US" baseline="0" dirty="0" err="1" smtClean="0"/>
              <a:t>ra</a:t>
            </a:r>
            <a:r>
              <a:rPr lang="en-US" baseline="0" dirty="0" smtClean="0"/>
              <a:t> real values</a:t>
            </a:r>
          </a:p>
          <a:p>
            <a:pPr marL="0" lvl="0" indent="0" algn="l" rtl="0">
              <a:lnSpc>
                <a:spcPct val="100000"/>
              </a:lnSpc>
              <a:spcBef>
                <a:spcPts val="0"/>
              </a:spcBef>
              <a:spcAft>
                <a:spcPts val="0"/>
              </a:spcAft>
              <a:buSzPts val="1400"/>
              <a:buNone/>
            </a:pPr>
            <a:r>
              <a:rPr lang="en-US" dirty="0" err="1" smtClean="0"/>
              <a:t>Logitic</a:t>
            </a:r>
            <a:r>
              <a:rPr lang="en-US" dirty="0" smtClean="0"/>
              <a:t> </a:t>
            </a:r>
            <a:r>
              <a:rPr lang="en-US" dirty="0" err="1" smtClean="0"/>
              <a:t>là</a:t>
            </a:r>
            <a:r>
              <a:rPr lang="en-US" baseline="0" dirty="0" smtClean="0"/>
              <a:t> linear </a:t>
            </a:r>
            <a:r>
              <a:rPr lang="en-US" baseline="0" dirty="0" err="1" smtClean="0"/>
              <a:t>nhưng</a:t>
            </a:r>
            <a:r>
              <a:rPr lang="en-US" baseline="0" dirty="0" smtClean="0"/>
              <a:t> </a:t>
            </a:r>
            <a:r>
              <a:rPr lang="en-US" baseline="0" dirty="0" err="1" smtClean="0"/>
              <a:t>thêm</a:t>
            </a:r>
            <a:r>
              <a:rPr lang="en-US" baseline="0" dirty="0" smtClean="0"/>
              <a:t>  </a:t>
            </a:r>
            <a:r>
              <a:rPr lang="en-US" baseline="0" dirty="0" err="1" smtClean="0"/>
              <a:t>đưa</a:t>
            </a:r>
            <a:r>
              <a:rPr lang="en-US" baseline="0" dirty="0" smtClean="0"/>
              <a:t> qua </a:t>
            </a:r>
            <a:r>
              <a:rPr lang="en-US" baseline="0" dirty="0" err="1" smtClean="0"/>
              <a:t>signmoi</a:t>
            </a:r>
            <a:r>
              <a:rPr lang="en-US" baseline="0" dirty="0" smtClean="0"/>
              <a:t> </a:t>
            </a:r>
            <a:r>
              <a:rPr lang="en-US" baseline="0" dirty="0" err="1" smtClean="0"/>
              <a:t>để</a:t>
            </a:r>
            <a:r>
              <a:rPr lang="en-US" baseline="0" dirty="0" smtClean="0"/>
              <a:t> </a:t>
            </a:r>
            <a:r>
              <a:rPr lang="en-US" baseline="0" dirty="0" err="1" smtClean="0"/>
              <a:t>gán</a:t>
            </a:r>
            <a:r>
              <a:rPr lang="en-US" baseline="0" dirty="0" smtClean="0"/>
              <a:t> </a:t>
            </a:r>
            <a:r>
              <a:rPr lang="en-US" baseline="0" dirty="0" err="1" smtClean="0"/>
              <a:t>nhãn</a:t>
            </a:r>
            <a:endParaRPr lang="en-US" baseline="0" dirty="0" smtClean="0"/>
          </a:p>
          <a:p>
            <a:pPr marL="0" lvl="0" indent="0" algn="l" rtl="0">
              <a:lnSpc>
                <a:spcPct val="100000"/>
              </a:lnSpc>
              <a:spcBef>
                <a:spcPts val="0"/>
              </a:spcBef>
              <a:spcAft>
                <a:spcPts val="0"/>
              </a:spcAft>
              <a:buSzPts val="1400"/>
              <a:buNone/>
            </a:pPr>
            <a:r>
              <a:rPr lang="en-US" baseline="0" dirty="0" err="1" smtClean="0"/>
              <a:t>Redu</a:t>
            </a:r>
            <a:r>
              <a:rPr lang="en-US" baseline="0" dirty="0" smtClean="0"/>
              <a:t> </a:t>
            </a:r>
            <a:r>
              <a:rPr lang="en-US" baseline="0" dirty="0" err="1" smtClean="0"/>
              <a:t>lấy</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 </a:t>
            </a:r>
            <a:r>
              <a:rPr lang="en-US" baseline="0" dirty="0" err="1" smtClean="0"/>
              <a:t>còn</a:t>
            </a:r>
            <a:r>
              <a:rPr lang="en-US" baseline="0" dirty="0" smtClean="0"/>
              <a:t> – </a:t>
            </a:r>
            <a:r>
              <a:rPr lang="en-US" baseline="0" dirty="0" err="1" smtClean="0"/>
              <a:t>mặc</a:t>
            </a:r>
            <a:r>
              <a:rPr lang="en-US" baseline="0" dirty="0" smtClean="0"/>
              <a:t> </a:t>
            </a:r>
            <a:r>
              <a:rPr lang="en-US" baseline="0" dirty="0" err="1" smtClean="0"/>
              <a:t>đinh</a:t>
            </a:r>
            <a:r>
              <a:rPr lang="en-US" baseline="0" dirty="0" smtClean="0"/>
              <a:t> = 0 </a:t>
            </a:r>
            <a:r>
              <a:rPr lang="en-US" baseline="0" dirty="0" err="1" smtClean="0"/>
              <a:t>để</a:t>
            </a:r>
            <a:r>
              <a:rPr lang="en-US" baseline="0" dirty="0" smtClean="0"/>
              <a:t> </a:t>
            </a:r>
            <a:r>
              <a:rPr lang="en-US" baseline="0" dirty="0" err="1" smtClean="0"/>
              <a:t>bảo</a:t>
            </a:r>
            <a:r>
              <a:rPr lang="en-US" baseline="0" dirty="0" smtClean="0"/>
              <a:t> </a:t>
            </a:r>
            <a:r>
              <a:rPr lang="en-US" baseline="0" dirty="0" err="1" smtClean="0"/>
              <a:t>toàn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 (</a:t>
            </a:r>
            <a:r>
              <a:rPr lang="en-US" baseline="0" dirty="0" err="1" smtClean="0"/>
              <a:t>hàm</a:t>
            </a:r>
            <a:r>
              <a:rPr lang="en-US" baseline="0" dirty="0" smtClean="0"/>
              <a:t> </a:t>
            </a:r>
            <a:r>
              <a:rPr lang="en-US" baseline="0" dirty="0" err="1" smtClean="0"/>
              <a:t>kích</a:t>
            </a:r>
            <a:r>
              <a:rPr lang="en-US" baseline="0" dirty="0" smtClean="0"/>
              <a:t> </a:t>
            </a:r>
            <a:r>
              <a:rPr lang="en-US" baseline="0" dirty="0" err="1" smtClean="0"/>
              <a:t>hoạt</a:t>
            </a:r>
            <a:r>
              <a:rPr lang="en-US" baseline="0" dirty="0" smtClean="0"/>
              <a:t>)</a:t>
            </a:r>
          </a:p>
          <a:p>
            <a:pPr marL="0" lvl="0" indent="0" algn="l" rtl="0">
              <a:lnSpc>
                <a:spcPct val="100000"/>
              </a:lnSpc>
              <a:spcBef>
                <a:spcPts val="0"/>
              </a:spcBef>
              <a:spcAft>
                <a:spcPts val="0"/>
              </a:spcAft>
              <a:buSzPts val="1400"/>
              <a:buNone/>
            </a:pPr>
            <a:r>
              <a:rPr lang="en-US" baseline="0" dirty="0" smtClean="0"/>
              <a:t>Vector 64x64x3 </a:t>
            </a:r>
            <a:r>
              <a:rPr lang="en-US" baseline="0" dirty="0" err="1" smtClean="0"/>
              <a:t>có</a:t>
            </a:r>
            <a:r>
              <a:rPr lang="en-US" baseline="0" dirty="0" smtClean="0"/>
              <a:t> length </a:t>
            </a:r>
            <a:r>
              <a:rPr lang="en-US" baseline="0" dirty="0" err="1" smtClean="0"/>
              <a:t>là</a:t>
            </a:r>
            <a:r>
              <a:rPr lang="en-US" baseline="0" dirty="0" smtClean="0"/>
              <a:t> </a:t>
            </a:r>
            <a:r>
              <a:rPr lang="en-US" baseline="0" dirty="0" err="1" smtClean="0"/>
              <a:t>chính</a:t>
            </a:r>
            <a:r>
              <a:rPr lang="en-US" baseline="0" dirty="0" smtClean="0"/>
              <a:t> </a:t>
            </a:r>
            <a:r>
              <a:rPr lang="en-US" baseline="0" dirty="0" err="1" smtClean="0"/>
              <a:t>nó</a:t>
            </a:r>
            <a:r>
              <a:rPr lang="en-US" baseline="0" dirty="0" smtClean="0"/>
              <a:t> </a:t>
            </a:r>
          </a:p>
          <a:p>
            <a:pPr marL="0" lvl="0" indent="0" algn="l" rtl="0">
              <a:lnSpc>
                <a:spcPct val="100000"/>
              </a:lnSpc>
              <a:spcBef>
                <a:spcPts val="0"/>
              </a:spcBef>
              <a:spcAft>
                <a:spcPts val="0"/>
              </a:spcAft>
              <a:buSzPts val="1400"/>
              <a:buNone/>
            </a:pPr>
            <a:endParaRPr dirty="0"/>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679289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p2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68295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3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54690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3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01257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3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19204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3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549132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37: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4" name="Google Shape;364;p3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355600" marR="5080" lvl="0" indent="-342900">
              <a:lnSpc>
                <a:spcPct val="101800"/>
              </a:lnSpc>
              <a:buSzPts val="24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Broadcasting in Python is a technique that allows you to perform mathematical operations between arrays or matrices of different sizes without explicitly iterating over them using a for-loop. </a:t>
            </a:r>
          </a:p>
          <a:p>
            <a:pPr marL="355600" marR="5080" lvl="0" indent="-342900">
              <a:lnSpc>
                <a:spcPct val="101800"/>
              </a:lnSpc>
              <a:buSzPts val="24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The principle of broadcasting is that when you perform an operation between arrays or matrices of different sizes, </a:t>
            </a:r>
            <a:r>
              <a:rPr lang="en-US" sz="1200" b="0" i="0" u="none" strike="noStrike" cap="none" dirty="0" err="1">
                <a:solidFill>
                  <a:schemeClr val="dk1"/>
                </a:solidFill>
                <a:latin typeface="Calibri"/>
                <a:ea typeface="Century Schoolbook"/>
                <a:cs typeface="Century Schoolbook"/>
                <a:sym typeface="Century Schoolbook"/>
              </a:rPr>
              <a:t>NumPy</a:t>
            </a:r>
            <a:r>
              <a:rPr lang="en-US" sz="1200" b="0" i="0" u="none" strike="noStrike" cap="none" dirty="0">
                <a:solidFill>
                  <a:schemeClr val="dk1"/>
                </a:solidFill>
                <a:latin typeface="Calibri"/>
                <a:ea typeface="Century Schoolbook"/>
                <a:cs typeface="Century Schoolbook"/>
                <a:sym typeface="Century Schoolbook"/>
              </a:rPr>
              <a:t> will automatically copy the smaller array or matrix to match the size of the larger one, and then perform the operation element-wise.</a:t>
            </a:r>
          </a:p>
          <a:p>
            <a:pPr marL="355600" marR="5080" lvl="0" indent="-342900">
              <a:lnSpc>
                <a:spcPct val="101800"/>
              </a:lnSpc>
              <a:buSzPts val="24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In the example in the next slide, a three by four matrix representing the number of calories from carbohydrates, proteins, and fats in 100 grams of four different foods was used. The goal was to calculate the percentage of calories from carbs, proteins, and fats for each of the four foods. This was achieved by summing down the columns of the matrix to get the total number of calories in 100 grams of each food, and then dividing each element of the matrix by its corresponding sum to get the percentage of calories from each nutrient.</a:t>
            </a:r>
          </a:p>
          <a:p>
            <a:pPr marL="0" lvl="0" indent="0" algn="l" rtl="0">
              <a:lnSpc>
                <a:spcPct val="100000"/>
              </a:lnSpc>
              <a:spcBef>
                <a:spcPts val="0"/>
              </a:spcBef>
              <a:spcAft>
                <a:spcPts val="0"/>
              </a:spcAft>
              <a:buSzPts val="1400"/>
              <a:buNone/>
            </a:pPr>
            <a:endParaRPr dirty="0"/>
          </a:p>
        </p:txBody>
      </p:sp>
      <p:sp>
        <p:nvSpPr>
          <p:cNvPr id="312" name="Google Shape;312;p3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214180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8: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2" name="Google Shape;372;p3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3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630893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9: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p3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 name="Google Shape;75;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3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30487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2" name="Google Shape;422;p4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0" name="Google Shape;430;p4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42: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7" name="Google Shape;437;p4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4" name="Google Shape;444;p4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5" name="Google Shape;445;p43: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4" name="Google Shape;444;p4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355600" marR="5080" lvl="0" indent="-342900">
              <a:lnSpc>
                <a:spcPct val="101800"/>
              </a:lnSpc>
              <a:buSzPts val="2400"/>
              <a:buFont typeface="Arial" panose="020B0604020202020204" pitchFamily="34" charset="0"/>
              <a:buChar char="•"/>
            </a:pPr>
            <a:r>
              <a:rPr lang="en-US" sz="1400" b="0" i="0" u="none" strike="noStrike" cap="none" dirty="0">
                <a:solidFill>
                  <a:schemeClr val="dk1"/>
                </a:solidFill>
                <a:latin typeface="Calibri"/>
                <a:ea typeface="Century Schoolbook"/>
                <a:cs typeface="Century Schoolbook"/>
                <a:sym typeface="Century Schoolbook"/>
              </a:rPr>
              <a:t>Logistic Regression Model Structured as a Shallow Neural Network:</a:t>
            </a:r>
          </a:p>
          <a:p>
            <a:pPr marL="12700" marR="5080" lvl="0">
              <a:lnSpc>
                <a:spcPct val="101800"/>
              </a:lnSpc>
              <a:buSzPts val="2400"/>
            </a:pPr>
            <a:r>
              <a:rPr lang="en-US" sz="1400" b="0" i="0" u="none" strike="noStrike" cap="none" dirty="0">
                <a:solidFill>
                  <a:schemeClr val="dk1"/>
                </a:solidFill>
                <a:latin typeface="Calibri"/>
                <a:ea typeface="Century Schoolbook"/>
                <a:cs typeface="Century Schoolbook"/>
                <a:sym typeface="Century Schoolbook"/>
              </a:rPr>
              <a:t>	</a:t>
            </a:r>
            <a:r>
              <a:rPr lang="en-US" sz="1200" b="0" i="0" u="none" strike="noStrike" cap="none" dirty="0">
                <a:solidFill>
                  <a:schemeClr val="dk1"/>
                </a:solidFill>
                <a:latin typeface="Calibri"/>
                <a:ea typeface="Century Schoolbook"/>
                <a:cs typeface="Century Schoolbook"/>
                <a:sym typeface="Century Schoolbook"/>
              </a:rPr>
              <a:t>- Logistic regression, a binary classification algorithm, can be conceptualized as a single-	layer neural network.</a:t>
            </a:r>
          </a:p>
          <a:p>
            <a:pPr marL="12700" marR="5080" lvl="0">
              <a:lnSpc>
                <a:spcPct val="101800"/>
              </a:lnSpc>
              <a:buSzPts val="2400"/>
            </a:pPr>
            <a:r>
              <a:rPr lang="en-US" sz="1200" b="0" i="0" u="none" strike="noStrike" cap="none" dirty="0">
                <a:solidFill>
                  <a:schemeClr val="dk1"/>
                </a:solidFill>
                <a:latin typeface="Calibri"/>
                <a:ea typeface="Century Schoolbook"/>
                <a:cs typeface="Century Schoolbook"/>
                <a:sym typeface="Century Schoolbook"/>
              </a:rPr>
              <a:t>	- The input features are multiplied by weights, summed with a bias term, and passed 	through a sigmoid activation function to predict binary outcomes.</a:t>
            </a:r>
          </a:p>
          <a:p>
            <a:pPr marL="355600" marR="5080" lvl="0" indent="-342900">
              <a:lnSpc>
                <a:spcPct val="101800"/>
              </a:lnSpc>
              <a:buSzPts val="2400"/>
              <a:buFont typeface="Arial" panose="020B0604020202020204" pitchFamily="34" charset="0"/>
              <a:buChar char="•"/>
            </a:pPr>
            <a:r>
              <a:rPr lang="en-US" sz="1400" b="0" i="0" u="none" strike="noStrike" cap="none" dirty="0">
                <a:solidFill>
                  <a:schemeClr val="dk1"/>
                </a:solidFill>
                <a:latin typeface="Calibri"/>
                <a:ea typeface="Century Schoolbook"/>
                <a:cs typeface="Century Schoolbook"/>
                <a:sym typeface="Century Schoolbook"/>
              </a:rPr>
              <a:t>Implementing Computationally Efficient and Highly </a:t>
            </a:r>
            <a:r>
              <a:rPr lang="en-US" sz="1400" b="0" i="0" u="none" strike="noStrike" cap="none" dirty="0" err="1">
                <a:solidFill>
                  <a:schemeClr val="dk1"/>
                </a:solidFill>
                <a:latin typeface="Calibri"/>
                <a:ea typeface="Century Schoolbook"/>
                <a:cs typeface="Century Schoolbook"/>
                <a:sym typeface="Century Schoolbook"/>
              </a:rPr>
              <a:t>Vectorized</a:t>
            </a:r>
            <a:r>
              <a:rPr lang="en-US" sz="1400" b="0" i="0" u="none" strike="noStrike" cap="none" dirty="0">
                <a:solidFill>
                  <a:schemeClr val="dk1"/>
                </a:solidFill>
                <a:latin typeface="Calibri"/>
                <a:ea typeface="Century Schoolbook"/>
                <a:cs typeface="Century Schoolbook"/>
                <a:sym typeface="Century Schoolbook"/>
              </a:rPr>
              <a:t> Models:</a:t>
            </a:r>
          </a:p>
          <a:p>
            <a:pPr marL="12700" marR="5080" lvl="0">
              <a:lnSpc>
                <a:spcPct val="101800"/>
              </a:lnSpc>
              <a:buSzPts val="2400"/>
            </a:pPr>
            <a:r>
              <a:rPr lang="en-US" sz="1400" b="0" i="0" u="none" strike="noStrike" cap="none" dirty="0">
                <a:solidFill>
                  <a:schemeClr val="dk1"/>
                </a:solidFill>
                <a:latin typeface="Calibri"/>
                <a:ea typeface="Century Schoolbook"/>
                <a:cs typeface="Century Schoolbook"/>
                <a:sym typeface="Century Schoolbook"/>
              </a:rPr>
              <a:t>	</a:t>
            </a:r>
            <a:r>
              <a:rPr lang="en-US" sz="1200" b="0" i="0" u="none" strike="noStrike" cap="none" dirty="0">
                <a:solidFill>
                  <a:schemeClr val="dk1"/>
                </a:solidFill>
                <a:latin typeface="Calibri"/>
                <a:ea typeface="Century Schoolbook"/>
                <a:cs typeface="Century Schoolbook"/>
                <a:sym typeface="Century Schoolbook"/>
              </a:rPr>
              <a:t>- Utilize matrix operations and </a:t>
            </a:r>
            <a:r>
              <a:rPr lang="en-US" sz="1200" b="0" i="0" u="none" strike="noStrike" cap="none" dirty="0" err="1">
                <a:solidFill>
                  <a:schemeClr val="dk1"/>
                </a:solidFill>
                <a:latin typeface="Calibri"/>
                <a:ea typeface="Century Schoolbook"/>
                <a:cs typeface="Century Schoolbook"/>
                <a:sym typeface="Century Schoolbook"/>
              </a:rPr>
              <a:t>vectorized</a:t>
            </a:r>
            <a:r>
              <a:rPr lang="en-US" sz="1200" b="0" i="0" u="none" strike="noStrike" cap="none" dirty="0">
                <a:solidFill>
                  <a:schemeClr val="dk1"/>
                </a:solidFill>
                <a:latin typeface="Calibri"/>
                <a:ea typeface="Century Schoolbook"/>
                <a:cs typeface="Century Schoolbook"/>
                <a:sym typeface="Century Schoolbook"/>
              </a:rPr>
              <a:t> computations for efficient training.</a:t>
            </a:r>
          </a:p>
          <a:p>
            <a:pPr marL="12700" marR="5080" lvl="0">
              <a:lnSpc>
                <a:spcPct val="101800"/>
              </a:lnSpc>
              <a:buSzPts val="2400"/>
            </a:pPr>
            <a:r>
              <a:rPr lang="en-US" sz="1200" b="0" i="0" u="none" strike="noStrike" cap="none" dirty="0">
                <a:solidFill>
                  <a:schemeClr val="dk1"/>
                </a:solidFill>
                <a:latin typeface="Calibri"/>
                <a:ea typeface="Century Schoolbook"/>
                <a:cs typeface="Century Schoolbook"/>
                <a:sym typeface="Century Schoolbook"/>
              </a:rPr>
              <a:t>	Minimize explicit loops and leverage library functions to perform operations on entire 	datasets.</a:t>
            </a:r>
          </a:p>
          <a:p>
            <a:pPr marL="355600" marR="5080" lvl="0" indent="-342900">
              <a:lnSpc>
                <a:spcPct val="101800"/>
              </a:lnSpc>
              <a:buSzPts val="24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Derivatives for Logistic Regression:</a:t>
            </a:r>
          </a:p>
          <a:p>
            <a:pPr marL="12700" marR="5080" lvl="0">
              <a:lnSpc>
                <a:spcPct val="101800"/>
              </a:lnSpc>
              <a:buSzPts val="2400"/>
            </a:pPr>
            <a:r>
              <a:rPr lang="en-US" sz="1200" b="0" i="0" u="none" strike="noStrike" cap="none" dirty="0">
                <a:solidFill>
                  <a:schemeClr val="dk1"/>
                </a:solidFill>
                <a:latin typeface="Calibri"/>
                <a:ea typeface="Century Schoolbook"/>
                <a:cs typeface="Century Schoolbook"/>
                <a:sym typeface="Century Schoolbook"/>
              </a:rPr>
              <a:t>	- Calculate the derivative of the cost function with respect to model parameters 	(weights and bias) to determine the direction of gradient descent.</a:t>
            </a:r>
          </a:p>
          <a:p>
            <a:pPr marL="355600" marR="5080" lvl="0" indent="-342900">
              <a:lnSpc>
                <a:spcPct val="101800"/>
              </a:lnSpc>
              <a:buSzPts val="24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Vectorization Across Multiple Training Examples:</a:t>
            </a:r>
          </a:p>
          <a:p>
            <a:pPr marL="12700" marR="5080" lvl="0">
              <a:lnSpc>
                <a:spcPct val="101800"/>
              </a:lnSpc>
              <a:buSzPts val="2400"/>
            </a:pPr>
            <a:r>
              <a:rPr lang="en-US" sz="1200" b="0" i="0" u="none" strike="noStrike" cap="none" dirty="0">
                <a:solidFill>
                  <a:schemeClr val="dk1"/>
                </a:solidFill>
                <a:latin typeface="Calibri"/>
                <a:ea typeface="Century Schoolbook"/>
                <a:cs typeface="Century Schoolbook"/>
                <a:sym typeface="Century Schoolbook"/>
              </a:rPr>
              <a:t>	- </a:t>
            </a:r>
            <a:r>
              <a:rPr lang="en-US" sz="1200" b="0" i="0" u="none" strike="noStrike" cap="none" dirty="0" err="1">
                <a:solidFill>
                  <a:schemeClr val="dk1"/>
                </a:solidFill>
                <a:latin typeface="Calibri"/>
                <a:ea typeface="Century Schoolbook"/>
                <a:cs typeface="Century Schoolbook"/>
                <a:sym typeface="Century Schoolbook"/>
              </a:rPr>
              <a:t>Vectorize</a:t>
            </a:r>
            <a:r>
              <a:rPr lang="en-US" sz="1200" b="0" i="0" u="none" strike="noStrike" cap="none" dirty="0">
                <a:solidFill>
                  <a:schemeClr val="dk1"/>
                </a:solidFill>
                <a:latin typeface="Calibri"/>
                <a:ea typeface="Century Schoolbook"/>
                <a:cs typeface="Century Schoolbook"/>
                <a:sym typeface="Century Schoolbook"/>
              </a:rPr>
              <a:t> calculations to process multiple training examples simultaneously.</a:t>
            </a:r>
          </a:p>
          <a:p>
            <a:pPr marL="12700" marR="5080" lvl="0">
              <a:lnSpc>
                <a:spcPct val="101800"/>
              </a:lnSpc>
              <a:buSzPts val="2400"/>
            </a:pPr>
            <a:r>
              <a:rPr lang="en-US" sz="1200" b="0" i="0" u="none" strike="noStrike" cap="none" dirty="0">
                <a:solidFill>
                  <a:schemeClr val="dk1"/>
                </a:solidFill>
                <a:latin typeface="Calibri"/>
                <a:ea typeface="Century Schoolbook"/>
                <a:cs typeface="Century Schoolbook"/>
                <a:sym typeface="Century Schoolbook"/>
              </a:rPr>
              <a:t>	- Utilize matrices to represent multiple examples and perform operations in 	parallel.</a:t>
            </a:r>
          </a:p>
          <a:p>
            <a:pPr marL="355600" marR="5080" lvl="0" indent="-342900">
              <a:lnSpc>
                <a:spcPct val="101800"/>
              </a:lnSpc>
              <a:buSzPts val="2400"/>
              <a:buFont typeface="Arial" panose="020B0604020202020204" pitchFamily="34" charset="0"/>
              <a:buChar char="•"/>
            </a:pPr>
            <a:r>
              <a:rPr lang="en-US" sz="1200" b="0" i="0" u="none" strike="noStrike" cap="none" dirty="0">
                <a:solidFill>
                  <a:schemeClr val="dk1"/>
                </a:solidFill>
                <a:latin typeface="Calibri"/>
                <a:ea typeface="Century Schoolbook"/>
                <a:cs typeface="Century Schoolbook"/>
                <a:sym typeface="Century Schoolbook"/>
              </a:rPr>
              <a:t>The Concept of Broadcasting:</a:t>
            </a:r>
          </a:p>
          <a:p>
            <a:pPr marL="12700" marR="5080" lvl="0">
              <a:lnSpc>
                <a:spcPct val="101800"/>
              </a:lnSpc>
              <a:buSzPts val="2400"/>
            </a:pPr>
            <a:r>
              <a:rPr lang="en-US" sz="1200" b="0" i="0" u="none" strike="noStrike" cap="none" dirty="0">
                <a:solidFill>
                  <a:schemeClr val="dk1"/>
                </a:solidFill>
                <a:latin typeface="Calibri"/>
                <a:ea typeface="Century Schoolbook"/>
                <a:cs typeface="Century Schoolbook"/>
                <a:sym typeface="Century Schoolbook"/>
              </a:rPr>
              <a:t>	- Broadcasting allows element-wise operations between arrays of different 	shapes.</a:t>
            </a:r>
          </a:p>
          <a:p>
            <a:pPr marL="12700" marR="5080" lvl="0">
              <a:lnSpc>
                <a:spcPct val="101800"/>
              </a:lnSpc>
              <a:buSzPts val="2400"/>
            </a:pPr>
            <a:r>
              <a:rPr lang="en-US" sz="1200" b="0" i="0" u="none" strike="noStrike" cap="none" dirty="0">
                <a:solidFill>
                  <a:schemeClr val="dk1"/>
                </a:solidFill>
                <a:latin typeface="Calibri"/>
                <a:ea typeface="Century Schoolbook"/>
                <a:cs typeface="Century Schoolbook"/>
                <a:sym typeface="Century Schoolbook"/>
              </a:rPr>
              <a:t>	- In </a:t>
            </a:r>
            <a:r>
              <a:rPr lang="en-US" sz="1200" b="0" i="0" u="none" strike="noStrike" cap="none" dirty="0" err="1">
                <a:solidFill>
                  <a:schemeClr val="dk1"/>
                </a:solidFill>
                <a:latin typeface="Calibri"/>
                <a:ea typeface="Century Schoolbook"/>
                <a:cs typeface="Century Schoolbook"/>
                <a:sym typeface="Century Schoolbook"/>
              </a:rPr>
              <a:t>NumPy</a:t>
            </a:r>
            <a:r>
              <a:rPr lang="en-US" sz="1200" b="0" i="0" u="none" strike="noStrike" cap="none" dirty="0">
                <a:solidFill>
                  <a:schemeClr val="dk1"/>
                </a:solidFill>
                <a:latin typeface="Calibri"/>
                <a:ea typeface="Century Schoolbook"/>
                <a:cs typeface="Century Schoolbook"/>
                <a:sym typeface="Century Schoolbook"/>
              </a:rPr>
              <a:t> or similar libraries, smaller arrays are "broadcasted" to match the 	shape of larger arrays, facilitating efficient computations.</a:t>
            </a:r>
          </a:p>
          <a:p>
            <a:pPr marL="0" lvl="0" indent="0" algn="l" rtl="0">
              <a:lnSpc>
                <a:spcPct val="100000"/>
              </a:lnSpc>
              <a:spcBef>
                <a:spcPts val="0"/>
              </a:spcBef>
              <a:spcAft>
                <a:spcPts val="0"/>
              </a:spcAft>
              <a:buSzPts val="1400"/>
              <a:buNone/>
            </a:pPr>
            <a:endParaRPr dirty="0"/>
          </a:p>
        </p:txBody>
      </p:sp>
      <p:sp>
        <p:nvSpPr>
          <p:cNvPr id="445" name="Google Shape;445;p43: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65</a:t>
            </a:fld>
            <a:endParaRPr/>
          </a:p>
        </p:txBody>
      </p:sp>
    </p:spTree>
    <p:extLst>
      <p:ext uri="{BB962C8B-B14F-4D97-AF65-F5344CB8AC3E}">
        <p14:creationId xmlns:p14="http://schemas.microsoft.com/office/powerpoint/2010/main" val="1985413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Nếu</a:t>
            </a:r>
            <a:r>
              <a:rPr lang="en-US" dirty="0" smtClean="0"/>
              <a:t> </a:t>
            </a:r>
            <a:r>
              <a:rPr lang="en-US" dirty="0" err="1" smtClean="0"/>
              <a:t>một</a:t>
            </a:r>
            <a:r>
              <a:rPr lang="en-US" baseline="0" dirty="0" smtClean="0"/>
              <a:t> dataset </a:t>
            </a:r>
            <a:r>
              <a:rPr lang="en-US" baseline="0" dirty="0" err="1" smtClean="0"/>
              <a:t>có</a:t>
            </a:r>
            <a:r>
              <a:rPr lang="en-US" baseline="0" dirty="0" smtClean="0"/>
              <a:t> 64x64x3 = 12,288 (</a:t>
            </a:r>
            <a:r>
              <a:rPr lang="en-US" baseline="0" dirty="0" err="1" smtClean="0"/>
              <a:t>là</a:t>
            </a:r>
            <a:r>
              <a:rPr lang="en-US" baseline="0" dirty="0" smtClean="0"/>
              <a:t> </a:t>
            </a:r>
            <a:r>
              <a:rPr lang="en-US" baseline="0" dirty="0" err="1" smtClean="0"/>
              <a:t>nx</a:t>
            </a:r>
            <a:r>
              <a:rPr lang="en-US" baseline="0" dirty="0" smtClean="0"/>
              <a:t>) =&gt;</a:t>
            </a:r>
            <a:r>
              <a:rPr lang="en-US" baseline="0" dirty="0" err="1" smtClean="0"/>
              <a:t>là</a:t>
            </a:r>
            <a:r>
              <a:rPr lang="en-US" baseline="0" dirty="0" smtClean="0"/>
              <a:t> 1 </a:t>
            </a:r>
            <a:r>
              <a:rPr lang="en-US" baseline="0" dirty="0" err="1" smtClean="0"/>
              <a:t>fixel</a:t>
            </a:r>
            <a:r>
              <a:rPr lang="en-US" baseline="0" dirty="0" smtClean="0"/>
              <a:t> =&gt; </a:t>
            </a:r>
            <a:r>
              <a:rPr lang="en-US" baseline="0" dirty="0" err="1" smtClean="0"/>
              <a:t>là</a:t>
            </a:r>
            <a:r>
              <a:rPr lang="en-US" baseline="0" dirty="0" smtClean="0"/>
              <a:t> 1 feature</a:t>
            </a:r>
          </a:p>
          <a:p>
            <a:r>
              <a:rPr lang="en-US" baseline="0" dirty="0" err="1" smtClean="0"/>
              <a:t>Nếu</a:t>
            </a:r>
            <a:r>
              <a:rPr lang="en-US" baseline="0" dirty="0" smtClean="0"/>
              <a:t> </a:t>
            </a:r>
            <a:r>
              <a:rPr lang="en-US" baseline="0" dirty="0" err="1" smtClean="0"/>
              <a:t>có</a:t>
            </a:r>
            <a:r>
              <a:rPr lang="en-US" baseline="0" dirty="0" smtClean="0"/>
              <a:t> 1000 </a:t>
            </a:r>
            <a:r>
              <a:rPr lang="en-US" baseline="0" dirty="0" err="1" smtClean="0"/>
              <a:t>ảnh</a:t>
            </a:r>
            <a:r>
              <a:rPr lang="en-US" baseline="0" dirty="0" smtClean="0"/>
              <a:t> (</a:t>
            </a:r>
            <a:r>
              <a:rPr lang="en-US" baseline="0" dirty="0" err="1" smtClean="0"/>
              <a:t>mỗi</a:t>
            </a:r>
            <a:r>
              <a:rPr lang="en-US" baseline="0" dirty="0" smtClean="0"/>
              <a:t> </a:t>
            </a:r>
            <a:r>
              <a:rPr lang="en-US" baseline="0" dirty="0" err="1" smtClean="0"/>
              <a:t>ảnh</a:t>
            </a:r>
            <a:r>
              <a:rPr lang="en-US" baseline="0" dirty="0" smtClean="0"/>
              <a:t> </a:t>
            </a:r>
            <a:r>
              <a:rPr lang="en-US" baseline="0" dirty="0" err="1" smtClean="0"/>
              <a:t>xem</a:t>
            </a:r>
            <a:r>
              <a:rPr lang="en-US" baseline="0" dirty="0" smtClean="0"/>
              <a:t> </a:t>
            </a:r>
            <a:r>
              <a:rPr lang="en-US" baseline="0" dirty="0" err="1" smtClean="0"/>
              <a:t>là</a:t>
            </a:r>
            <a:r>
              <a:rPr lang="en-US" baseline="0" dirty="0" smtClean="0"/>
              <a:t> 1 </a:t>
            </a:r>
            <a:r>
              <a:rPr lang="en-US" baseline="0" dirty="0" err="1" smtClean="0"/>
              <a:t>vecto</a:t>
            </a:r>
            <a:r>
              <a:rPr lang="en-US" baseline="0" dirty="0" smtClean="0"/>
              <a:t> =&gt;</a:t>
            </a:r>
            <a:r>
              <a:rPr lang="en-US" baseline="0" dirty="0" err="1" smtClean="0"/>
              <a:t>thì</a:t>
            </a:r>
            <a:r>
              <a:rPr lang="en-US" baseline="0" dirty="0" smtClean="0"/>
              <a:t> X [x1,x3…x1000]</a:t>
            </a:r>
            <a:endParaRPr lang="en-US" dirty="0"/>
          </a:p>
        </p:txBody>
      </p:sp>
      <p:sp>
        <p:nvSpPr>
          <p:cNvPr id="4" name="Slide Number Placeholder 3"/>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74217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 name="Google Shape;8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6: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8279" y="1121825"/>
            <a:ext cx="11275441" cy="18542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0" i="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458279" y="1121825"/>
            <a:ext cx="11275441" cy="18542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6000" b="0" i="0">
                <a:solidFill>
                  <a:schemeClr val="dk1"/>
                </a:solidFill>
                <a:latin typeface="Calibri"/>
                <a:ea typeface="Calibri"/>
                <a:cs typeface="Calibri"/>
                <a:sym typeface="Calibri"/>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261620" y="452963"/>
            <a:ext cx="11668759" cy="6959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8279" y="1121825"/>
            <a:ext cx="11275441" cy="18542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0" i="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458279" y="1121825"/>
            <a:ext cx="11275441" cy="18542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000" b="0" i="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9"/>
        <p:cNvGrpSpPr/>
        <p:nvPr/>
      </p:nvGrpSpPr>
      <p:grpSpPr>
        <a:xfrm>
          <a:off x="0" y="0"/>
          <a:ext cx="0" cy="0"/>
          <a:chOff x="0" y="0"/>
          <a:chExt cx="0" cy="0"/>
        </a:xfrm>
      </p:grpSpPr>
      <p:sp>
        <p:nvSpPr>
          <p:cNvPr id="40" name="Google Shape;4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8279" y="1121825"/>
            <a:ext cx="11275441" cy="18542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8279" y="1121825"/>
            <a:ext cx="11275441" cy="18542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60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customXml" Target="../ink/ink25.xml"/><Relationship Id="rId3" Type="http://schemas.openxmlformats.org/officeDocument/2006/relationships/image" Target="../media/image14.jpg"/><Relationship Id="rId7" Type="http://schemas.openxmlformats.org/officeDocument/2006/relationships/customXml" Target="../ink/ink22.xml"/><Relationship Id="rId12" Type="http://schemas.openxmlformats.org/officeDocument/2006/relationships/image" Target="../media/image31.emf"/><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8.emf"/><Relationship Id="rId11" Type="http://schemas.openxmlformats.org/officeDocument/2006/relationships/customXml" Target="../ink/ink24.xml"/><Relationship Id="rId5" Type="http://schemas.openxmlformats.org/officeDocument/2006/relationships/customXml" Target="../ink/ink21.xml"/><Relationship Id="rId10" Type="http://schemas.openxmlformats.org/officeDocument/2006/relationships/image" Target="../media/image30.emf"/><Relationship Id="rId4" Type="http://schemas.openxmlformats.org/officeDocument/2006/relationships/image" Target="../media/image1.png"/><Relationship Id="rId9" Type="http://schemas.openxmlformats.org/officeDocument/2006/relationships/customXml" Target="../ink/ink23.xml"/><Relationship Id="rId14" Type="http://schemas.openxmlformats.org/officeDocument/2006/relationships/image" Target="../media/image32.em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customXml" Target="../ink/ink31.xml"/><Relationship Id="rId18" Type="http://schemas.openxmlformats.org/officeDocument/2006/relationships/customXml" Target="../ink/ink34.xml"/><Relationship Id="rId26" Type="http://schemas.openxmlformats.org/officeDocument/2006/relationships/customXml" Target="../ink/ink38.xml"/><Relationship Id="rId39" Type="http://schemas.openxmlformats.org/officeDocument/2006/relationships/customXml" Target="../ink/ink44.xml"/><Relationship Id="rId21" Type="http://schemas.openxmlformats.org/officeDocument/2006/relationships/image" Target="../media/image40.emf"/><Relationship Id="rId34" Type="http://schemas.openxmlformats.org/officeDocument/2006/relationships/image" Target="../media/image47.png"/><Relationship Id="rId7" Type="http://schemas.openxmlformats.org/officeDocument/2006/relationships/customXml" Target="../ink/ink28.xml"/><Relationship Id="rId12" Type="http://schemas.openxmlformats.org/officeDocument/2006/relationships/image" Target="../media/image36.emf"/><Relationship Id="rId17" Type="http://schemas.openxmlformats.org/officeDocument/2006/relationships/image" Target="../media/image38.emf"/><Relationship Id="rId25" Type="http://schemas.openxmlformats.org/officeDocument/2006/relationships/image" Target="../media/image42.emf"/><Relationship Id="rId33" Type="http://schemas.openxmlformats.org/officeDocument/2006/relationships/image" Target="../media/image46.emf"/><Relationship Id="rId38" Type="http://schemas.openxmlformats.org/officeDocument/2006/relationships/image" Target="../media/image49.emf"/><Relationship Id="rId2" Type="http://schemas.openxmlformats.org/officeDocument/2006/relationships/notesSlide" Target="../notesSlides/notesSlide15.xml"/><Relationship Id="rId16" Type="http://schemas.openxmlformats.org/officeDocument/2006/relationships/customXml" Target="../ink/ink33.xml"/><Relationship Id="rId20" Type="http://schemas.openxmlformats.org/officeDocument/2006/relationships/customXml" Target="../ink/ink35.xml"/><Relationship Id="rId29" Type="http://schemas.openxmlformats.org/officeDocument/2006/relationships/image" Target="../media/image44.emf"/><Relationship Id="rId1" Type="http://schemas.openxmlformats.org/officeDocument/2006/relationships/slideLayout" Target="../slideLayouts/slideLayout2.xml"/><Relationship Id="rId6" Type="http://schemas.openxmlformats.org/officeDocument/2006/relationships/image" Target="../media/image34.emf"/><Relationship Id="rId11" Type="http://schemas.openxmlformats.org/officeDocument/2006/relationships/customXml" Target="../ink/ink30.xml"/><Relationship Id="rId24" Type="http://schemas.openxmlformats.org/officeDocument/2006/relationships/customXml" Target="../ink/ink37.xml"/><Relationship Id="rId32" Type="http://schemas.openxmlformats.org/officeDocument/2006/relationships/customXml" Target="../ink/ink41.xml"/><Relationship Id="rId37" Type="http://schemas.openxmlformats.org/officeDocument/2006/relationships/customXml" Target="../ink/ink43.xml"/><Relationship Id="rId40" Type="http://schemas.openxmlformats.org/officeDocument/2006/relationships/image" Target="../media/image50.emf"/><Relationship Id="rId5" Type="http://schemas.openxmlformats.org/officeDocument/2006/relationships/customXml" Target="../ink/ink27.xml"/><Relationship Id="rId15" Type="http://schemas.openxmlformats.org/officeDocument/2006/relationships/customXml" Target="../ink/ink32.xml"/><Relationship Id="rId23" Type="http://schemas.openxmlformats.org/officeDocument/2006/relationships/image" Target="../media/image41.emf"/><Relationship Id="rId28" Type="http://schemas.openxmlformats.org/officeDocument/2006/relationships/customXml" Target="../ink/ink39.xml"/><Relationship Id="rId36" Type="http://schemas.openxmlformats.org/officeDocument/2006/relationships/image" Target="../media/image48.emf"/><Relationship Id="rId10" Type="http://schemas.openxmlformats.org/officeDocument/2006/relationships/image" Target="../media/image35.emf"/><Relationship Id="rId19" Type="http://schemas.openxmlformats.org/officeDocument/2006/relationships/image" Target="../media/image39.emf"/><Relationship Id="rId31" Type="http://schemas.openxmlformats.org/officeDocument/2006/relationships/image" Target="../media/image45.emf"/><Relationship Id="rId4" Type="http://schemas.openxmlformats.org/officeDocument/2006/relationships/image" Target="../media/image33.emf"/><Relationship Id="rId9" Type="http://schemas.openxmlformats.org/officeDocument/2006/relationships/customXml" Target="../ink/ink29.xml"/><Relationship Id="rId14" Type="http://schemas.openxmlformats.org/officeDocument/2006/relationships/image" Target="../media/image37.emf"/><Relationship Id="rId22" Type="http://schemas.openxmlformats.org/officeDocument/2006/relationships/customXml" Target="../ink/ink36.xml"/><Relationship Id="rId27" Type="http://schemas.openxmlformats.org/officeDocument/2006/relationships/image" Target="../media/image43.emf"/><Relationship Id="rId30" Type="http://schemas.openxmlformats.org/officeDocument/2006/relationships/customXml" Target="../ink/ink40.xml"/><Relationship Id="rId35" Type="http://schemas.openxmlformats.org/officeDocument/2006/relationships/customXml" Target="../ink/ink42.xml"/><Relationship Id="rId8" Type="http://schemas.openxmlformats.org/officeDocument/2006/relationships/image" Target="../media/image30.emf"/><Relationship Id="rId3" Type="http://schemas.openxmlformats.org/officeDocument/2006/relationships/customXml" Target="../ink/ink2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2.png"/><Relationship Id="rId4" Type="http://schemas.openxmlformats.org/officeDocument/2006/relationships/image" Target="../media/image6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70.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71.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3" Type="http://schemas.openxmlformats.org/officeDocument/2006/relationships/image" Target="../media/image9.emf"/><Relationship Id="rId18" Type="http://schemas.openxmlformats.org/officeDocument/2006/relationships/customXml" Target="../ink/ink5.xml"/><Relationship Id="rId26" Type="http://schemas.openxmlformats.org/officeDocument/2006/relationships/customXml" Target="../ink/ink9.xml"/><Relationship Id="rId39" Type="http://schemas.openxmlformats.org/officeDocument/2006/relationships/image" Target="../media/image22.emf"/><Relationship Id="rId21" Type="http://schemas.openxmlformats.org/officeDocument/2006/relationships/image" Target="../media/image13.emf"/><Relationship Id="rId34" Type="http://schemas.openxmlformats.org/officeDocument/2006/relationships/customXml" Target="../ink/ink13.xml"/><Relationship Id="rId42" Type="http://schemas.openxmlformats.org/officeDocument/2006/relationships/customXml" Target="../ink/ink17.xml"/><Relationship Id="rId47" Type="http://schemas.openxmlformats.org/officeDocument/2006/relationships/image" Target="../media/image26.emf"/><Relationship Id="rId7" Type="http://schemas.openxmlformats.org/officeDocument/2006/relationships/image" Target="../media/image6.jpg"/><Relationship Id="rId2" Type="http://schemas.openxmlformats.org/officeDocument/2006/relationships/notesSlide" Target="../notesSlides/notesSlide5.xml"/><Relationship Id="rId16" Type="http://schemas.openxmlformats.org/officeDocument/2006/relationships/customXml" Target="../ink/ink4.xml"/><Relationship Id="rId29" Type="http://schemas.openxmlformats.org/officeDocument/2006/relationships/image" Target="../media/image17.emf"/><Relationship Id="rId11" Type="http://schemas.openxmlformats.org/officeDocument/2006/relationships/image" Target="../media/image8.emf"/><Relationship Id="rId24" Type="http://schemas.openxmlformats.org/officeDocument/2006/relationships/customXml" Target="../ink/ink8.xml"/><Relationship Id="rId32" Type="http://schemas.openxmlformats.org/officeDocument/2006/relationships/customXml" Target="../ink/ink12.xml"/><Relationship Id="rId37" Type="http://schemas.openxmlformats.org/officeDocument/2006/relationships/image" Target="../media/image21.emf"/><Relationship Id="rId40" Type="http://schemas.openxmlformats.org/officeDocument/2006/relationships/customXml" Target="../ink/ink16.xml"/><Relationship Id="rId45" Type="http://schemas.openxmlformats.org/officeDocument/2006/relationships/image" Target="../media/image25.emf"/><Relationship Id="rId5" Type="http://schemas.openxmlformats.org/officeDocument/2006/relationships/image" Target="../media/image4.jpg"/><Relationship Id="rId15" Type="http://schemas.openxmlformats.org/officeDocument/2006/relationships/image" Target="../media/image10.emf"/><Relationship Id="rId23" Type="http://schemas.openxmlformats.org/officeDocument/2006/relationships/image" Target="../media/image14.emf"/><Relationship Id="rId28" Type="http://schemas.openxmlformats.org/officeDocument/2006/relationships/customXml" Target="../ink/ink10.xml"/><Relationship Id="rId36" Type="http://schemas.openxmlformats.org/officeDocument/2006/relationships/customXml" Target="../ink/ink14.xml"/><Relationship Id="rId49" Type="http://schemas.openxmlformats.org/officeDocument/2006/relationships/image" Target="../media/image27.emf"/><Relationship Id="rId10" Type="http://schemas.openxmlformats.org/officeDocument/2006/relationships/customXml" Target="../ink/ink1.xml"/><Relationship Id="rId19" Type="http://schemas.openxmlformats.org/officeDocument/2006/relationships/image" Target="../media/image12.emf"/><Relationship Id="rId31" Type="http://schemas.openxmlformats.org/officeDocument/2006/relationships/image" Target="../media/image18.emf"/><Relationship Id="rId44" Type="http://schemas.openxmlformats.org/officeDocument/2006/relationships/customXml" Target="../ink/ink18.xml"/><Relationship Id="rId4" Type="http://schemas.openxmlformats.org/officeDocument/2006/relationships/image" Target="../media/image3.jpg"/><Relationship Id="rId9" Type="http://schemas.openxmlformats.org/officeDocument/2006/relationships/image" Target="../media/image1.png"/><Relationship Id="rId14" Type="http://schemas.openxmlformats.org/officeDocument/2006/relationships/customXml" Target="../ink/ink3.xml"/><Relationship Id="rId22" Type="http://schemas.openxmlformats.org/officeDocument/2006/relationships/customXml" Target="../ink/ink7.xml"/><Relationship Id="rId27" Type="http://schemas.openxmlformats.org/officeDocument/2006/relationships/image" Target="../media/image16.emf"/><Relationship Id="rId30" Type="http://schemas.openxmlformats.org/officeDocument/2006/relationships/customXml" Target="../ink/ink11.xml"/><Relationship Id="rId35" Type="http://schemas.openxmlformats.org/officeDocument/2006/relationships/image" Target="../media/image20.emf"/><Relationship Id="rId43" Type="http://schemas.openxmlformats.org/officeDocument/2006/relationships/image" Target="../media/image24.emf"/><Relationship Id="rId48" Type="http://schemas.openxmlformats.org/officeDocument/2006/relationships/customXml" Target="../ink/ink20.xml"/><Relationship Id="rId8" Type="http://schemas.openxmlformats.org/officeDocument/2006/relationships/image" Target="../media/image7.png"/><Relationship Id="rId3" Type="http://schemas.openxmlformats.org/officeDocument/2006/relationships/image" Target="../media/image2.png"/><Relationship Id="rId12" Type="http://schemas.openxmlformats.org/officeDocument/2006/relationships/customXml" Target="../ink/ink2.xml"/><Relationship Id="rId17" Type="http://schemas.openxmlformats.org/officeDocument/2006/relationships/image" Target="../media/image11.emf"/><Relationship Id="rId25" Type="http://schemas.openxmlformats.org/officeDocument/2006/relationships/image" Target="../media/image15.emf"/><Relationship Id="rId33" Type="http://schemas.openxmlformats.org/officeDocument/2006/relationships/image" Target="../media/image19.emf"/><Relationship Id="rId38" Type="http://schemas.openxmlformats.org/officeDocument/2006/relationships/customXml" Target="../ink/ink15.xml"/><Relationship Id="rId46" Type="http://schemas.openxmlformats.org/officeDocument/2006/relationships/customXml" Target="../ink/ink19.xml"/><Relationship Id="rId20" Type="http://schemas.openxmlformats.org/officeDocument/2006/relationships/customXml" Target="../ink/ink6.xml"/><Relationship Id="rId41" Type="http://schemas.openxmlformats.org/officeDocument/2006/relationships/image" Target="../media/image23.emf"/><Relationship Id="rId1" Type="http://schemas.openxmlformats.org/officeDocument/2006/relationships/slideLayout" Target="../slideLayouts/slideLayout2.xml"/><Relationship Id="rId6" Type="http://schemas.openxmlformats.org/officeDocument/2006/relationships/image" Target="../media/image5.jp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3.xml"/><Relationship Id="rId5" Type="http://schemas.openxmlformats.org/officeDocument/2006/relationships/image" Target="../media/image34.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72.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73.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9.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76.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9.jp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image" Target="../media/image78.jp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79.jp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13.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1999713" y="61376"/>
            <a:ext cx="8279100" cy="9234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dirty="0">
                <a:latin typeface="+mj-lt"/>
              </a:rPr>
              <a:t>Basic Neural Network</a:t>
            </a:r>
            <a:endParaRPr dirty="0">
              <a:latin typeface="+mj-lt"/>
            </a:endParaRPr>
          </a:p>
        </p:txBody>
      </p:sp>
      <p:sp>
        <p:nvSpPr>
          <p:cNvPr id="49" name="Google Shape;49;p7"/>
          <p:cNvSpPr txBox="1">
            <a:spLocks noGrp="1"/>
          </p:cNvSpPr>
          <p:nvPr>
            <p:ph type="body" idx="1"/>
          </p:nvPr>
        </p:nvSpPr>
        <p:spPr>
          <a:xfrm>
            <a:off x="4582758" y="1337835"/>
            <a:ext cx="7454097" cy="517064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400" b="1" dirty="0">
                <a:latin typeface="+mn-lt"/>
              </a:rPr>
              <a:t>Learning Objectives:</a:t>
            </a:r>
          </a:p>
          <a:p>
            <a:pPr marL="342900" lvl="0" indent="-342900">
              <a:buSzPct val="100000"/>
              <a:buFont typeface="Arial" panose="020B0604020202020204" pitchFamily="34" charset="0"/>
              <a:buChar char="•"/>
            </a:pPr>
            <a:r>
              <a:rPr lang="en-US" sz="2400" dirty="0">
                <a:latin typeface="+mn-lt"/>
              </a:rPr>
              <a:t>Build a logistic regression model structured as a shallow neural network</a:t>
            </a:r>
          </a:p>
          <a:p>
            <a:pPr marL="342900" lvl="0" indent="-342900">
              <a:buSzPct val="100000"/>
              <a:buFont typeface="Arial" panose="020B0604020202020204" pitchFamily="34" charset="0"/>
              <a:buChar char="•"/>
            </a:pPr>
            <a:r>
              <a:rPr lang="en-US" sz="2400" dirty="0">
                <a:latin typeface="+mn-lt"/>
              </a:rPr>
              <a:t>Gradient calculation, and optimization implementation (gradient descent)</a:t>
            </a:r>
          </a:p>
          <a:p>
            <a:pPr marL="342900" lvl="0" indent="-342900">
              <a:buSzPct val="100000"/>
              <a:buFont typeface="Arial" panose="020B0604020202020204" pitchFamily="34" charset="0"/>
              <a:buChar char="•"/>
            </a:pPr>
            <a:r>
              <a:rPr lang="en-US" sz="2400" dirty="0">
                <a:latin typeface="+mn-lt"/>
              </a:rPr>
              <a:t>Implement computationally efficient and highly </a:t>
            </a:r>
            <a:r>
              <a:rPr lang="en-US" sz="2400" dirty="0" err="1">
                <a:latin typeface="+mn-lt"/>
              </a:rPr>
              <a:t>vectorized</a:t>
            </a:r>
            <a:r>
              <a:rPr lang="en-US" sz="2400" dirty="0">
                <a:latin typeface="+mn-lt"/>
              </a:rPr>
              <a:t> versions of models</a:t>
            </a:r>
          </a:p>
          <a:p>
            <a:pPr marL="342900" lvl="0" indent="-342900">
              <a:buSzPct val="100000"/>
              <a:buFont typeface="Arial" panose="020B0604020202020204" pitchFamily="34" charset="0"/>
              <a:buChar char="•"/>
            </a:pPr>
            <a:r>
              <a:rPr lang="en-US" sz="2400" dirty="0">
                <a:latin typeface="+mn-lt"/>
              </a:rPr>
              <a:t>Compute derivatives for logistic regression, using a backpropagation mindset</a:t>
            </a:r>
          </a:p>
          <a:p>
            <a:pPr marL="342900" lvl="0" indent="-342900">
              <a:buSzPct val="100000"/>
              <a:buFont typeface="Arial" panose="020B0604020202020204" pitchFamily="34" charset="0"/>
              <a:buChar char="•"/>
            </a:pPr>
            <a:r>
              <a:rPr lang="en-US" sz="2400" dirty="0">
                <a:latin typeface="+mn-lt"/>
              </a:rPr>
              <a:t>Use </a:t>
            </a:r>
            <a:r>
              <a:rPr lang="en-US" sz="2400" dirty="0" err="1">
                <a:latin typeface="+mn-lt"/>
              </a:rPr>
              <a:t>Numpy</a:t>
            </a:r>
            <a:r>
              <a:rPr lang="en-US" sz="2400" dirty="0">
                <a:latin typeface="+mn-lt"/>
              </a:rPr>
              <a:t> functions and </a:t>
            </a:r>
            <a:r>
              <a:rPr lang="en-US" sz="2400" dirty="0" err="1">
                <a:latin typeface="+mn-lt"/>
              </a:rPr>
              <a:t>Numpy</a:t>
            </a:r>
            <a:r>
              <a:rPr lang="en-US" sz="2400" dirty="0">
                <a:latin typeface="+mn-lt"/>
              </a:rPr>
              <a:t> matrix/vector operations</a:t>
            </a:r>
          </a:p>
          <a:p>
            <a:pPr marL="342900" lvl="0" indent="-342900">
              <a:buSzPct val="100000"/>
              <a:buFont typeface="Arial" panose="020B0604020202020204" pitchFamily="34" charset="0"/>
              <a:buChar char="•"/>
            </a:pPr>
            <a:r>
              <a:rPr lang="en-US" sz="2400" dirty="0">
                <a:latin typeface="+mn-lt"/>
              </a:rPr>
              <a:t>Implement vectorization across multiple training examples</a:t>
            </a:r>
          </a:p>
          <a:p>
            <a:pPr marL="342900" lvl="0" indent="-342900">
              <a:buSzPct val="100000"/>
              <a:buFont typeface="Arial" panose="020B0604020202020204" pitchFamily="34" charset="0"/>
              <a:buChar char="•"/>
            </a:pPr>
            <a:r>
              <a:rPr lang="en-US" sz="2400" dirty="0">
                <a:latin typeface="+mn-lt"/>
              </a:rPr>
              <a:t>Explain the concept of broadcasting</a:t>
            </a:r>
            <a:endParaRPr sz="2400" dirty="0">
              <a:latin typeface="+mn-lt"/>
            </a:endParaRPr>
          </a:p>
        </p:txBody>
      </p:sp>
      <p:pic>
        <p:nvPicPr>
          <p:cNvPr id="50" name="Google Shape;50;p7"/>
          <p:cNvPicPr preferRelativeResize="0"/>
          <p:nvPr/>
        </p:nvPicPr>
        <p:blipFill rotWithShape="1">
          <a:blip r:embed="rId3">
            <a:alphaModFix/>
          </a:blip>
          <a:srcRect/>
          <a:stretch/>
        </p:blipFill>
        <p:spPr>
          <a:xfrm>
            <a:off x="63900" y="2629750"/>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01"/>
        <p:cNvGrpSpPr/>
        <p:nvPr/>
      </p:nvGrpSpPr>
      <p:grpSpPr>
        <a:xfrm>
          <a:off x="0" y="0"/>
          <a:ext cx="0" cy="0"/>
          <a:chOff x="0" y="0"/>
          <a:chExt cx="0" cy="0"/>
        </a:xfrm>
      </p:grpSpPr>
      <p:sp>
        <p:nvSpPr>
          <p:cNvPr id="102" name="Google Shape;102;p13"/>
          <p:cNvSpPr/>
          <p:nvPr/>
        </p:nvSpPr>
        <p:spPr>
          <a:xfrm>
            <a:off x="4544009" y="3459886"/>
            <a:ext cx="7442200" cy="0"/>
          </a:xfrm>
          <a:custGeom>
            <a:avLst/>
            <a:gdLst/>
            <a:ahLst/>
            <a:cxnLst/>
            <a:rect l="l" t="t" r="r" b="b"/>
            <a:pathLst>
              <a:path w="7442200" h="120000" extrusionOk="0">
                <a:moveTo>
                  <a:pt x="0" y="0"/>
                </a:moveTo>
                <a:lnTo>
                  <a:pt x="7442044" y="0"/>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13"/>
          <p:cNvSpPr txBox="1">
            <a:spLocks noGrp="1"/>
          </p:cNvSpPr>
          <p:nvPr>
            <p:ph type="body" idx="1"/>
          </p:nvPr>
        </p:nvSpPr>
        <p:spPr>
          <a:xfrm>
            <a:off x="458279" y="1121824"/>
            <a:ext cx="11527930" cy="1887643"/>
          </a:xfrm>
          <a:prstGeom prst="rect">
            <a:avLst/>
          </a:prstGeom>
          <a:noFill/>
          <a:ln>
            <a:noFill/>
          </a:ln>
        </p:spPr>
        <p:txBody>
          <a:bodyPr spcFirstLastPara="1" wrap="square" lIns="0" tIns="12700" rIns="0" bIns="0" anchor="t" anchorCtr="0">
            <a:spAutoFit/>
          </a:bodyPr>
          <a:lstStyle/>
          <a:p>
            <a:pPr marL="4348480" marR="5080" lvl="0" indent="1032510" algn="l" rtl="0">
              <a:lnSpc>
                <a:spcPct val="100000"/>
              </a:lnSpc>
              <a:spcBef>
                <a:spcPts val="0"/>
              </a:spcBef>
              <a:spcAft>
                <a:spcPts val="0"/>
              </a:spcAft>
              <a:buSzPts val="1400"/>
              <a:buNone/>
            </a:pPr>
            <a:r>
              <a:rPr lang="en-US"/>
              <a:t>Basics of Neural  Network Programming</a:t>
            </a:r>
            <a:endParaRPr/>
          </a:p>
        </p:txBody>
      </p:sp>
      <p:sp>
        <p:nvSpPr>
          <p:cNvPr id="104" name="Google Shape;104;p13"/>
          <p:cNvSpPr txBox="1"/>
          <p:nvPr/>
        </p:nvSpPr>
        <p:spPr>
          <a:xfrm>
            <a:off x="5343371" y="3814224"/>
            <a:ext cx="6099945" cy="1921949"/>
          </a:xfrm>
          <a:prstGeom prst="rect">
            <a:avLst/>
          </a:prstGeom>
          <a:noFill/>
          <a:ln>
            <a:noFill/>
          </a:ln>
        </p:spPr>
        <p:txBody>
          <a:bodyPr spcFirstLastPara="1" wrap="square" lIns="0" tIns="12700" rIns="0" bIns="0" anchor="t" anchorCtr="0">
            <a:spAutoFit/>
          </a:bodyPr>
          <a:lstStyle/>
          <a:p>
            <a:pPr marL="909955" marR="5080" lvl="0" indent="-897890" algn="l" rtl="0">
              <a:lnSpc>
                <a:spcPct val="100000"/>
              </a:lnSpc>
              <a:spcBef>
                <a:spcPts val="0"/>
              </a:spcBef>
              <a:spcAft>
                <a:spcPts val="0"/>
              </a:spcAft>
              <a:buClr>
                <a:srgbClr val="000000"/>
              </a:buClr>
              <a:buSzPts val="6000"/>
              <a:buFont typeface="Arial"/>
              <a:buNone/>
            </a:pPr>
            <a:r>
              <a:rPr lang="en-US" sz="6000" b="0" i="0" u="none" strike="noStrike" cap="none">
                <a:solidFill>
                  <a:schemeClr val="dk1"/>
                </a:solidFill>
                <a:latin typeface="Calibri"/>
                <a:ea typeface="Calibri"/>
                <a:cs typeface="Calibri"/>
                <a:sym typeface="Calibri"/>
              </a:rPr>
              <a:t>Logistic Regression  cost function</a:t>
            </a:r>
            <a:endParaRPr sz="6000" b="0" i="0" u="none" strike="noStrike" cap="none">
              <a:solidFill>
                <a:schemeClr val="dk1"/>
              </a:solidFill>
              <a:latin typeface="Calibri"/>
              <a:ea typeface="Calibri"/>
              <a:cs typeface="Calibri"/>
              <a:sym typeface="Calibri"/>
            </a:endParaRPr>
          </a:p>
        </p:txBody>
      </p:sp>
      <p:pic>
        <p:nvPicPr>
          <p:cNvPr id="105" name="Google Shape;105;p13"/>
          <p:cNvPicPr preferRelativeResize="0"/>
          <p:nvPr/>
        </p:nvPicPr>
        <p:blipFill rotWithShape="1">
          <a:blip r:embed="rId3">
            <a:alphaModFix/>
          </a:blip>
          <a:srcRect/>
          <a:stretch/>
        </p:blipFill>
        <p:spPr>
          <a:xfrm>
            <a:off x="322050"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09"/>
        <p:cNvGrpSpPr/>
        <p:nvPr/>
      </p:nvGrpSpPr>
      <p:grpSpPr>
        <a:xfrm>
          <a:off x="0" y="0"/>
          <a:ext cx="0" cy="0"/>
          <a:chOff x="0" y="0"/>
          <a:chExt cx="0" cy="0"/>
        </a:xfrm>
      </p:grpSpPr>
      <p:sp>
        <p:nvSpPr>
          <p:cNvPr id="4" name="Rectangle 3"/>
          <p:cNvSpPr/>
          <p:nvPr/>
        </p:nvSpPr>
        <p:spPr>
          <a:xfrm>
            <a:off x="171141" y="3897087"/>
            <a:ext cx="4754588" cy="39188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ounded Rectangle 4"/>
          <p:cNvSpPr/>
          <p:nvPr/>
        </p:nvSpPr>
        <p:spPr>
          <a:xfrm>
            <a:off x="805543" y="5878286"/>
            <a:ext cx="6727371" cy="62714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0" name="Google Shape;110;p14"/>
          <p:cNvSpPr txBox="1">
            <a:spLocks noGrp="1"/>
          </p:cNvSpPr>
          <p:nvPr>
            <p:ph type="title"/>
          </p:nvPr>
        </p:nvSpPr>
        <p:spPr>
          <a:xfrm>
            <a:off x="212215" y="142312"/>
            <a:ext cx="8477250"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b="0" dirty="0">
                <a:latin typeface="+mj-lt"/>
                <a:ea typeface="Century Schoolbook"/>
                <a:cs typeface="Century Schoolbook"/>
                <a:sym typeface="Century Schoolbook"/>
              </a:rPr>
              <a:t>Logistic Regression cost function</a:t>
            </a:r>
            <a:endParaRPr sz="4400" dirty="0">
              <a:latin typeface="+mj-lt"/>
              <a:ea typeface="Century Schoolbook"/>
              <a:cs typeface="Century Schoolbook"/>
              <a:sym typeface="Century Schoolbook"/>
            </a:endParaRPr>
          </a:p>
        </p:txBody>
      </p:sp>
      <p:pic>
        <p:nvPicPr>
          <p:cNvPr id="111" name="Google Shape;111;p14"/>
          <p:cNvPicPr preferRelativeResize="0"/>
          <p:nvPr/>
        </p:nvPicPr>
        <p:blipFill rotWithShape="1">
          <a:blip r:embed="rId3">
            <a:alphaModFix/>
          </a:blip>
          <a:srcRect/>
          <a:stretch/>
        </p:blipFill>
        <p:spPr>
          <a:xfrm>
            <a:off x="370114" y="1078449"/>
            <a:ext cx="7843328" cy="5299491"/>
          </a:xfrm>
          <a:prstGeom prst="rect">
            <a:avLst/>
          </a:prstGeom>
          <a:noFill/>
          <a:ln>
            <a:noFill/>
          </a:ln>
        </p:spPr>
      </p:pic>
      <p:pic>
        <p:nvPicPr>
          <p:cNvPr id="112" name="Google Shape;112;p14"/>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mc:AlternateContent xmlns:mc="http://schemas.openxmlformats.org/markup-compatibility/2006">
        <mc:Choice xmlns:p14="http://schemas.microsoft.com/office/powerpoint/2010/main" Requires="p14">
          <p:contentPart p14:bwMode="auto" r:id="rId5">
            <p14:nvContentPartPr>
              <p14:cNvPr id="7" name="Ink 6"/>
              <p14:cNvContentPartPr/>
              <p14:nvPr/>
            </p14:nvContentPartPr>
            <p14:xfrm>
              <a:off x="206846" y="3676731"/>
              <a:ext cx="4735800" cy="657000"/>
            </p14:xfrm>
          </p:contentPart>
        </mc:Choice>
        <mc:Fallback>
          <p:pic>
            <p:nvPicPr>
              <p:cNvPr id="7" name="Ink 6"/>
              <p:cNvPicPr/>
              <p:nvPr/>
            </p:nvPicPr>
            <p:blipFill>
              <a:blip r:embed="rId6"/>
              <a:stretch>
                <a:fillRect/>
              </a:stretch>
            </p:blipFill>
            <p:spPr>
              <a:xfrm>
                <a:off x="191726" y="3661611"/>
                <a:ext cx="4766040" cy="6872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p14:cNvContentPartPr/>
              <p14:nvPr/>
            </p14:nvContentPartPr>
            <p14:xfrm>
              <a:off x="2819366" y="6955971"/>
              <a:ext cx="11160" cy="360"/>
            </p14:xfrm>
          </p:contentPart>
        </mc:Choice>
        <mc:Fallback>
          <p:pic>
            <p:nvPicPr>
              <p:cNvPr id="12" name="Ink 11"/>
              <p:cNvPicPr/>
              <p:nvPr/>
            </p:nvPicPr>
            <p:blipFill>
              <a:blip r:embed="rId8"/>
              <a:stretch>
                <a:fillRect/>
              </a:stretch>
            </p:blipFill>
            <p:spPr>
              <a:xfrm>
                <a:off x="2804246" y="6940851"/>
                <a:ext cx="414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p14:cNvContentPartPr/>
              <p14:nvPr/>
            </p14:nvContentPartPr>
            <p14:xfrm>
              <a:off x="2830166" y="6966857"/>
              <a:ext cx="360" cy="360"/>
            </p14:xfrm>
          </p:contentPart>
        </mc:Choice>
        <mc:Fallback>
          <p:pic>
            <p:nvPicPr>
              <p:cNvPr id="13" name="Ink 12"/>
              <p:cNvPicPr/>
              <p:nvPr/>
            </p:nvPicPr>
            <p:blipFill>
              <a:blip r:embed="rId10"/>
              <a:stretch>
                <a:fillRect/>
              </a:stretch>
            </p:blipFill>
            <p:spPr>
              <a:xfrm>
                <a:off x="2815046" y="6951737"/>
                <a:ext cx="306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Ink 14"/>
              <p14:cNvContentPartPr/>
              <p14:nvPr/>
            </p14:nvContentPartPr>
            <p14:xfrm>
              <a:off x="881846" y="5441177"/>
              <a:ext cx="7200720" cy="1297440"/>
            </p14:xfrm>
          </p:contentPart>
        </mc:Choice>
        <mc:Fallback>
          <p:pic>
            <p:nvPicPr>
              <p:cNvPr id="15" name="Ink 14"/>
              <p:cNvPicPr/>
              <p:nvPr/>
            </p:nvPicPr>
            <p:blipFill>
              <a:blip r:embed="rId12"/>
              <a:stretch>
                <a:fillRect/>
              </a:stretch>
            </p:blipFill>
            <p:spPr>
              <a:xfrm>
                <a:off x="866726" y="5426057"/>
                <a:ext cx="7230960" cy="13276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8" name="Ink 17"/>
              <p14:cNvContentPartPr/>
              <p14:nvPr/>
            </p14:nvContentPartPr>
            <p14:xfrm>
              <a:off x="204651" y="3283333"/>
              <a:ext cx="2792520" cy="579960"/>
            </p14:xfrm>
          </p:contentPart>
        </mc:Choice>
        <mc:Fallback>
          <p:pic>
            <p:nvPicPr>
              <p:cNvPr id="18" name="Ink 17"/>
              <p:cNvPicPr/>
              <p:nvPr/>
            </p:nvPicPr>
            <p:blipFill>
              <a:blip r:embed="rId14"/>
              <a:stretch>
                <a:fillRect/>
              </a:stretch>
            </p:blipFill>
            <p:spPr>
              <a:xfrm>
                <a:off x="189531" y="3268213"/>
                <a:ext cx="2822760" cy="610200"/>
              </a:xfrm>
              <a:prstGeom prst="rect">
                <a:avLst/>
              </a:prstGeom>
            </p:spPr>
          </p:pic>
        </mc:Fallback>
      </mc:AlternateContent>
      <p:sp>
        <p:nvSpPr>
          <p:cNvPr id="19" name="Oval 18"/>
          <p:cNvSpPr/>
          <p:nvPr/>
        </p:nvSpPr>
        <p:spPr>
          <a:xfrm>
            <a:off x="9420726" y="2827421"/>
            <a:ext cx="2286000" cy="146155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X</a:t>
            </a:r>
            <a:endParaRPr lang="en-US" dirty="0"/>
          </a:p>
        </p:txBody>
      </p:sp>
      <p:sp>
        <p:nvSpPr>
          <p:cNvPr id="23" name="Oval 22"/>
          <p:cNvSpPr/>
          <p:nvPr/>
        </p:nvSpPr>
        <p:spPr>
          <a:xfrm>
            <a:off x="12914010" y="2846552"/>
            <a:ext cx="2286000" cy="146155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Y</a:t>
            </a:r>
            <a:endParaRPr lang="en-US" dirty="0"/>
          </a:p>
        </p:txBody>
      </p:sp>
      <p:cxnSp>
        <p:nvCxnSpPr>
          <p:cNvPr id="21" name="Straight Arrow Connector 20"/>
          <p:cNvCxnSpPr>
            <a:stCxn id="19" idx="6"/>
            <a:endCxn id="19" idx="6"/>
          </p:cNvCxnSpPr>
          <p:nvPr/>
        </p:nvCxnSpPr>
        <p:spPr>
          <a:xfrm>
            <a:off x="11706726" y="3558196"/>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9" idx="6"/>
          </p:cNvCxnSpPr>
          <p:nvPr/>
        </p:nvCxnSpPr>
        <p:spPr>
          <a:xfrm>
            <a:off x="11706726" y="3558196"/>
            <a:ext cx="13114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2136779" y="3283333"/>
            <a:ext cx="604663" cy="307777"/>
          </a:xfrm>
          <a:prstGeom prst="rect">
            <a:avLst/>
          </a:prstGeom>
          <a:noFill/>
        </p:spPr>
        <p:txBody>
          <a:bodyPr wrap="square" rtlCol="0">
            <a:spAutoFit/>
          </a:bodyPr>
          <a:lstStyle/>
          <a:p>
            <a:r>
              <a:rPr lang="en-US" dirty="0" smtClean="0"/>
              <a:t>F(x)</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15"/>
          <p:cNvSpPr/>
          <p:nvPr/>
        </p:nvSpPr>
        <p:spPr>
          <a:xfrm>
            <a:off x="4544009" y="3459886"/>
            <a:ext cx="7438390" cy="0"/>
          </a:xfrm>
          <a:custGeom>
            <a:avLst/>
            <a:gdLst/>
            <a:ahLst/>
            <a:cxnLst/>
            <a:rect l="l" t="t" r="r" b="b"/>
            <a:pathLst>
              <a:path w="7438390" h="120000" extrusionOk="0">
                <a:moveTo>
                  <a:pt x="0" y="0"/>
                </a:moveTo>
                <a:lnTo>
                  <a:pt x="7438244" y="0"/>
                </a:lnTo>
              </a:path>
            </a:pathLst>
          </a:custGeom>
          <a:noFill/>
          <a:ln w="19025"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8" name="Google Shape;118;p15"/>
          <p:cNvSpPr txBox="1">
            <a:spLocks noGrp="1"/>
          </p:cNvSpPr>
          <p:nvPr>
            <p:ph type="body" idx="1"/>
          </p:nvPr>
        </p:nvSpPr>
        <p:spPr>
          <a:xfrm>
            <a:off x="458279" y="1121824"/>
            <a:ext cx="11455554" cy="1887643"/>
          </a:xfrm>
          <a:prstGeom prst="rect">
            <a:avLst/>
          </a:prstGeom>
          <a:noFill/>
          <a:ln>
            <a:noFill/>
          </a:ln>
        </p:spPr>
        <p:txBody>
          <a:bodyPr spcFirstLastPara="1" wrap="square" lIns="0" tIns="12700" rIns="0" bIns="0" anchor="t" anchorCtr="0">
            <a:spAutoFit/>
          </a:bodyPr>
          <a:lstStyle/>
          <a:p>
            <a:pPr marL="4348480" marR="5080" lvl="0" indent="1032510" algn="l" rtl="0">
              <a:lnSpc>
                <a:spcPct val="100000"/>
              </a:lnSpc>
              <a:spcBef>
                <a:spcPts val="0"/>
              </a:spcBef>
              <a:spcAft>
                <a:spcPts val="0"/>
              </a:spcAft>
              <a:buSzPts val="1400"/>
              <a:buNone/>
            </a:pPr>
            <a:r>
              <a:rPr lang="en-US"/>
              <a:t>Basics of Neural  Network Programming</a:t>
            </a:r>
            <a:endParaRPr/>
          </a:p>
        </p:txBody>
      </p:sp>
      <p:sp>
        <p:nvSpPr>
          <p:cNvPr id="119" name="Google Shape;119;p15"/>
          <p:cNvSpPr txBox="1"/>
          <p:nvPr/>
        </p:nvSpPr>
        <p:spPr>
          <a:xfrm>
            <a:off x="4544010" y="3588420"/>
            <a:ext cx="7438389" cy="936154"/>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mj-lt"/>
                <a:ea typeface="Calibri"/>
                <a:cs typeface="Calibri"/>
                <a:sym typeface="Calibri"/>
              </a:rPr>
              <a:t>Gradient Descent</a:t>
            </a:r>
            <a:endParaRPr sz="6000" b="0" i="0" u="none" strike="noStrike" cap="none" dirty="0">
              <a:solidFill>
                <a:schemeClr val="dk1"/>
              </a:solidFill>
              <a:latin typeface="+mj-lt"/>
              <a:ea typeface="Calibri"/>
              <a:cs typeface="Calibri"/>
              <a:sym typeface="Calibri"/>
            </a:endParaRPr>
          </a:p>
        </p:txBody>
      </p:sp>
      <p:pic>
        <p:nvPicPr>
          <p:cNvPr id="120" name="Google Shape;120;p15"/>
          <p:cNvPicPr preferRelativeResize="0"/>
          <p:nvPr/>
        </p:nvPicPr>
        <p:blipFill rotWithShape="1">
          <a:blip r:embed="rId3">
            <a:alphaModFix/>
          </a:blip>
          <a:srcRect/>
          <a:stretch/>
        </p:blipFill>
        <p:spPr>
          <a:xfrm>
            <a:off x="33567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5" name="Google Shape;65;p9"/>
          <p:cNvSpPr txBox="1"/>
          <p:nvPr/>
        </p:nvSpPr>
        <p:spPr>
          <a:xfrm>
            <a:off x="395654" y="1245806"/>
            <a:ext cx="11306908" cy="3336811"/>
          </a:xfrm>
          <a:prstGeom prst="rect">
            <a:avLst/>
          </a:prstGeom>
          <a:noFill/>
          <a:ln>
            <a:noFill/>
          </a:ln>
        </p:spPr>
        <p:txBody>
          <a:bodyPr spcFirstLastPara="1" wrap="square" lIns="0" tIns="12700" rIns="0" bIns="0" anchor="t" anchorCtr="0">
            <a:spAutoFit/>
          </a:bodyPr>
          <a:lstStyle/>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Gradient descent is an optimization algorithm commonly used in machine learning and deep learning to minimize the error or loss function of a model.</a:t>
            </a:r>
          </a:p>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The goal is to find the optimal set of parameters (weights and biases) for a given model that minimizes the difference between the predicted output and the actual target values.</a:t>
            </a:r>
          </a:p>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The ideal is to iteratively update the model's parameters in the direction of the steepest descent of the loss function. </a:t>
            </a:r>
          </a:p>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Some variations of gradient descent: </a:t>
            </a:r>
            <a:r>
              <a:rPr lang="en-US" sz="2400" b="1" dirty="0">
                <a:solidFill>
                  <a:schemeClr val="dk1"/>
                </a:solidFill>
                <a:latin typeface="+mj-lt"/>
                <a:ea typeface="Century Schoolbook"/>
                <a:cs typeface="Century Schoolbook"/>
                <a:sym typeface="Century Schoolbook"/>
              </a:rPr>
              <a:t>batch gradient descent</a:t>
            </a:r>
            <a:r>
              <a:rPr lang="en-US" sz="2400" dirty="0">
                <a:solidFill>
                  <a:schemeClr val="dk1"/>
                </a:solidFill>
                <a:latin typeface="+mj-lt"/>
                <a:ea typeface="Century Schoolbook"/>
                <a:cs typeface="Century Schoolbook"/>
                <a:sym typeface="Century Schoolbook"/>
              </a:rPr>
              <a:t>, </a:t>
            </a:r>
            <a:r>
              <a:rPr lang="en-US" sz="2400" b="1" dirty="0">
                <a:solidFill>
                  <a:schemeClr val="dk1"/>
                </a:solidFill>
                <a:latin typeface="+mj-lt"/>
                <a:ea typeface="Century Schoolbook"/>
                <a:cs typeface="Century Schoolbook"/>
                <a:sym typeface="Century Schoolbook"/>
              </a:rPr>
              <a:t>stochastic gradient descent</a:t>
            </a:r>
            <a:r>
              <a:rPr lang="en-US" sz="2400" dirty="0">
                <a:solidFill>
                  <a:schemeClr val="dk1"/>
                </a:solidFill>
                <a:latin typeface="+mj-lt"/>
                <a:ea typeface="Century Schoolbook"/>
                <a:cs typeface="Century Schoolbook"/>
                <a:sym typeface="Century Schoolbook"/>
              </a:rPr>
              <a:t>, and </a:t>
            </a:r>
            <a:r>
              <a:rPr lang="en-US" sz="2400" b="1" dirty="0">
                <a:solidFill>
                  <a:schemeClr val="dk1"/>
                </a:solidFill>
                <a:latin typeface="+mj-lt"/>
                <a:ea typeface="Century Schoolbook"/>
                <a:cs typeface="Century Schoolbook"/>
                <a:sym typeface="Century Schoolbook"/>
              </a:rPr>
              <a:t>mini-batch gradient descent</a:t>
            </a:r>
            <a:r>
              <a:rPr lang="en-US" sz="2400" dirty="0">
                <a:solidFill>
                  <a:schemeClr val="dk1"/>
                </a:solidFill>
                <a:latin typeface="+mj-lt"/>
                <a:ea typeface="Century Schoolbook"/>
                <a:cs typeface="Century Schoolbook"/>
                <a:sym typeface="Century Schoolbook"/>
              </a:rPr>
              <a:t>.</a:t>
            </a:r>
          </a:p>
        </p:txBody>
      </p:sp>
      <p:sp>
        <p:nvSpPr>
          <p:cNvPr id="66" name="Google Shape;66;p9"/>
          <p:cNvSpPr txBox="1"/>
          <p:nvPr/>
        </p:nvSpPr>
        <p:spPr>
          <a:xfrm>
            <a:off x="138374" y="156629"/>
            <a:ext cx="5478780" cy="695960"/>
          </a:xfrm>
          <a:prstGeom prst="rect">
            <a:avLst/>
          </a:prstGeom>
          <a:noFill/>
          <a:ln>
            <a:noFill/>
          </a:ln>
        </p:spPr>
        <p:txBody>
          <a:bodyPr spcFirstLastPara="1" wrap="square" lIns="0" tIns="12700" rIns="0" bIns="0" anchor="t" anchorCtr="0">
            <a:spAutoFit/>
          </a:bodyPr>
          <a:lstStyle/>
          <a:p>
            <a:pPr marL="12700" lvl="0">
              <a:buSzPts val="4400"/>
            </a:pPr>
            <a:r>
              <a:rPr lang="en-US" sz="4400" dirty="0">
                <a:solidFill>
                  <a:schemeClr val="dk1"/>
                </a:solidFill>
                <a:latin typeface="+mn-lt"/>
                <a:ea typeface="Century Schoolbook"/>
                <a:cs typeface="Century Schoolbook"/>
                <a:sym typeface="Century Schoolbook"/>
              </a:rPr>
              <a:t>Gradient Descent</a:t>
            </a:r>
          </a:p>
        </p:txBody>
      </p:sp>
      <p:pic>
        <p:nvPicPr>
          <p:cNvPr id="72" name="Google Shape;72;p9"/>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599974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5" name="Google Shape;65;p9"/>
          <p:cNvSpPr txBox="1"/>
          <p:nvPr/>
        </p:nvSpPr>
        <p:spPr>
          <a:xfrm>
            <a:off x="384896" y="1235055"/>
            <a:ext cx="11502304" cy="5552802"/>
          </a:xfrm>
          <a:prstGeom prst="rect">
            <a:avLst/>
          </a:prstGeom>
          <a:noFill/>
          <a:ln>
            <a:noFill/>
          </a:ln>
        </p:spPr>
        <p:txBody>
          <a:bodyPr spcFirstLastPara="1" wrap="square" lIns="0" tIns="12700" rIns="0" bIns="0" anchor="t" anchorCtr="0">
            <a:spAutoFit/>
          </a:bodyPr>
          <a:lstStyle/>
          <a:p>
            <a:pPr marL="12700" lvl="0">
              <a:buSzPts val="2800"/>
            </a:pPr>
            <a:r>
              <a:rPr lang="en-US" sz="2400" b="1" dirty="0">
                <a:solidFill>
                  <a:schemeClr val="dk1"/>
                </a:solidFill>
                <a:latin typeface="+mj-lt"/>
                <a:ea typeface="Century Schoolbook"/>
                <a:cs typeface="Century Schoolbook"/>
                <a:sym typeface="Century Schoolbook"/>
              </a:rPr>
              <a:t>How the gradient descent algorithm works:</a:t>
            </a:r>
          </a:p>
          <a:p>
            <a:pPr marL="469900" lvl="0" indent="-457200">
              <a:buSzPts val="2800"/>
              <a:buFont typeface="+mj-lt"/>
              <a:buAutoNum type="arabicPeriod"/>
            </a:pPr>
            <a:r>
              <a:rPr lang="en-US" sz="2400" b="1" dirty="0">
                <a:solidFill>
                  <a:schemeClr val="dk1"/>
                </a:solidFill>
                <a:latin typeface="+mj-lt"/>
                <a:ea typeface="Century Schoolbook"/>
                <a:cs typeface="Century Schoolbook"/>
                <a:sym typeface="Century Schoolbook"/>
              </a:rPr>
              <a:t>Initialization</a:t>
            </a:r>
            <a:r>
              <a:rPr lang="en-US" sz="2400" dirty="0">
                <a:solidFill>
                  <a:schemeClr val="dk1"/>
                </a:solidFill>
                <a:latin typeface="+mj-lt"/>
                <a:ea typeface="Century Schoolbook"/>
                <a:cs typeface="Century Schoolbook"/>
                <a:sym typeface="Century Schoolbook"/>
              </a:rPr>
              <a:t>: Start with an initial set of parameter values randomly or using some predefined values.</a:t>
            </a:r>
          </a:p>
          <a:p>
            <a:pPr marL="469900" lvl="0" indent="-457200">
              <a:buSzPts val="2800"/>
              <a:buFont typeface="+mj-lt"/>
              <a:buAutoNum type="arabicPeriod"/>
            </a:pPr>
            <a:r>
              <a:rPr lang="en-US" sz="2400" b="1" dirty="0">
                <a:solidFill>
                  <a:schemeClr val="dk1"/>
                </a:solidFill>
                <a:latin typeface="+mj-lt"/>
                <a:ea typeface="Century Schoolbook"/>
                <a:cs typeface="Century Schoolbook"/>
                <a:sym typeface="Century Schoolbook"/>
              </a:rPr>
              <a:t>Forward Pass</a:t>
            </a:r>
            <a:r>
              <a:rPr lang="en-US" sz="2400" dirty="0">
                <a:solidFill>
                  <a:schemeClr val="dk1"/>
                </a:solidFill>
                <a:latin typeface="+mj-lt"/>
                <a:ea typeface="Century Schoolbook"/>
                <a:cs typeface="Century Schoolbook"/>
                <a:sym typeface="Century Schoolbook"/>
              </a:rPr>
              <a:t>: Feed the input data into the model to obtain the predicted output.</a:t>
            </a:r>
          </a:p>
          <a:p>
            <a:pPr marL="469900" lvl="0" indent="-457200">
              <a:buSzPts val="2800"/>
              <a:buFont typeface="+mj-lt"/>
              <a:buAutoNum type="arabicPeriod"/>
            </a:pPr>
            <a:r>
              <a:rPr lang="en-US" sz="2400" b="1" dirty="0">
                <a:solidFill>
                  <a:schemeClr val="dk1"/>
                </a:solidFill>
                <a:latin typeface="+mj-lt"/>
                <a:ea typeface="Century Schoolbook"/>
                <a:cs typeface="Century Schoolbook"/>
                <a:sym typeface="Century Schoolbook"/>
              </a:rPr>
              <a:t>Loss Calculation</a:t>
            </a:r>
            <a:r>
              <a:rPr lang="en-US" sz="2400" dirty="0">
                <a:solidFill>
                  <a:schemeClr val="dk1"/>
                </a:solidFill>
                <a:latin typeface="+mj-lt"/>
                <a:ea typeface="Century Schoolbook"/>
                <a:cs typeface="Century Schoolbook"/>
                <a:sym typeface="Century Schoolbook"/>
              </a:rPr>
              <a:t>: Calculate the difference (error) between the predicted output and the actual target values using the chosen loss function.</a:t>
            </a:r>
          </a:p>
          <a:p>
            <a:pPr marL="469900" lvl="0" indent="-457200">
              <a:buSzPts val="2800"/>
              <a:buFont typeface="+mj-lt"/>
              <a:buAutoNum type="arabicPeriod"/>
            </a:pPr>
            <a:r>
              <a:rPr lang="en-US" sz="2400" b="1" dirty="0">
                <a:solidFill>
                  <a:schemeClr val="dk1"/>
                </a:solidFill>
                <a:latin typeface="+mj-lt"/>
                <a:ea typeface="Century Schoolbook"/>
                <a:cs typeface="Century Schoolbook"/>
                <a:sym typeface="Century Schoolbook"/>
              </a:rPr>
              <a:t>Gradient Calculation</a:t>
            </a:r>
            <a:r>
              <a:rPr lang="en-US" sz="2400" dirty="0">
                <a:solidFill>
                  <a:schemeClr val="dk1"/>
                </a:solidFill>
                <a:latin typeface="+mj-lt"/>
                <a:ea typeface="Century Schoolbook"/>
                <a:cs typeface="Century Schoolbook"/>
                <a:sym typeface="Century Schoolbook"/>
              </a:rPr>
              <a:t>: Compute the gradient (partial derivatives) of the loss function with respect to each model parameter. This step tells us the direction and magnitude in which the parameters should be adjusted to reduce the loss.</a:t>
            </a:r>
          </a:p>
          <a:p>
            <a:pPr marL="469900" lvl="0" indent="-457200">
              <a:buSzPts val="2800"/>
              <a:buFont typeface="+mj-lt"/>
              <a:buAutoNum type="arabicPeriod"/>
            </a:pPr>
            <a:r>
              <a:rPr lang="en-US" sz="2400" b="1" dirty="0">
                <a:solidFill>
                  <a:schemeClr val="dk1"/>
                </a:solidFill>
                <a:latin typeface="+mj-lt"/>
                <a:ea typeface="Century Schoolbook"/>
                <a:cs typeface="Century Schoolbook"/>
                <a:sym typeface="Century Schoolbook"/>
              </a:rPr>
              <a:t>Parameter Update</a:t>
            </a:r>
            <a:r>
              <a:rPr lang="en-US" sz="2400" dirty="0">
                <a:solidFill>
                  <a:schemeClr val="dk1"/>
                </a:solidFill>
                <a:latin typeface="+mj-lt"/>
                <a:ea typeface="Century Schoolbook"/>
                <a:cs typeface="Century Schoolbook"/>
                <a:sym typeface="Century Schoolbook"/>
              </a:rPr>
              <a:t>: Update the model parameters by moving them in the opposite direction of the gradient (descending the loss function). The size of the update is controlled by a learning rate, which determines the step size in the parameter space.</a:t>
            </a:r>
          </a:p>
          <a:p>
            <a:pPr marL="469900" lvl="0" indent="-457200">
              <a:buSzPts val="2800"/>
              <a:buFont typeface="+mj-lt"/>
              <a:buAutoNum type="arabicPeriod"/>
            </a:pPr>
            <a:r>
              <a:rPr lang="en-US" sz="2400" b="1" dirty="0">
                <a:solidFill>
                  <a:schemeClr val="dk1"/>
                </a:solidFill>
                <a:latin typeface="+mj-lt"/>
                <a:ea typeface="Century Schoolbook"/>
                <a:cs typeface="Century Schoolbook"/>
                <a:sym typeface="Century Schoolbook"/>
              </a:rPr>
              <a:t>Repeat</a:t>
            </a:r>
            <a:r>
              <a:rPr lang="en-US" sz="2400" dirty="0">
                <a:solidFill>
                  <a:schemeClr val="dk1"/>
                </a:solidFill>
                <a:latin typeface="+mj-lt"/>
                <a:ea typeface="Century Schoolbook"/>
                <a:cs typeface="Century Schoolbook"/>
                <a:sym typeface="Century Schoolbook"/>
              </a:rPr>
              <a:t>: Repeat steps 2-5 for a predefined number of iterations or until the loss reaches an acceptable level.</a:t>
            </a:r>
            <a:endParaRPr sz="2400" b="0" i="0" u="none" strike="noStrike" cap="none" dirty="0">
              <a:solidFill>
                <a:schemeClr val="dk1"/>
              </a:solidFill>
              <a:latin typeface="+mj-lt"/>
              <a:ea typeface="Century Schoolbook"/>
              <a:cs typeface="Century Schoolbook"/>
              <a:sym typeface="Century Schoolbook"/>
            </a:endParaRPr>
          </a:p>
        </p:txBody>
      </p:sp>
      <p:sp>
        <p:nvSpPr>
          <p:cNvPr id="66" name="Google Shape;66;p9"/>
          <p:cNvSpPr txBox="1"/>
          <p:nvPr/>
        </p:nvSpPr>
        <p:spPr>
          <a:xfrm>
            <a:off x="138374" y="156629"/>
            <a:ext cx="5478780" cy="695960"/>
          </a:xfrm>
          <a:prstGeom prst="rect">
            <a:avLst/>
          </a:prstGeom>
          <a:noFill/>
          <a:ln>
            <a:noFill/>
          </a:ln>
        </p:spPr>
        <p:txBody>
          <a:bodyPr spcFirstLastPara="1" wrap="square" lIns="0" tIns="12700" rIns="0" bIns="0" anchor="t" anchorCtr="0">
            <a:spAutoFit/>
          </a:bodyPr>
          <a:lstStyle/>
          <a:p>
            <a:pPr marL="12700" lvl="0">
              <a:buSzPts val="4400"/>
            </a:pPr>
            <a:r>
              <a:rPr lang="en-US" sz="4400" dirty="0">
                <a:solidFill>
                  <a:schemeClr val="dk1"/>
                </a:solidFill>
                <a:latin typeface="+mn-lt"/>
                <a:ea typeface="Century Schoolbook"/>
                <a:cs typeface="Century Schoolbook"/>
                <a:sym typeface="Century Schoolbook"/>
              </a:rPr>
              <a:t>Gradient Descent</a:t>
            </a:r>
          </a:p>
        </p:txBody>
      </p:sp>
      <p:pic>
        <p:nvPicPr>
          <p:cNvPr id="72" name="Google Shape;72;p9"/>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19900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Rectangle 116"/>
          <p:cNvSpPr/>
          <p:nvPr/>
        </p:nvSpPr>
        <p:spPr>
          <a:xfrm>
            <a:off x="13842331" y="3050833"/>
            <a:ext cx="1588169" cy="685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3102390" y="1841059"/>
            <a:ext cx="1588169" cy="685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11393905" y="1576118"/>
            <a:ext cx="1588169" cy="685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mc:AlternateContent xmlns:mc="http://schemas.openxmlformats.org/markup-compatibility/2006">
        <mc:Choice xmlns:p14="http://schemas.microsoft.com/office/powerpoint/2010/main" Requires="p14">
          <p:contentPart p14:bwMode="auto" r:id="rId3">
            <p14:nvContentPartPr>
              <p14:cNvPr id="13" name="Ink 12"/>
              <p14:cNvContentPartPr/>
              <p14:nvPr/>
            </p14:nvContentPartPr>
            <p14:xfrm>
              <a:off x="-2719269" y="2730998"/>
              <a:ext cx="1023120" cy="1131480"/>
            </p14:xfrm>
          </p:contentPart>
        </mc:Choice>
        <mc:Fallback>
          <p:pic>
            <p:nvPicPr>
              <p:cNvPr id="13" name="Ink 12"/>
              <p:cNvPicPr/>
              <p:nvPr/>
            </p:nvPicPr>
            <p:blipFill>
              <a:blip r:embed="rId4"/>
              <a:stretch>
                <a:fillRect/>
              </a:stretch>
            </p:blipFill>
            <p:spPr>
              <a:xfrm>
                <a:off x="-2734389" y="2715878"/>
                <a:ext cx="1053360" cy="1161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6" name="Ink 15"/>
              <p14:cNvContentPartPr/>
              <p14:nvPr/>
            </p14:nvContentPartPr>
            <p14:xfrm>
              <a:off x="-1636389" y="2634518"/>
              <a:ext cx="2033640" cy="60840"/>
            </p14:xfrm>
          </p:contentPart>
        </mc:Choice>
        <mc:Fallback>
          <p:pic>
            <p:nvPicPr>
              <p:cNvPr id="16" name="Ink 15"/>
              <p:cNvPicPr/>
              <p:nvPr/>
            </p:nvPicPr>
            <p:blipFill>
              <a:blip r:embed="rId6"/>
              <a:stretch>
                <a:fillRect/>
              </a:stretch>
            </p:blipFill>
            <p:spPr>
              <a:xfrm>
                <a:off x="-1651509" y="2619398"/>
                <a:ext cx="206388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0" name="Ink 19"/>
              <p14:cNvContentPartPr/>
              <p14:nvPr/>
            </p14:nvContentPartPr>
            <p14:xfrm>
              <a:off x="-2177829" y="3489158"/>
              <a:ext cx="360" cy="360"/>
            </p14:xfrm>
          </p:contentPart>
        </mc:Choice>
        <mc:Fallback>
          <p:pic>
            <p:nvPicPr>
              <p:cNvPr id="20" name="Ink 19"/>
              <p:cNvPicPr/>
              <p:nvPr/>
            </p:nvPicPr>
            <p:blipFill>
              <a:blip r:embed="rId8"/>
              <a:stretch>
                <a:fillRect/>
              </a:stretch>
            </p:blipFill>
            <p:spPr>
              <a:xfrm>
                <a:off x="-2192949" y="3474038"/>
                <a:ext cx="306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4" name="Ink 43"/>
              <p14:cNvContentPartPr/>
              <p14:nvPr/>
            </p14:nvContentPartPr>
            <p14:xfrm>
              <a:off x="-2057229" y="3489158"/>
              <a:ext cx="360" cy="360"/>
            </p14:xfrm>
          </p:contentPart>
        </mc:Choice>
        <mc:Fallback>
          <p:pic>
            <p:nvPicPr>
              <p:cNvPr id="44" name="Ink 43"/>
              <p:cNvPicPr/>
              <p:nvPr/>
            </p:nvPicPr>
            <p:blipFill>
              <a:blip r:embed="rId10"/>
              <a:stretch>
                <a:fillRect/>
              </a:stretch>
            </p:blipFill>
            <p:spPr>
              <a:xfrm>
                <a:off x="-2072349" y="3474038"/>
                <a:ext cx="306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45" name="Ink 44"/>
              <p14:cNvContentPartPr/>
              <p14:nvPr/>
            </p14:nvContentPartPr>
            <p14:xfrm>
              <a:off x="-902349" y="3561518"/>
              <a:ext cx="360" cy="360"/>
            </p14:xfrm>
          </p:contentPart>
        </mc:Choice>
        <mc:Fallback>
          <p:pic>
            <p:nvPicPr>
              <p:cNvPr id="45" name="Ink 44"/>
              <p:cNvPicPr/>
              <p:nvPr/>
            </p:nvPicPr>
            <p:blipFill>
              <a:blip r:embed="rId12"/>
              <a:stretch>
                <a:fillRect/>
              </a:stretch>
            </p:blipFill>
            <p:spPr>
              <a:xfrm>
                <a:off x="-917469" y="3546398"/>
                <a:ext cx="306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6" name="Ink 45"/>
              <p14:cNvContentPartPr/>
              <p14:nvPr/>
            </p14:nvContentPartPr>
            <p14:xfrm>
              <a:off x="-1912869" y="3597518"/>
              <a:ext cx="360" cy="360"/>
            </p14:xfrm>
          </p:contentPart>
        </mc:Choice>
        <mc:Fallback>
          <p:pic>
            <p:nvPicPr>
              <p:cNvPr id="46" name="Ink 45"/>
              <p:cNvPicPr/>
              <p:nvPr/>
            </p:nvPicPr>
            <p:blipFill>
              <a:blip r:embed="rId14"/>
              <a:stretch>
                <a:fillRect/>
              </a:stretch>
            </p:blipFill>
            <p:spPr>
              <a:xfrm>
                <a:off x="-1927989" y="3582398"/>
                <a:ext cx="306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7" name="Ink 46"/>
              <p14:cNvContentPartPr/>
              <p14:nvPr/>
            </p14:nvContentPartPr>
            <p14:xfrm>
              <a:off x="-1792629" y="3597518"/>
              <a:ext cx="360" cy="360"/>
            </p14:xfrm>
          </p:contentPart>
        </mc:Choice>
        <mc:Fallback>
          <p:pic>
            <p:nvPicPr>
              <p:cNvPr id="47" name="Ink 46"/>
              <p:cNvPicPr/>
              <p:nvPr/>
            </p:nvPicPr>
            <p:blipFill>
              <a:blip r:embed="rId14"/>
              <a:stretch>
                <a:fillRect/>
              </a:stretch>
            </p:blipFill>
            <p:spPr>
              <a:xfrm>
                <a:off x="-1807749" y="3582398"/>
                <a:ext cx="306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8" name="Ink 47"/>
              <p14:cNvContentPartPr/>
              <p14:nvPr/>
            </p14:nvContentPartPr>
            <p14:xfrm>
              <a:off x="-1696509" y="3597518"/>
              <a:ext cx="360" cy="360"/>
            </p14:xfrm>
          </p:contentPart>
        </mc:Choice>
        <mc:Fallback>
          <p:pic>
            <p:nvPicPr>
              <p:cNvPr id="48" name="Ink 47"/>
              <p:cNvPicPr/>
              <p:nvPr/>
            </p:nvPicPr>
            <p:blipFill>
              <a:blip r:embed="rId17"/>
              <a:stretch>
                <a:fillRect/>
              </a:stretch>
            </p:blipFill>
            <p:spPr>
              <a:xfrm>
                <a:off x="-1711629" y="3582398"/>
                <a:ext cx="306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9" name="Ink 48"/>
              <p14:cNvContentPartPr/>
              <p14:nvPr/>
            </p14:nvContentPartPr>
            <p14:xfrm>
              <a:off x="-1576269" y="3609398"/>
              <a:ext cx="360" cy="360"/>
            </p14:xfrm>
          </p:contentPart>
        </mc:Choice>
        <mc:Fallback>
          <p:pic>
            <p:nvPicPr>
              <p:cNvPr id="49" name="Ink 48"/>
              <p:cNvPicPr/>
              <p:nvPr/>
            </p:nvPicPr>
            <p:blipFill>
              <a:blip r:embed="rId19"/>
              <a:stretch>
                <a:fillRect/>
              </a:stretch>
            </p:blipFill>
            <p:spPr>
              <a:xfrm>
                <a:off x="-1591389" y="3594278"/>
                <a:ext cx="306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0" name="Ink 49"/>
              <p14:cNvContentPartPr/>
              <p14:nvPr/>
            </p14:nvContentPartPr>
            <p14:xfrm>
              <a:off x="-1166949" y="3669518"/>
              <a:ext cx="360" cy="360"/>
            </p14:xfrm>
          </p:contentPart>
        </mc:Choice>
        <mc:Fallback>
          <p:pic>
            <p:nvPicPr>
              <p:cNvPr id="50" name="Ink 49"/>
              <p:cNvPicPr/>
              <p:nvPr/>
            </p:nvPicPr>
            <p:blipFill>
              <a:blip r:embed="rId21"/>
              <a:stretch>
                <a:fillRect/>
              </a:stretch>
            </p:blipFill>
            <p:spPr>
              <a:xfrm>
                <a:off x="-1182069" y="3654398"/>
                <a:ext cx="306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1" name="Ink 50"/>
              <p14:cNvContentPartPr/>
              <p14:nvPr/>
            </p14:nvContentPartPr>
            <p14:xfrm>
              <a:off x="-806229" y="1913078"/>
              <a:ext cx="1937520" cy="1696680"/>
            </p14:xfrm>
          </p:contentPart>
        </mc:Choice>
        <mc:Fallback>
          <p:pic>
            <p:nvPicPr>
              <p:cNvPr id="51" name="Ink 50"/>
              <p:cNvPicPr/>
              <p:nvPr/>
            </p:nvPicPr>
            <p:blipFill>
              <a:blip r:embed="rId23"/>
              <a:stretch>
                <a:fillRect/>
              </a:stretch>
            </p:blipFill>
            <p:spPr>
              <a:xfrm>
                <a:off x="-821349" y="1902638"/>
                <a:ext cx="1963080" cy="1717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2" name="Ink 61"/>
              <p14:cNvContentPartPr/>
              <p14:nvPr/>
            </p14:nvContentPartPr>
            <p14:xfrm>
              <a:off x="-1744749" y="1263278"/>
              <a:ext cx="123120" cy="1444320"/>
            </p14:xfrm>
          </p:contentPart>
        </mc:Choice>
        <mc:Fallback>
          <p:pic>
            <p:nvPicPr>
              <p:cNvPr id="62" name="Ink 61"/>
              <p:cNvPicPr/>
              <p:nvPr/>
            </p:nvPicPr>
            <p:blipFill>
              <a:blip r:embed="rId25"/>
              <a:stretch>
                <a:fillRect/>
              </a:stretch>
            </p:blipFill>
            <p:spPr>
              <a:xfrm>
                <a:off x="-1759869" y="1248158"/>
                <a:ext cx="153360" cy="1474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64" name="Ink 63"/>
              <p14:cNvContentPartPr/>
              <p14:nvPr/>
            </p14:nvContentPartPr>
            <p14:xfrm>
              <a:off x="3477051" y="2105678"/>
              <a:ext cx="1035000" cy="842400"/>
            </p14:xfrm>
          </p:contentPart>
        </mc:Choice>
        <mc:Fallback>
          <p:pic>
            <p:nvPicPr>
              <p:cNvPr id="64" name="Ink 63"/>
              <p:cNvPicPr/>
              <p:nvPr/>
            </p:nvPicPr>
            <p:blipFill>
              <a:blip r:embed="rId27"/>
              <a:stretch>
                <a:fillRect/>
              </a:stretch>
            </p:blipFill>
            <p:spPr>
              <a:xfrm>
                <a:off x="3466611" y="2095238"/>
                <a:ext cx="1055880" cy="863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69" name="Ink 68"/>
              <p14:cNvContentPartPr/>
              <p14:nvPr/>
            </p14:nvContentPartPr>
            <p14:xfrm>
              <a:off x="-2538549" y="806078"/>
              <a:ext cx="1215360" cy="3778200"/>
            </p14:xfrm>
          </p:contentPart>
        </mc:Choice>
        <mc:Fallback>
          <p:pic>
            <p:nvPicPr>
              <p:cNvPr id="69" name="Ink 68"/>
              <p:cNvPicPr/>
              <p:nvPr/>
            </p:nvPicPr>
            <p:blipFill>
              <a:blip r:embed="rId29"/>
              <a:stretch>
                <a:fillRect/>
              </a:stretch>
            </p:blipFill>
            <p:spPr>
              <a:xfrm>
                <a:off x="-2548989" y="795638"/>
                <a:ext cx="1236240" cy="37990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2" name="Ink 71"/>
              <p14:cNvContentPartPr/>
              <p14:nvPr/>
            </p14:nvContentPartPr>
            <p14:xfrm>
              <a:off x="4247091" y="3332918"/>
              <a:ext cx="433440" cy="36360"/>
            </p14:xfrm>
          </p:contentPart>
        </mc:Choice>
        <mc:Fallback>
          <p:pic>
            <p:nvPicPr>
              <p:cNvPr id="72" name="Ink 71"/>
              <p:cNvPicPr/>
              <p:nvPr/>
            </p:nvPicPr>
            <p:blipFill>
              <a:blip r:embed="rId31"/>
              <a:stretch>
                <a:fillRect/>
              </a:stretch>
            </p:blipFill>
            <p:spPr>
              <a:xfrm>
                <a:off x="4236651" y="3322478"/>
                <a:ext cx="454320" cy="57240"/>
              </a:xfrm>
              <a:prstGeom prst="rect">
                <a:avLst/>
              </a:prstGeom>
            </p:spPr>
          </p:pic>
        </mc:Fallback>
      </mc:AlternateContent>
      <p:cxnSp>
        <p:nvCxnSpPr>
          <p:cNvPr id="76" name="Straight Connector 75"/>
          <p:cNvCxnSpPr/>
          <p:nvPr/>
        </p:nvCxnSpPr>
        <p:spPr>
          <a:xfrm>
            <a:off x="13571621" y="1780674"/>
            <a:ext cx="0" cy="0"/>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flipH="1">
            <a:off x="12982074" y="1672389"/>
            <a:ext cx="60158" cy="2190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11405937" y="3840480"/>
            <a:ext cx="4271210" cy="117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12982074" y="1383632"/>
            <a:ext cx="2201779" cy="245684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2">
            <p14:nvContentPartPr>
              <p14:cNvPr id="96" name="Ink 95"/>
              <p14:cNvContentPartPr/>
              <p14:nvPr/>
            </p14:nvContentPartPr>
            <p14:xfrm>
              <a:off x="12151895" y="1576118"/>
              <a:ext cx="2887920" cy="2250360"/>
            </p14:xfrm>
          </p:contentPart>
        </mc:Choice>
        <mc:Fallback>
          <p:pic>
            <p:nvPicPr>
              <p:cNvPr id="96" name="Ink 95"/>
              <p:cNvPicPr/>
              <p:nvPr/>
            </p:nvPicPr>
            <p:blipFill>
              <a:blip r:embed="rId33"/>
              <a:stretch>
                <a:fillRect/>
              </a:stretch>
            </p:blipFill>
            <p:spPr>
              <a:xfrm>
                <a:off x="12141455" y="1565678"/>
                <a:ext cx="2908800" cy="2271240"/>
              </a:xfrm>
              <a:prstGeom prst="rect">
                <a:avLst/>
              </a:prstGeom>
            </p:spPr>
          </p:pic>
        </mc:Fallback>
      </mc:AlternateContent>
      <p:pic>
        <p:nvPicPr>
          <p:cNvPr id="114" name="Picture 113"/>
          <p:cNvPicPr>
            <a:picLocks noChangeAspect="1"/>
          </p:cNvPicPr>
          <p:nvPr/>
        </p:nvPicPr>
        <p:blipFill>
          <a:blip r:embed="rId34"/>
          <a:stretch>
            <a:fillRect/>
          </a:stretch>
        </p:blipFill>
        <p:spPr>
          <a:xfrm>
            <a:off x="-578892" y="168613"/>
            <a:ext cx="12670629" cy="6328610"/>
          </a:xfrm>
          <a:prstGeom prst="rect">
            <a:avLst/>
          </a:prstGeom>
        </p:spPr>
      </p:pic>
      <mc:AlternateContent xmlns:mc="http://schemas.openxmlformats.org/markup-compatibility/2006">
        <mc:Choice xmlns:p14="http://schemas.microsoft.com/office/powerpoint/2010/main" Requires="p14">
          <p:contentPart p14:bwMode="auto" r:id="rId35">
            <p14:nvContentPartPr>
              <p14:cNvPr id="119" name="Ink 118"/>
              <p14:cNvContentPartPr/>
              <p14:nvPr/>
            </p14:nvContentPartPr>
            <p14:xfrm>
              <a:off x="11177015" y="4451798"/>
              <a:ext cx="3574080" cy="1119240"/>
            </p14:xfrm>
          </p:contentPart>
        </mc:Choice>
        <mc:Fallback>
          <p:pic>
            <p:nvPicPr>
              <p:cNvPr id="119" name="Ink 118"/>
              <p:cNvPicPr/>
              <p:nvPr/>
            </p:nvPicPr>
            <p:blipFill>
              <a:blip r:embed="rId36"/>
              <a:stretch>
                <a:fillRect/>
              </a:stretch>
            </p:blipFill>
            <p:spPr>
              <a:xfrm>
                <a:off x="11166575" y="4441358"/>
                <a:ext cx="3594960" cy="11401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21" name="Ink 120"/>
              <p14:cNvContentPartPr/>
              <p14:nvPr/>
            </p14:nvContentPartPr>
            <p14:xfrm>
              <a:off x="11213015" y="4944998"/>
              <a:ext cx="3730680" cy="1263600"/>
            </p14:xfrm>
          </p:contentPart>
        </mc:Choice>
        <mc:Fallback>
          <p:pic>
            <p:nvPicPr>
              <p:cNvPr id="121" name="Ink 120"/>
              <p:cNvPicPr/>
              <p:nvPr/>
            </p:nvPicPr>
            <p:blipFill>
              <a:blip r:embed="rId38"/>
              <a:stretch>
                <a:fillRect/>
              </a:stretch>
            </p:blipFill>
            <p:spPr>
              <a:xfrm>
                <a:off x="11202575" y="4934558"/>
                <a:ext cx="3751560" cy="12844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23" name="Ink 122"/>
              <p14:cNvContentPartPr/>
              <p14:nvPr/>
            </p14:nvContentPartPr>
            <p14:xfrm>
              <a:off x="14774855" y="6015638"/>
              <a:ext cx="538200" cy="543960"/>
            </p14:xfrm>
          </p:contentPart>
        </mc:Choice>
        <mc:Fallback>
          <p:pic>
            <p:nvPicPr>
              <p:cNvPr id="123" name="Ink 122"/>
              <p:cNvPicPr/>
              <p:nvPr/>
            </p:nvPicPr>
            <p:blipFill>
              <a:blip r:embed="rId40"/>
              <a:stretch>
                <a:fillRect/>
              </a:stretch>
            </p:blipFill>
            <p:spPr>
              <a:xfrm>
                <a:off x="14764415" y="6005198"/>
                <a:ext cx="559080" cy="564840"/>
              </a:xfrm>
              <a:prstGeom prst="rect">
                <a:avLst/>
              </a:prstGeom>
            </p:spPr>
          </p:pic>
        </mc:Fallback>
      </mc:AlternateContent>
    </p:spTree>
    <p:extLst>
      <p:ext uri="{BB962C8B-B14F-4D97-AF65-F5344CB8AC3E}">
        <p14:creationId xmlns:p14="http://schemas.microsoft.com/office/powerpoint/2010/main" val="3461966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a:off x="417001" y="427563"/>
            <a:ext cx="4567555"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b="0" dirty="0">
                <a:latin typeface="+mj-lt"/>
                <a:ea typeface="Century Schoolbook"/>
                <a:cs typeface="Century Schoolbook"/>
                <a:sym typeface="Century Schoolbook"/>
              </a:rPr>
              <a:t>Gradient Descent</a:t>
            </a:r>
            <a:endParaRPr sz="4400" dirty="0">
              <a:latin typeface="+mj-lt"/>
              <a:ea typeface="Century Schoolbook"/>
              <a:cs typeface="Century Schoolbook"/>
              <a:sym typeface="Century Schoolbook"/>
            </a:endParaRPr>
          </a:p>
        </p:txBody>
      </p:sp>
      <p:pic>
        <p:nvPicPr>
          <p:cNvPr id="134" name="Google Shape;134;p17"/>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mc:AlternateContent xmlns:mc="http://schemas.openxmlformats.org/markup-compatibility/2006" xmlns:a14="http://schemas.microsoft.com/office/drawing/2010/main">
        <mc:Choice Requires="a14">
          <p:sp>
            <p:nvSpPr>
              <p:cNvPr id="4" name="TextBox 3"/>
              <p:cNvSpPr txBox="1"/>
              <p:nvPr/>
            </p:nvSpPr>
            <p:spPr>
              <a:xfrm>
                <a:off x="5550214" y="1732877"/>
                <a:ext cx="3895000" cy="1689822"/>
              </a:xfrm>
              <a:prstGeom prst="rect">
                <a:avLst/>
              </a:prstGeom>
              <a:noFill/>
            </p:spPr>
            <p:txBody>
              <a:bodyPr wrap="square" lIns="0" tIns="0" rIns="0" bIns="0" rtlCol="0">
                <a:spAutoFit/>
              </a:bodyPr>
              <a:lstStyle/>
              <a:p>
                <a:r>
                  <a:rPr lang="en-US" sz="2000" dirty="0"/>
                  <a:t> </a:t>
                </a:r>
                <a14:m>
                  <m:oMath xmlns:m="http://schemas.openxmlformats.org/officeDocument/2006/math">
                    <m:r>
                      <a:rPr lang="en-US" sz="2000" b="0" i="1" smtClean="0">
                        <a:latin typeface="Cambria Math" panose="02040503050406030204" pitchFamily="18" charset="0"/>
                      </a:rPr>
                      <m:t>𝑋</m:t>
                    </m:r>
                    <m:r>
                      <a:rPr lang="en-US" sz="200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 −</m:t>
                    </m:r>
                    <m:r>
                      <a:rPr lang="en-US" sz="2000" b="0" i="1" smtClean="0">
                        <a:latin typeface="Cambria Math" panose="02040503050406030204" pitchFamily="18" charset="0"/>
                      </a:rPr>
                      <m:t>𝑙𝑟</m:t>
                    </m:r>
                    <m:r>
                      <a:rPr lang="en-US" sz="2000" b="0" i="1" smtClean="0">
                        <a:latin typeface="Cambria Math" panose="02040503050406030204" pitchFamily="18" charset="0"/>
                      </a:rPr>
                      <m:t> ∗</m:t>
                    </m:r>
                    <m:f>
                      <m:fPr>
                        <m:ctrlPr>
                          <a:rPr lang="en-US" sz="2000" i="1" smtClean="0">
                            <a:latin typeface="Cambria Math" panose="02040503050406030204" pitchFamily="18" charset="0"/>
                          </a:rPr>
                        </m:ctrlPr>
                      </m:fPr>
                      <m:num>
                        <m:r>
                          <a:rPr lang="en-US" sz="2000" i="1" smtClean="0">
                            <a:latin typeface="Cambria Math" panose="02040503050406030204" pitchFamily="18" charset="0"/>
                          </a:rPr>
                          <m:t>𝑑</m:t>
                        </m:r>
                        <m:r>
                          <a:rPr lang="en-US" sz="2000" b="0" i="1" smtClean="0">
                            <a:latin typeface="Cambria Math" panose="02040503050406030204" pitchFamily="18" charset="0"/>
                          </a:rPr>
                          <m:t>𝐽</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num>
                      <m:den>
                        <m:r>
                          <a:rPr lang="en-US" sz="2000" i="1" smtClean="0">
                            <a:latin typeface="Cambria Math" panose="02040503050406030204" pitchFamily="18" charset="0"/>
                          </a:rPr>
                          <m:t>𝑑</m:t>
                        </m:r>
                        <m:r>
                          <a:rPr lang="en-US" sz="2000" b="0" i="1" smtClean="0">
                            <a:latin typeface="Cambria Math" panose="02040503050406030204" pitchFamily="18" charset="0"/>
                          </a:rPr>
                          <m:t>𝑋</m:t>
                        </m:r>
                      </m:den>
                    </m:f>
                  </m:oMath>
                </a14:m>
                <a:endParaRPr lang="en-US" sz="2000" dirty="0"/>
              </a:p>
              <a:p>
                <a:r>
                  <a:rPr lang="en-US" sz="2000" dirty="0"/>
                  <a:t>Where</a:t>
                </a:r>
              </a:p>
              <a:p>
                <a:r>
                  <a:rPr lang="en-US" sz="2000" i="1" dirty="0">
                    <a:latin typeface="Cambria Math" panose="02040503050406030204" pitchFamily="18" charset="0"/>
                    <a:ea typeface="Cambria Math" panose="02040503050406030204" pitchFamily="18" charset="0"/>
                  </a:rPr>
                  <a:t>X  is input</a:t>
                </a:r>
              </a:p>
              <a:p>
                <a:r>
                  <a:rPr lang="en-US" sz="2000" i="1" dirty="0">
                    <a:latin typeface="Cambria Math" panose="02040503050406030204" pitchFamily="18" charset="0"/>
                    <a:ea typeface="Cambria Math" panose="02040503050406030204" pitchFamily="18" charset="0"/>
                  </a:rPr>
                  <a:t>J(X) is  cost function (loss function)</a:t>
                </a:r>
              </a:p>
              <a:p>
                <a:r>
                  <a:rPr lang="en-US" sz="2000" i="1" dirty="0" err="1">
                    <a:latin typeface="Cambria Math" panose="02040503050406030204" pitchFamily="18" charset="0"/>
                    <a:ea typeface="Cambria Math" panose="02040503050406030204" pitchFamily="18" charset="0"/>
                  </a:rPr>
                  <a:t>lr</a:t>
                </a:r>
                <a:r>
                  <a:rPr lang="en-US" sz="2000" i="1" dirty="0">
                    <a:latin typeface="Cambria Math" panose="02040503050406030204" pitchFamily="18" charset="0"/>
                    <a:ea typeface="Cambria Math" panose="02040503050406030204" pitchFamily="18" charset="0"/>
                  </a:rPr>
                  <a:t>  is learning rate</a:t>
                </a:r>
              </a:p>
            </p:txBody>
          </p:sp>
        </mc:Choice>
        <mc:Fallback xmlns="">
          <p:sp>
            <p:nvSpPr>
              <p:cNvPr id="4" name="TextBox 3"/>
              <p:cNvSpPr txBox="1">
                <a:spLocks noRot="1" noChangeAspect="1" noMove="1" noResize="1" noEditPoints="1" noAdjustHandles="1" noChangeArrowheads="1" noChangeShapeType="1" noTextEdit="1"/>
              </p:cNvSpPr>
              <p:nvPr/>
            </p:nvSpPr>
            <p:spPr>
              <a:xfrm>
                <a:off x="5550214" y="1732877"/>
                <a:ext cx="3895000" cy="1689822"/>
              </a:xfrm>
              <a:prstGeom prst="rect">
                <a:avLst/>
              </a:prstGeom>
              <a:blipFill>
                <a:blip r:embed="rId4"/>
                <a:stretch>
                  <a:fillRect l="-3912" r="-2347" b="-8303"/>
                </a:stretch>
              </a:blipFill>
            </p:spPr>
            <p:txBody>
              <a:bodyPr/>
              <a:lstStyle/>
              <a:p>
                <a:r>
                  <a:rPr lang="en-US">
                    <a:noFill/>
                  </a:rPr>
                  <a:t> </a:t>
                </a:r>
              </a:p>
            </p:txBody>
          </p:sp>
        </mc:Fallback>
      </mc:AlternateContent>
      <p:pic>
        <p:nvPicPr>
          <p:cNvPr id="1026" name="Picture 2" descr="Gradient Descent in Machine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064" y="1517699"/>
            <a:ext cx="443865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pic>
        <p:nvPicPr>
          <p:cNvPr id="125" name="Google Shape;125;p16"/>
          <p:cNvPicPr preferRelativeResize="0"/>
          <p:nvPr/>
        </p:nvPicPr>
        <p:blipFill rotWithShape="1">
          <a:blip r:embed="rId3">
            <a:alphaModFix/>
          </a:blip>
          <a:srcRect/>
          <a:stretch/>
        </p:blipFill>
        <p:spPr>
          <a:xfrm>
            <a:off x="0" y="-60157"/>
            <a:ext cx="11230252" cy="6090081"/>
          </a:xfrm>
          <a:prstGeom prst="rect">
            <a:avLst/>
          </a:prstGeom>
          <a:noFill/>
          <a:ln>
            <a:noFill/>
          </a:ln>
        </p:spPr>
      </p:pic>
      <p:pic>
        <p:nvPicPr>
          <p:cNvPr id="126" name="Google Shape;126;p16"/>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18"/>
          <p:cNvSpPr/>
          <p:nvPr/>
        </p:nvSpPr>
        <p:spPr>
          <a:xfrm>
            <a:off x="4544009" y="3459886"/>
            <a:ext cx="7442200" cy="0"/>
          </a:xfrm>
          <a:custGeom>
            <a:avLst/>
            <a:gdLst/>
            <a:ahLst/>
            <a:cxnLst/>
            <a:rect l="l" t="t" r="r" b="b"/>
            <a:pathLst>
              <a:path w="7442200" h="120000" extrusionOk="0">
                <a:moveTo>
                  <a:pt x="0" y="0"/>
                </a:moveTo>
                <a:lnTo>
                  <a:pt x="7442044" y="0"/>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18"/>
          <p:cNvSpPr txBox="1">
            <a:spLocks noGrp="1"/>
          </p:cNvSpPr>
          <p:nvPr>
            <p:ph type="body" idx="1"/>
          </p:nvPr>
        </p:nvSpPr>
        <p:spPr>
          <a:xfrm>
            <a:off x="458279" y="1121824"/>
            <a:ext cx="11527930" cy="1887639"/>
          </a:xfrm>
          <a:prstGeom prst="rect">
            <a:avLst/>
          </a:prstGeom>
          <a:noFill/>
          <a:ln>
            <a:noFill/>
          </a:ln>
        </p:spPr>
        <p:txBody>
          <a:bodyPr spcFirstLastPara="1" wrap="square" lIns="0" tIns="12700" rIns="0" bIns="0" anchor="t" anchorCtr="0">
            <a:spAutoFit/>
          </a:bodyPr>
          <a:lstStyle/>
          <a:p>
            <a:pPr marL="4348480" marR="5080" lvl="0" indent="1032510" algn="l" rtl="0">
              <a:lnSpc>
                <a:spcPct val="100000"/>
              </a:lnSpc>
              <a:spcBef>
                <a:spcPts val="0"/>
              </a:spcBef>
              <a:spcAft>
                <a:spcPts val="0"/>
              </a:spcAft>
              <a:buSzPts val="1400"/>
              <a:buNone/>
            </a:pPr>
            <a:r>
              <a:rPr lang="en-US" dirty="0"/>
              <a:t>Basics of Neural  Network Programming</a:t>
            </a:r>
            <a:endParaRPr dirty="0"/>
          </a:p>
        </p:txBody>
      </p:sp>
      <p:sp>
        <p:nvSpPr>
          <p:cNvPr id="141" name="Google Shape;141;p18"/>
          <p:cNvSpPr txBox="1"/>
          <p:nvPr/>
        </p:nvSpPr>
        <p:spPr>
          <a:xfrm>
            <a:off x="4544009" y="3459886"/>
            <a:ext cx="7442199" cy="936154"/>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mj-lt"/>
                <a:ea typeface="Calibri"/>
                <a:cs typeface="Calibri"/>
                <a:sym typeface="Calibri"/>
              </a:rPr>
              <a:t>Derivatives</a:t>
            </a:r>
            <a:endParaRPr sz="6000" b="0" i="0" u="none" strike="noStrike" cap="none" dirty="0">
              <a:solidFill>
                <a:schemeClr val="dk1"/>
              </a:solidFill>
              <a:latin typeface="+mj-lt"/>
              <a:ea typeface="Calibri"/>
              <a:cs typeface="Calibri"/>
              <a:sym typeface="Calibri"/>
            </a:endParaRPr>
          </a:p>
        </p:txBody>
      </p:sp>
      <p:pic>
        <p:nvPicPr>
          <p:cNvPr id="142" name="Google Shape;142;p18"/>
          <p:cNvPicPr preferRelativeResize="0"/>
          <p:nvPr/>
        </p:nvPicPr>
        <p:blipFill rotWithShape="1">
          <a:blip r:embed="rId3">
            <a:alphaModFix/>
          </a:blip>
          <a:srcRect/>
          <a:stretch/>
        </p:blipFill>
        <p:spPr>
          <a:xfrm>
            <a:off x="417325" y="2156850"/>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5" name="Google Shape;65;p9"/>
              <p:cNvSpPr txBox="1"/>
              <p:nvPr/>
            </p:nvSpPr>
            <p:spPr>
              <a:xfrm>
                <a:off x="439615" y="1245806"/>
                <a:ext cx="11306908" cy="4057073"/>
              </a:xfrm>
              <a:prstGeom prst="rect">
                <a:avLst/>
              </a:prstGeom>
              <a:noFill/>
              <a:ln>
                <a:noFill/>
              </a:ln>
            </p:spPr>
            <p:txBody>
              <a:bodyPr spcFirstLastPara="1" wrap="square" lIns="0" tIns="12700" rIns="0" bIns="0" anchor="t" anchorCtr="0">
                <a:spAutoFit/>
              </a:bodyPr>
              <a:lstStyle/>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In mathematics, the derivative is a fundamental concept in calculus that measures how a function changes as its input changes.</a:t>
                </a:r>
              </a:p>
              <a:p>
                <a:pPr marL="355600" lvl="0" indent="-342900">
                  <a:buSzPts val="2800"/>
                  <a:buFont typeface="Arial" panose="020B0604020202020204" pitchFamily="34" charset="0"/>
                  <a:buChar char="•"/>
                </a:pPr>
                <a:r>
                  <a:rPr lang="en-US" sz="2400" dirty="0">
                    <a:solidFill>
                      <a:schemeClr val="tx1"/>
                    </a:solidFill>
                    <a:latin typeface="+mj-lt"/>
                  </a:rPr>
                  <a:t>It provides the rate of change or the slope of a function at any specific point. Given a function </a:t>
                </a:r>
                <a:r>
                  <a:rPr lang="en-US" sz="2400" i="1" dirty="0">
                    <a:solidFill>
                      <a:schemeClr val="tx1"/>
                    </a:solidFill>
                    <a:latin typeface="+mj-lt"/>
                  </a:rPr>
                  <a:t>f</a:t>
                </a:r>
                <a:r>
                  <a:rPr lang="en-US" sz="2400" dirty="0">
                    <a:solidFill>
                      <a:schemeClr val="tx1"/>
                    </a:solidFill>
                    <a:latin typeface="+mj-lt"/>
                  </a:rPr>
                  <a:t>(</a:t>
                </a:r>
                <a:r>
                  <a:rPr lang="en-US" sz="2400" i="1" dirty="0">
                    <a:solidFill>
                      <a:schemeClr val="tx1"/>
                    </a:solidFill>
                    <a:latin typeface="+mj-lt"/>
                  </a:rPr>
                  <a:t>x</a:t>
                </a:r>
                <a:r>
                  <a:rPr lang="en-US" sz="2400" dirty="0">
                    <a:solidFill>
                      <a:schemeClr val="tx1"/>
                    </a:solidFill>
                    <a:latin typeface="+mj-lt"/>
                  </a:rPr>
                  <a:t>), the derivative of </a:t>
                </a:r>
                <a:r>
                  <a:rPr lang="en-US" sz="2400" i="1" dirty="0">
                    <a:solidFill>
                      <a:schemeClr val="tx1"/>
                    </a:solidFill>
                    <a:latin typeface="+mj-lt"/>
                  </a:rPr>
                  <a:t>f</a:t>
                </a:r>
                <a:r>
                  <a:rPr lang="en-US" sz="2400" dirty="0">
                    <a:solidFill>
                      <a:schemeClr val="tx1"/>
                    </a:solidFill>
                    <a:latin typeface="+mj-lt"/>
                  </a:rPr>
                  <a:t> with respect to </a:t>
                </a:r>
                <a:r>
                  <a:rPr lang="en-US" sz="2400" i="1" dirty="0">
                    <a:solidFill>
                      <a:schemeClr val="tx1"/>
                    </a:solidFill>
                    <a:latin typeface="+mj-lt"/>
                  </a:rPr>
                  <a:t>x</a:t>
                </a:r>
                <a:r>
                  <a:rPr lang="en-US" sz="2400" dirty="0">
                    <a:solidFill>
                      <a:schemeClr val="tx1"/>
                    </a:solidFill>
                    <a:latin typeface="+mj-lt"/>
                  </a:rPr>
                  <a:t> is denoted as </a:t>
                </a:r>
                <a:r>
                  <a:rPr lang="en-US" sz="2400" i="1" dirty="0">
                    <a:solidFill>
                      <a:schemeClr val="tx1"/>
                    </a:solidFill>
                    <a:latin typeface="+mj-lt"/>
                  </a:rPr>
                  <a:t>f</a:t>
                </a:r>
                <a:r>
                  <a:rPr lang="en-US" sz="2400" dirty="0">
                    <a:solidFill>
                      <a:schemeClr val="tx1"/>
                    </a:solidFill>
                    <a:latin typeface="+mj-lt"/>
                  </a:rPr>
                  <a:t>′(</a:t>
                </a:r>
                <a:r>
                  <a:rPr lang="en-US" sz="2400" i="1" dirty="0">
                    <a:solidFill>
                      <a:schemeClr val="tx1"/>
                    </a:solidFill>
                    <a:latin typeface="+mj-lt"/>
                  </a:rPr>
                  <a:t>x</a:t>
                </a:r>
                <a:r>
                  <a:rPr lang="en-US" sz="2400" dirty="0">
                    <a:solidFill>
                      <a:schemeClr val="tx1"/>
                    </a:solidFill>
                    <a:latin typeface="+mj-lt"/>
                  </a:rPr>
                  <a:t>) or </a:t>
                </a:r>
                <a14:m>
                  <m:oMath xmlns:m="http://schemas.openxmlformats.org/officeDocument/2006/math">
                    <m:f>
                      <m:fPr>
                        <m:ctrlPr>
                          <a:rPr lang="en-US" sz="2400" i="1" smtClean="0">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𝑑𝑓</m:t>
                        </m:r>
                      </m:num>
                      <m:den>
                        <m:r>
                          <a:rPr lang="en-US" sz="2400" b="0" i="1" smtClean="0">
                            <a:solidFill>
                              <a:schemeClr val="tx1"/>
                            </a:solidFill>
                            <a:latin typeface="Cambria Math" panose="02040503050406030204" pitchFamily="18" charset="0"/>
                          </a:rPr>
                          <m:t>𝑑𝑥</m:t>
                        </m:r>
                      </m:den>
                    </m:f>
                  </m:oMath>
                </a14:m>
                <a:endParaRPr lang="en-US" sz="2400" dirty="0">
                  <a:solidFill>
                    <a:schemeClr val="tx1"/>
                  </a:solidFill>
                  <a:latin typeface="+mj-lt"/>
                </a:endParaRPr>
              </a:p>
              <a:p>
                <a:pPr marL="355600" lvl="0" indent="-342900">
                  <a:buSzPts val="2800"/>
                  <a:buFont typeface="Arial" panose="020B0604020202020204" pitchFamily="34" charset="0"/>
                  <a:buChar char="•"/>
                </a:pPr>
                <a:r>
                  <a:rPr lang="en-US" sz="2400" dirty="0">
                    <a:solidFill>
                      <a:schemeClr val="tx1"/>
                    </a:solidFill>
                    <a:latin typeface="+mj-lt"/>
                    <a:ea typeface="Century Schoolbook"/>
                    <a:cs typeface="Century Schoolbook"/>
                    <a:sym typeface="Century Schoolbook"/>
                  </a:rPr>
                  <a:t>Graphically, the derivative represents </a:t>
                </a:r>
                <a:r>
                  <a:rPr lang="en-US" sz="2400" b="1" dirty="0">
                    <a:solidFill>
                      <a:schemeClr val="tx1"/>
                    </a:solidFill>
                    <a:latin typeface="+mj-lt"/>
                    <a:ea typeface="Century Schoolbook"/>
                    <a:cs typeface="Century Schoolbook"/>
                    <a:sym typeface="Century Schoolbook"/>
                  </a:rPr>
                  <a:t>the slope of the tangent line</a:t>
                </a:r>
                <a:r>
                  <a:rPr lang="en-US" sz="2400" dirty="0">
                    <a:solidFill>
                      <a:schemeClr val="tx1"/>
                    </a:solidFill>
                    <a:latin typeface="+mj-lt"/>
                    <a:ea typeface="Century Schoolbook"/>
                    <a:cs typeface="Century Schoolbook"/>
                    <a:sym typeface="Century Schoolbook"/>
                  </a:rPr>
                  <a:t> to the curve of the function at a particular point. </a:t>
                </a:r>
              </a:p>
              <a:p>
                <a:pPr marL="12700" lvl="3">
                  <a:buSzPts val="2800"/>
                </a:pPr>
                <a:r>
                  <a:rPr lang="en-US" sz="2400" dirty="0">
                    <a:solidFill>
                      <a:schemeClr val="tx1"/>
                    </a:solidFill>
                    <a:latin typeface="+mj-lt"/>
                    <a:ea typeface="Century Schoolbook"/>
                    <a:cs typeface="Century Schoolbook"/>
                    <a:sym typeface="Century Schoolbook"/>
                  </a:rPr>
                  <a:t>	</a:t>
                </a:r>
                <a:r>
                  <a:rPr lang="en-US" sz="2000" dirty="0">
                    <a:solidFill>
                      <a:schemeClr val="tx1"/>
                    </a:solidFill>
                    <a:latin typeface="+mj-lt"/>
                    <a:ea typeface="Century Schoolbook"/>
                    <a:cs typeface="Century Schoolbook"/>
                    <a:sym typeface="Century Schoolbook"/>
                  </a:rPr>
                  <a:t>- When the derivative is positive, it indicates that the function is increasing at 	that point; 	when it is negative, it shows the function is decreasing. </a:t>
                </a:r>
              </a:p>
              <a:p>
                <a:pPr marL="12700" lvl="3">
                  <a:buSzPts val="2800"/>
                </a:pPr>
                <a:r>
                  <a:rPr lang="en-US" sz="2000" dirty="0">
                    <a:solidFill>
                      <a:schemeClr val="tx1"/>
                    </a:solidFill>
                    <a:latin typeface="+mj-lt"/>
                    <a:ea typeface="Century Schoolbook"/>
                    <a:cs typeface="Century Schoolbook"/>
                    <a:sym typeface="Century Schoolbook"/>
                  </a:rPr>
                  <a:t>	- A derivative of zero means that the function has a critical point, which could 	be a local 	minimum or maximum.</a:t>
                </a:r>
              </a:p>
              <a:p>
                <a:pPr marL="355600" lvl="0" indent="-342900">
                  <a:buSzPts val="2800"/>
                  <a:buFont typeface="Arial" panose="020B0604020202020204" pitchFamily="34" charset="0"/>
                  <a:buChar char="•"/>
                </a:pPr>
                <a:endParaRPr lang="en-US" sz="2400" dirty="0">
                  <a:solidFill>
                    <a:schemeClr val="tx1"/>
                  </a:solidFill>
                  <a:latin typeface="+mj-lt"/>
                  <a:ea typeface="Century Schoolbook"/>
                  <a:cs typeface="Century Schoolbook"/>
                  <a:sym typeface="Century Schoolbook"/>
                </a:endParaRPr>
              </a:p>
            </p:txBody>
          </p:sp>
        </mc:Choice>
        <mc:Fallback xmlns="">
          <p:sp>
            <p:nvSpPr>
              <p:cNvPr id="65" name="Google Shape;65;p9"/>
              <p:cNvSpPr txBox="1">
                <a:spLocks noRot="1" noChangeAspect="1" noMove="1" noResize="1" noEditPoints="1" noAdjustHandles="1" noChangeArrowheads="1" noChangeShapeType="1" noTextEdit="1"/>
              </p:cNvSpPr>
              <p:nvPr/>
            </p:nvSpPr>
            <p:spPr>
              <a:xfrm>
                <a:off x="439615" y="1245806"/>
                <a:ext cx="11306908" cy="4057073"/>
              </a:xfrm>
              <a:prstGeom prst="rect">
                <a:avLst/>
              </a:prstGeom>
              <a:blipFill>
                <a:blip r:embed="rId3"/>
                <a:stretch>
                  <a:fillRect l="-1671" t="-2703" r="-1402"/>
                </a:stretch>
              </a:blipFill>
              <a:ln>
                <a:noFill/>
              </a:ln>
            </p:spPr>
            <p:txBody>
              <a:bodyPr/>
              <a:lstStyle/>
              <a:p>
                <a:r>
                  <a:rPr lang="en-US">
                    <a:noFill/>
                  </a:rPr>
                  <a:t> </a:t>
                </a:r>
              </a:p>
            </p:txBody>
          </p:sp>
        </mc:Fallback>
      </mc:AlternateContent>
      <p:sp>
        <p:nvSpPr>
          <p:cNvPr id="66" name="Google Shape;66;p9"/>
          <p:cNvSpPr txBox="1"/>
          <p:nvPr/>
        </p:nvSpPr>
        <p:spPr>
          <a:xfrm>
            <a:off x="138374" y="156629"/>
            <a:ext cx="5478780" cy="689932"/>
          </a:xfrm>
          <a:prstGeom prst="rect">
            <a:avLst/>
          </a:prstGeom>
          <a:noFill/>
          <a:ln>
            <a:noFill/>
          </a:ln>
        </p:spPr>
        <p:txBody>
          <a:bodyPr spcFirstLastPara="1" wrap="square" lIns="0" tIns="12700" rIns="0" bIns="0" anchor="t" anchorCtr="0">
            <a:spAutoFit/>
          </a:bodyPr>
          <a:lstStyle/>
          <a:p>
            <a:pPr marL="12700" lvl="0">
              <a:buSzPts val="4400"/>
            </a:pPr>
            <a:r>
              <a:rPr lang="en-US" sz="4400" dirty="0">
                <a:solidFill>
                  <a:schemeClr val="dk1"/>
                </a:solidFill>
                <a:latin typeface="+mj-lt"/>
                <a:ea typeface="Calibri"/>
                <a:cs typeface="Calibri"/>
                <a:sym typeface="Calibri"/>
              </a:rPr>
              <a:t>Derivatives</a:t>
            </a:r>
            <a:endParaRPr lang="en-US" sz="4400" dirty="0">
              <a:solidFill>
                <a:schemeClr val="dk1"/>
              </a:solidFill>
              <a:latin typeface="+mj-lt"/>
              <a:ea typeface="Century Schoolbook"/>
              <a:cs typeface="Century Schoolbook"/>
              <a:sym typeface="Century Schoolbook"/>
            </a:endParaRPr>
          </a:p>
        </p:txBody>
      </p:sp>
      <p:pic>
        <p:nvPicPr>
          <p:cNvPr id="72" name="Google Shape;72;p9"/>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2828328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1999713" y="61376"/>
            <a:ext cx="8279100" cy="9234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dirty="0">
                <a:latin typeface="+mj-lt"/>
              </a:rPr>
              <a:t>Basic Neural Network</a:t>
            </a:r>
            <a:endParaRPr dirty="0">
              <a:latin typeface="+mj-lt"/>
            </a:endParaRPr>
          </a:p>
        </p:txBody>
      </p:sp>
      <p:sp>
        <p:nvSpPr>
          <p:cNvPr id="49" name="Google Shape;49;p7"/>
          <p:cNvSpPr txBox="1">
            <a:spLocks noGrp="1"/>
          </p:cNvSpPr>
          <p:nvPr>
            <p:ph type="body" idx="1"/>
          </p:nvPr>
        </p:nvSpPr>
        <p:spPr>
          <a:xfrm>
            <a:off x="4128725" y="1266958"/>
            <a:ext cx="7865100" cy="51717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2400" dirty="0"/>
              <a:t>1   Binary Classification</a:t>
            </a:r>
            <a:endParaRPr sz="2400" dirty="0"/>
          </a:p>
          <a:p>
            <a:pPr marL="0" lvl="0" indent="0" algn="l" rtl="0">
              <a:lnSpc>
                <a:spcPct val="100000"/>
              </a:lnSpc>
              <a:spcBef>
                <a:spcPts val="0"/>
              </a:spcBef>
              <a:spcAft>
                <a:spcPts val="0"/>
              </a:spcAft>
              <a:buSzPts val="1400"/>
              <a:buNone/>
            </a:pPr>
            <a:r>
              <a:rPr lang="en-US" sz="2400" dirty="0"/>
              <a:t>2   Logistic Regression</a:t>
            </a:r>
            <a:endParaRPr sz="2400" dirty="0"/>
          </a:p>
          <a:p>
            <a:pPr marL="0" lvl="0" indent="0" algn="l" rtl="0">
              <a:lnSpc>
                <a:spcPct val="100000"/>
              </a:lnSpc>
              <a:spcBef>
                <a:spcPts val="0"/>
              </a:spcBef>
              <a:spcAft>
                <a:spcPts val="0"/>
              </a:spcAft>
              <a:buSzPts val="1400"/>
              <a:buNone/>
            </a:pPr>
            <a:r>
              <a:rPr lang="en-US" sz="2400" dirty="0"/>
              <a:t>3   Logistic Regression  cost function</a:t>
            </a:r>
            <a:endParaRPr sz="2400" dirty="0"/>
          </a:p>
          <a:p>
            <a:pPr marL="0" lvl="0" indent="0" algn="l" rtl="0">
              <a:lnSpc>
                <a:spcPct val="100000"/>
              </a:lnSpc>
              <a:spcBef>
                <a:spcPts val="0"/>
              </a:spcBef>
              <a:spcAft>
                <a:spcPts val="0"/>
              </a:spcAft>
              <a:buSzPts val="1400"/>
              <a:buNone/>
            </a:pPr>
            <a:r>
              <a:rPr lang="en-US" sz="2400" dirty="0"/>
              <a:t>4   Gradient Descent</a:t>
            </a:r>
            <a:endParaRPr sz="2400" dirty="0"/>
          </a:p>
          <a:p>
            <a:pPr marL="0" lvl="0" indent="0" algn="l" rtl="0">
              <a:lnSpc>
                <a:spcPct val="100000"/>
              </a:lnSpc>
              <a:spcBef>
                <a:spcPts val="0"/>
              </a:spcBef>
              <a:spcAft>
                <a:spcPts val="0"/>
              </a:spcAft>
              <a:buSzPts val="1400"/>
              <a:buNone/>
            </a:pPr>
            <a:r>
              <a:rPr lang="en-US" sz="2400" dirty="0"/>
              <a:t>5   Derivatives</a:t>
            </a:r>
            <a:endParaRPr sz="2400" dirty="0"/>
          </a:p>
          <a:p>
            <a:pPr marL="0" lvl="0" indent="0" algn="l" rtl="0">
              <a:lnSpc>
                <a:spcPct val="100000"/>
              </a:lnSpc>
              <a:spcBef>
                <a:spcPts val="0"/>
              </a:spcBef>
              <a:spcAft>
                <a:spcPts val="0"/>
              </a:spcAft>
              <a:buSzPts val="1400"/>
              <a:buNone/>
            </a:pPr>
            <a:r>
              <a:rPr lang="en-US" sz="2400" dirty="0"/>
              <a:t>6   Computation Graph</a:t>
            </a:r>
            <a:endParaRPr sz="2400" dirty="0"/>
          </a:p>
          <a:p>
            <a:pPr marL="0" lvl="0" indent="0" algn="l" rtl="0">
              <a:lnSpc>
                <a:spcPct val="100000"/>
              </a:lnSpc>
              <a:spcBef>
                <a:spcPts val="0"/>
              </a:spcBef>
              <a:spcAft>
                <a:spcPts val="0"/>
              </a:spcAft>
              <a:buSzPts val="1400"/>
              <a:buNone/>
            </a:pPr>
            <a:r>
              <a:rPr lang="en-US" sz="2400" dirty="0"/>
              <a:t>7   Derivatives with a  Computation Graph</a:t>
            </a:r>
            <a:endParaRPr sz="2400" dirty="0"/>
          </a:p>
          <a:p>
            <a:pPr marL="0" lvl="0" indent="0" algn="l" rtl="0">
              <a:lnSpc>
                <a:spcPct val="100000"/>
              </a:lnSpc>
              <a:spcBef>
                <a:spcPts val="0"/>
              </a:spcBef>
              <a:spcAft>
                <a:spcPts val="0"/>
              </a:spcAft>
              <a:buSzPts val="1400"/>
              <a:buNone/>
            </a:pPr>
            <a:r>
              <a:rPr lang="en-US" sz="2400" dirty="0"/>
              <a:t>8   Logistic Regression  Gradient descent</a:t>
            </a:r>
            <a:endParaRPr sz="2400" dirty="0"/>
          </a:p>
          <a:p>
            <a:pPr marL="0" lvl="0" indent="0" algn="l" rtl="0">
              <a:lnSpc>
                <a:spcPct val="100000"/>
              </a:lnSpc>
              <a:spcBef>
                <a:spcPts val="0"/>
              </a:spcBef>
              <a:spcAft>
                <a:spcPts val="0"/>
              </a:spcAft>
              <a:buSzPts val="1400"/>
              <a:buNone/>
            </a:pPr>
            <a:r>
              <a:rPr lang="en-US" sz="2400" dirty="0"/>
              <a:t>9   Gradient descent  on </a:t>
            </a:r>
            <a:r>
              <a:rPr lang="en-US" sz="2400" i="1" dirty="0">
                <a:latin typeface="Century Schoolbook"/>
                <a:ea typeface="Century Schoolbook"/>
                <a:cs typeface="Century Schoolbook"/>
                <a:sym typeface="Century Schoolbook"/>
              </a:rPr>
              <a:t>m </a:t>
            </a:r>
            <a:r>
              <a:rPr lang="en-US" sz="2400" dirty="0"/>
              <a:t>examples</a:t>
            </a:r>
            <a:endParaRPr sz="2400" dirty="0"/>
          </a:p>
          <a:p>
            <a:pPr marL="0" lvl="0" indent="0" algn="l" rtl="0">
              <a:lnSpc>
                <a:spcPct val="100000"/>
              </a:lnSpc>
              <a:spcBef>
                <a:spcPts val="0"/>
              </a:spcBef>
              <a:spcAft>
                <a:spcPts val="0"/>
              </a:spcAft>
              <a:buSzPts val="1400"/>
              <a:buNone/>
            </a:pPr>
            <a:r>
              <a:rPr lang="en-US" sz="2400" dirty="0"/>
              <a:t>10 Vectorization</a:t>
            </a:r>
            <a:endParaRPr sz="2400" dirty="0"/>
          </a:p>
          <a:p>
            <a:pPr marL="0" lvl="0" indent="0" algn="l" rtl="0">
              <a:lnSpc>
                <a:spcPct val="100000"/>
              </a:lnSpc>
              <a:spcBef>
                <a:spcPts val="0"/>
              </a:spcBef>
              <a:spcAft>
                <a:spcPts val="0"/>
              </a:spcAft>
              <a:buSzPts val="1400"/>
              <a:buNone/>
            </a:pPr>
            <a:r>
              <a:rPr lang="en-US" sz="2400" dirty="0"/>
              <a:t>11 </a:t>
            </a:r>
            <a:r>
              <a:rPr lang="en-US" sz="2400" dirty="0" err="1"/>
              <a:t>Vectorizing</a:t>
            </a:r>
            <a:r>
              <a:rPr lang="en-US" sz="2400" dirty="0"/>
              <a:t> Logistic  Regression</a:t>
            </a:r>
            <a:endParaRPr sz="2400" dirty="0"/>
          </a:p>
          <a:p>
            <a:pPr marL="0" lvl="0" indent="0" algn="l" rtl="0">
              <a:lnSpc>
                <a:spcPct val="100000"/>
              </a:lnSpc>
              <a:spcBef>
                <a:spcPts val="0"/>
              </a:spcBef>
              <a:spcAft>
                <a:spcPts val="0"/>
              </a:spcAft>
              <a:buSzPts val="1400"/>
              <a:buNone/>
            </a:pPr>
            <a:r>
              <a:rPr lang="en-US" sz="2400" dirty="0"/>
              <a:t>12 </a:t>
            </a:r>
            <a:r>
              <a:rPr lang="en-US" sz="2400" dirty="0" err="1"/>
              <a:t>Vectorizing</a:t>
            </a:r>
            <a:r>
              <a:rPr lang="en-US" sz="2400" dirty="0"/>
              <a:t> Logistic  Regression’s Gradient  Output</a:t>
            </a:r>
            <a:endParaRPr sz="2400" dirty="0"/>
          </a:p>
          <a:p>
            <a:pPr marL="0" lvl="0" indent="0" algn="l" rtl="0">
              <a:lnSpc>
                <a:spcPct val="100000"/>
              </a:lnSpc>
              <a:spcBef>
                <a:spcPts val="0"/>
              </a:spcBef>
              <a:spcAft>
                <a:spcPts val="0"/>
              </a:spcAft>
              <a:buSzPts val="1400"/>
              <a:buNone/>
            </a:pPr>
            <a:r>
              <a:rPr lang="en-US" sz="2400" dirty="0"/>
              <a:t>13 Broadcasting in Python</a:t>
            </a:r>
            <a:endParaRPr sz="2400" dirty="0"/>
          </a:p>
          <a:p>
            <a:pPr marL="0" lvl="0" indent="0" algn="l" rtl="0">
              <a:lnSpc>
                <a:spcPct val="100000"/>
              </a:lnSpc>
              <a:spcBef>
                <a:spcPts val="0"/>
              </a:spcBef>
              <a:spcAft>
                <a:spcPts val="0"/>
              </a:spcAft>
              <a:buSzPts val="1400"/>
              <a:buNone/>
            </a:pPr>
            <a:r>
              <a:rPr lang="en-US" sz="2400" dirty="0"/>
              <a:t>14 Explanation of logistic  regression cost function  (Optional)</a:t>
            </a:r>
            <a:endParaRPr sz="2400" dirty="0"/>
          </a:p>
        </p:txBody>
      </p:sp>
      <p:pic>
        <p:nvPicPr>
          <p:cNvPr id="50" name="Google Shape;50;p7"/>
          <p:cNvPicPr preferRelativeResize="0"/>
          <p:nvPr/>
        </p:nvPicPr>
        <p:blipFill rotWithShape="1">
          <a:blip r:embed="rId3">
            <a:alphaModFix/>
          </a:blip>
          <a:srcRect/>
          <a:stretch/>
        </p:blipFill>
        <p:spPr>
          <a:xfrm>
            <a:off x="63900" y="2629750"/>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382587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5" name="Google Shape;65;p9"/>
          <p:cNvSpPr txBox="1"/>
          <p:nvPr/>
        </p:nvSpPr>
        <p:spPr>
          <a:xfrm>
            <a:off x="439615" y="1245806"/>
            <a:ext cx="11306908" cy="2967479"/>
          </a:xfrm>
          <a:prstGeom prst="rect">
            <a:avLst/>
          </a:prstGeom>
          <a:noFill/>
          <a:ln>
            <a:noFill/>
          </a:ln>
        </p:spPr>
        <p:txBody>
          <a:bodyPr spcFirstLastPara="1" wrap="square" lIns="0" tIns="12700" rIns="0" bIns="0" anchor="t" anchorCtr="0">
            <a:spAutoFit/>
          </a:bodyPr>
          <a:lstStyle/>
          <a:p>
            <a:pPr marL="355600" lvl="0" indent="-342900">
              <a:buSzPts val="2800"/>
              <a:buFont typeface="Arial" panose="020B0604020202020204" pitchFamily="34" charset="0"/>
              <a:buChar char="•"/>
            </a:pPr>
            <a:r>
              <a:rPr lang="en-US" sz="2400" dirty="0">
                <a:solidFill>
                  <a:schemeClr val="tx1"/>
                </a:solidFill>
                <a:latin typeface="+mj-lt"/>
              </a:rPr>
              <a:t>The formal definition of the derivative of a function </a:t>
            </a:r>
            <a:r>
              <a:rPr lang="en-US" sz="2400" i="1" dirty="0">
                <a:solidFill>
                  <a:schemeClr val="tx1"/>
                </a:solidFill>
                <a:latin typeface="+mj-lt"/>
              </a:rPr>
              <a:t>f</a:t>
            </a:r>
            <a:r>
              <a:rPr lang="en-US" sz="2400" dirty="0">
                <a:solidFill>
                  <a:schemeClr val="tx1"/>
                </a:solidFill>
                <a:latin typeface="+mj-lt"/>
              </a:rPr>
              <a:t>(</a:t>
            </a:r>
            <a:r>
              <a:rPr lang="en-US" sz="2400" i="1" dirty="0">
                <a:solidFill>
                  <a:schemeClr val="tx1"/>
                </a:solidFill>
                <a:latin typeface="+mj-lt"/>
              </a:rPr>
              <a:t>x</a:t>
            </a:r>
            <a:r>
              <a:rPr lang="en-US" sz="2400" dirty="0">
                <a:solidFill>
                  <a:schemeClr val="tx1"/>
                </a:solidFill>
                <a:latin typeface="+mj-lt"/>
              </a:rPr>
              <a:t>) with respect to </a:t>
            </a:r>
            <a:r>
              <a:rPr lang="en-US" sz="2400" i="1" dirty="0">
                <a:solidFill>
                  <a:schemeClr val="tx1"/>
                </a:solidFill>
                <a:latin typeface="+mj-lt"/>
              </a:rPr>
              <a:t>x</a:t>
            </a:r>
            <a:r>
              <a:rPr lang="en-US" sz="2400" dirty="0">
                <a:solidFill>
                  <a:schemeClr val="tx1"/>
                </a:solidFill>
                <a:latin typeface="+mj-lt"/>
              </a:rPr>
              <a:t> is given by:</a:t>
            </a:r>
          </a:p>
          <a:p>
            <a:pPr marL="355600" lvl="0" indent="-342900">
              <a:buSzPts val="2800"/>
              <a:buFont typeface="Arial" panose="020B0604020202020204" pitchFamily="34" charset="0"/>
              <a:buChar char="•"/>
            </a:pPr>
            <a:endParaRPr lang="en-US" sz="2400" dirty="0">
              <a:solidFill>
                <a:schemeClr val="tx1"/>
              </a:solidFill>
              <a:latin typeface="+mj-lt"/>
              <a:ea typeface="Century Schoolbook"/>
              <a:cs typeface="Century Schoolbook"/>
              <a:sym typeface="Century Schoolbook"/>
            </a:endParaRPr>
          </a:p>
          <a:p>
            <a:pPr marL="355600" lvl="0" indent="-342900">
              <a:buSzPts val="2800"/>
              <a:buFont typeface="Arial" panose="020B0604020202020204" pitchFamily="34" charset="0"/>
              <a:buChar char="•"/>
            </a:pPr>
            <a:endParaRPr lang="en-US" sz="2400" dirty="0">
              <a:solidFill>
                <a:schemeClr val="tx1"/>
              </a:solidFill>
              <a:latin typeface="+mj-lt"/>
              <a:ea typeface="Century Schoolbook"/>
              <a:cs typeface="Century Schoolbook"/>
              <a:sym typeface="Century Schoolbook"/>
            </a:endParaRPr>
          </a:p>
          <a:p>
            <a:pPr marL="12700" lvl="0">
              <a:buSzPts val="2800"/>
            </a:pPr>
            <a:r>
              <a:rPr lang="en-US" sz="2400" dirty="0">
                <a:solidFill>
                  <a:schemeClr val="tx1"/>
                </a:solidFill>
                <a:latin typeface="+mj-lt"/>
              </a:rPr>
              <a:t>	This definition describes the change in the function </a:t>
            </a:r>
            <a:r>
              <a:rPr lang="en-US" sz="2400" i="1" dirty="0">
                <a:solidFill>
                  <a:schemeClr val="tx1"/>
                </a:solidFill>
                <a:latin typeface="+mj-lt"/>
              </a:rPr>
              <a:t>f</a:t>
            </a:r>
            <a:r>
              <a:rPr lang="en-US" sz="2400" dirty="0">
                <a:solidFill>
                  <a:schemeClr val="tx1"/>
                </a:solidFill>
                <a:latin typeface="+mj-lt"/>
              </a:rPr>
              <a:t>(</a:t>
            </a:r>
            <a:r>
              <a:rPr lang="en-US" sz="2400" i="1" dirty="0">
                <a:solidFill>
                  <a:schemeClr val="tx1"/>
                </a:solidFill>
                <a:latin typeface="+mj-lt"/>
              </a:rPr>
              <a:t>x</a:t>
            </a:r>
            <a:r>
              <a:rPr lang="en-US" sz="2400" dirty="0">
                <a:solidFill>
                  <a:schemeClr val="tx1"/>
                </a:solidFill>
                <a:latin typeface="+mj-lt"/>
              </a:rPr>
              <a:t>) as the difference in 	</a:t>
            </a:r>
            <a:r>
              <a:rPr lang="en-US" sz="2400" i="1" dirty="0">
                <a:solidFill>
                  <a:schemeClr val="tx1"/>
                </a:solidFill>
                <a:latin typeface="+mj-lt"/>
              </a:rPr>
              <a:t>f</a:t>
            </a:r>
            <a:r>
              <a:rPr lang="en-US" sz="2400" dirty="0">
                <a:solidFill>
                  <a:schemeClr val="tx1"/>
                </a:solidFill>
                <a:latin typeface="+mj-lt"/>
              </a:rPr>
              <a:t>(</a:t>
            </a:r>
            <a:r>
              <a:rPr lang="en-US" sz="2400" i="1" dirty="0">
                <a:solidFill>
                  <a:schemeClr val="tx1"/>
                </a:solidFill>
                <a:latin typeface="+mj-lt"/>
              </a:rPr>
              <a:t>x</a:t>
            </a:r>
            <a:r>
              <a:rPr lang="en-US" sz="2400" dirty="0">
                <a:solidFill>
                  <a:schemeClr val="tx1"/>
                </a:solidFill>
                <a:latin typeface="+mj-lt"/>
              </a:rPr>
              <a:t>) for a small change in </a:t>
            </a:r>
            <a:r>
              <a:rPr lang="en-US" sz="2400" i="1" dirty="0">
                <a:solidFill>
                  <a:schemeClr val="tx1"/>
                </a:solidFill>
                <a:latin typeface="+mj-lt"/>
              </a:rPr>
              <a:t>x</a:t>
            </a:r>
            <a:r>
              <a:rPr lang="en-US" sz="2400" dirty="0">
                <a:solidFill>
                  <a:schemeClr val="tx1"/>
                </a:solidFill>
                <a:latin typeface="+mj-lt"/>
              </a:rPr>
              <a:t> (given by ℎ) approaches zero.</a:t>
            </a:r>
          </a:p>
          <a:p>
            <a:pPr marL="355600" lvl="0" indent="-342900">
              <a:buSzPts val="2800"/>
              <a:buFont typeface="Arial" panose="020B0604020202020204" pitchFamily="34" charset="0"/>
              <a:buChar char="•"/>
            </a:pPr>
            <a:r>
              <a:rPr lang="en-US" sz="2400" dirty="0">
                <a:solidFill>
                  <a:schemeClr val="tx1"/>
                </a:solidFill>
                <a:latin typeface="+mj-lt"/>
                <a:ea typeface="Century Schoolbook"/>
                <a:cs typeface="Century Schoolbook"/>
                <a:sym typeface="Century Schoolbook"/>
              </a:rPr>
              <a:t>Consider the example in the next slide.</a:t>
            </a:r>
          </a:p>
          <a:p>
            <a:pPr marL="355600" lvl="0" indent="-342900">
              <a:buSzPts val="2800"/>
              <a:buFont typeface="Arial" panose="020B0604020202020204" pitchFamily="34" charset="0"/>
              <a:buChar char="•"/>
            </a:pPr>
            <a:endParaRPr lang="en-US" sz="2400" dirty="0">
              <a:solidFill>
                <a:schemeClr val="tx1"/>
              </a:solidFill>
              <a:latin typeface="+mj-lt"/>
              <a:ea typeface="Century Schoolbook"/>
              <a:cs typeface="Century Schoolbook"/>
              <a:sym typeface="Century Schoolbook"/>
            </a:endParaRPr>
          </a:p>
        </p:txBody>
      </p:sp>
      <p:sp>
        <p:nvSpPr>
          <p:cNvPr id="66" name="Google Shape;66;p9"/>
          <p:cNvSpPr txBox="1"/>
          <p:nvPr/>
        </p:nvSpPr>
        <p:spPr>
          <a:xfrm>
            <a:off x="138374" y="156629"/>
            <a:ext cx="5478780" cy="689932"/>
          </a:xfrm>
          <a:prstGeom prst="rect">
            <a:avLst/>
          </a:prstGeom>
          <a:noFill/>
          <a:ln>
            <a:noFill/>
          </a:ln>
        </p:spPr>
        <p:txBody>
          <a:bodyPr spcFirstLastPara="1" wrap="square" lIns="0" tIns="12700" rIns="0" bIns="0" anchor="t" anchorCtr="0">
            <a:spAutoFit/>
          </a:bodyPr>
          <a:lstStyle/>
          <a:p>
            <a:pPr marL="12700" lvl="0">
              <a:buSzPts val="4400"/>
            </a:pPr>
            <a:r>
              <a:rPr lang="en-US" sz="4400" dirty="0">
                <a:solidFill>
                  <a:schemeClr val="dk1"/>
                </a:solidFill>
                <a:latin typeface="+mj-lt"/>
                <a:ea typeface="Calibri"/>
                <a:cs typeface="Calibri"/>
                <a:sym typeface="Calibri"/>
              </a:rPr>
              <a:t>Derivatives</a:t>
            </a:r>
            <a:endParaRPr lang="en-US" sz="4400" dirty="0">
              <a:solidFill>
                <a:schemeClr val="dk1"/>
              </a:solidFill>
              <a:latin typeface="+mj-lt"/>
              <a:ea typeface="Century Schoolbook"/>
              <a:cs typeface="Century Schoolbook"/>
              <a:sym typeface="Century Schoolbook"/>
            </a:endParaRPr>
          </a:p>
        </p:txBody>
      </p:sp>
      <p:pic>
        <p:nvPicPr>
          <p:cNvPr id="72" name="Google Shape;72;p9"/>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3" name="Picture 2"/>
          <p:cNvPicPr>
            <a:picLocks noChangeAspect="1"/>
          </p:cNvPicPr>
          <p:nvPr/>
        </p:nvPicPr>
        <p:blipFill>
          <a:blip r:embed="rId4"/>
          <a:stretch>
            <a:fillRect/>
          </a:stretch>
        </p:blipFill>
        <p:spPr>
          <a:xfrm>
            <a:off x="3866926" y="1985464"/>
            <a:ext cx="3974658" cy="521068"/>
          </a:xfrm>
          <a:prstGeom prst="rect">
            <a:avLst/>
          </a:prstGeom>
        </p:spPr>
      </p:pic>
    </p:spTree>
    <p:extLst>
      <p:ext uri="{BB962C8B-B14F-4D97-AF65-F5344CB8AC3E}">
        <p14:creationId xmlns:p14="http://schemas.microsoft.com/office/powerpoint/2010/main" val="2442161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46"/>
        <p:cNvGrpSpPr/>
        <p:nvPr/>
      </p:nvGrpSpPr>
      <p:grpSpPr>
        <a:xfrm>
          <a:off x="0" y="0"/>
          <a:ext cx="0" cy="0"/>
          <a:chOff x="0" y="0"/>
          <a:chExt cx="0" cy="0"/>
        </a:xfrm>
      </p:grpSpPr>
      <p:sp>
        <p:nvSpPr>
          <p:cNvPr id="147" name="Google Shape;147;p19"/>
          <p:cNvSpPr txBox="1">
            <a:spLocks noGrp="1"/>
          </p:cNvSpPr>
          <p:nvPr>
            <p:ph type="ctrTitle"/>
          </p:nvPr>
        </p:nvSpPr>
        <p:spPr>
          <a:xfrm>
            <a:off x="218589" y="125470"/>
            <a:ext cx="11668759"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b="0" dirty="0">
                <a:latin typeface="+mj-lt"/>
                <a:ea typeface="Century Schoolbook"/>
                <a:cs typeface="Century Schoolbook"/>
                <a:sym typeface="Century Schoolbook"/>
              </a:rPr>
              <a:t>Intuition about derivatives</a:t>
            </a:r>
            <a:endParaRPr sz="4400" dirty="0">
              <a:latin typeface="+mj-lt"/>
              <a:ea typeface="Century Schoolbook"/>
              <a:cs typeface="Century Schoolbook"/>
              <a:sym typeface="Century Schoolbook"/>
            </a:endParaRPr>
          </a:p>
        </p:txBody>
      </p:sp>
      <p:sp>
        <p:nvSpPr>
          <p:cNvPr id="148" name="Google Shape;148;p19"/>
          <p:cNvSpPr txBox="1">
            <a:spLocks noGrp="1"/>
          </p:cNvSpPr>
          <p:nvPr>
            <p:ph type="subTitle" idx="1"/>
          </p:nvPr>
        </p:nvSpPr>
        <p:spPr>
          <a:xfrm>
            <a:off x="5397623" y="2186797"/>
            <a:ext cx="4415161" cy="615553"/>
          </a:xfrm>
          <a:prstGeom prst="rect">
            <a:avLst/>
          </a:prstGeom>
          <a:noFill/>
          <a:ln>
            <a:noFill/>
          </a:ln>
        </p:spPr>
        <p:txBody>
          <a:bodyPr spcFirstLastPara="1" wrap="square" lIns="0" tIns="0" rIns="0" bIns="0" anchor="t" anchorCtr="0">
            <a:spAutoFit/>
          </a:bodyPr>
          <a:lstStyle/>
          <a:p>
            <a:pPr marL="457200" lvl="0" indent="-228600" algn="l" rtl="0">
              <a:lnSpc>
                <a:spcPct val="100000"/>
              </a:lnSpc>
              <a:spcBef>
                <a:spcPts val="0"/>
              </a:spcBef>
              <a:spcAft>
                <a:spcPts val="0"/>
              </a:spcAft>
              <a:buSzPts val="1400"/>
              <a:buNone/>
            </a:pPr>
            <a:r>
              <a:rPr lang="en-US" sz="2000"/>
              <a:t>a = 2              f(a) = 6</a:t>
            </a:r>
            <a:endParaRPr/>
          </a:p>
          <a:p>
            <a:pPr marL="457200" lvl="0" indent="-228600" algn="l" rtl="0">
              <a:lnSpc>
                <a:spcPct val="100000"/>
              </a:lnSpc>
              <a:spcBef>
                <a:spcPts val="0"/>
              </a:spcBef>
              <a:spcAft>
                <a:spcPts val="0"/>
              </a:spcAft>
              <a:buSzPts val="1400"/>
              <a:buNone/>
            </a:pPr>
            <a:r>
              <a:rPr lang="en-US" sz="2000"/>
              <a:t>a = 2.001      f(a) = 6.003</a:t>
            </a:r>
            <a:endParaRPr/>
          </a:p>
        </p:txBody>
      </p:sp>
      <p:grpSp>
        <p:nvGrpSpPr>
          <p:cNvPr id="149" name="Google Shape;149;p19"/>
          <p:cNvGrpSpPr/>
          <p:nvPr/>
        </p:nvGrpSpPr>
        <p:grpSpPr>
          <a:xfrm>
            <a:off x="1019654" y="1718364"/>
            <a:ext cx="3585210" cy="3734435"/>
            <a:chOff x="1090676" y="1853983"/>
            <a:chExt cx="3585210" cy="3734435"/>
          </a:xfrm>
        </p:grpSpPr>
        <p:sp>
          <p:nvSpPr>
            <p:cNvPr id="150" name="Google Shape;150;p19"/>
            <p:cNvSpPr/>
            <p:nvPr/>
          </p:nvSpPr>
          <p:spPr>
            <a:xfrm>
              <a:off x="1343672" y="1918996"/>
              <a:ext cx="1421765" cy="3488690"/>
            </a:xfrm>
            <a:custGeom>
              <a:avLst/>
              <a:gdLst/>
              <a:ahLst/>
              <a:cxnLst/>
              <a:rect l="l" t="t" r="r" b="b"/>
              <a:pathLst>
                <a:path w="1421764" h="3488690" extrusionOk="0">
                  <a:moveTo>
                    <a:pt x="0" y="3488600"/>
                  </a:moveTo>
                  <a:lnTo>
                    <a:pt x="1421244" y="0"/>
                  </a:lnTo>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1" name="Google Shape;151;p19"/>
            <p:cNvSpPr/>
            <p:nvPr/>
          </p:nvSpPr>
          <p:spPr>
            <a:xfrm>
              <a:off x="1090676" y="1853983"/>
              <a:ext cx="3585210" cy="3734435"/>
            </a:xfrm>
            <a:custGeom>
              <a:avLst/>
              <a:gdLst/>
              <a:ahLst/>
              <a:cxnLst/>
              <a:rect l="l" t="t" r="r" b="b"/>
              <a:pathLst>
                <a:path w="3585210" h="3734435" extrusionOk="0">
                  <a:moveTo>
                    <a:pt x="3584829" y="3553612"/>
                  </a:moveTo>
                  <a:lnTo>
                    <a:pt x="3567887" y="3545141"/>
                  </a:lnTo>
                  <a:lnTo>
                    <a:pt x="3457829" y="3490112"/>
                  </a:lnTo>
                  <a:lnTo>
                    <a:pt x="3457829" y="3545141"/>
                  </a:lnTo>
                  <a:lnTo>
                    <a:pt x="240474" y="3545141"/>
                  </a:lnTo>
                  <a:lnTo>
                    <a:pt x="240474" y="127000"/>
                  </a:lnTo>
                  <a:lnTo>
                    <a:pt x="295503" y="127000"/>
                  </a:lnTo>
                  <a:lnTo>
                    <a:pt x="289153" y="114300"/>
                  </a:lnTo>
                  <a:lnTo>
                    <a:pt x="232003" y="0"/>
                  </a:lnTo>
                  <a:lnTo>
                    <a:pt x="168503" y="127000"/>
                  </a:lnTo>
                  <a:lnTo>
                    <a:pt x="223545" y="127000"/>
                  </a:lnTo>
                  <a:lnTo>
                    <a:pt x="223545" y="3545141"/>
                  </a:lnTo>
                  <a:lnTo>
                    <a:pt x="0" y="3545141"/>
                  </a:lnTo>
                  <a:lnTo>
                    <a:pt x="0" y="3562070"/>
                  </a:lnTo>
                  <a:lnTo>
                    <a:pt x="223545" y="3562070"/>
                  </a:lnTo>
                  <a:lnTo>
                    <a:pt x="223545" y="3734016"/>
                  </a:lnTo>
                  <a:lnTo>
                    <a:pt x="240474" y="3734016"/>
                  </a:lnTo>
                  <a:lnTo>
                    <a:pt x="240474" y="3562070"/>
                  </a:lnTo>
                  <a:lnTo>
                    <a:pt x="3457829" y="3562070"/>
                  </a:lnTo>
                  <a:lnTo>
                    <a:pt x="3457829" y="3617112"/>
                  </a:lnTo>
                  <a:lnTo>
                    <a:pt x="3567912" y="3562070"/>
                  </a:lnTo>
                  <a:lnTo>
                    <a:pt x="3584829" y="355361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2" name="Google Shape;152;p19"/>
          <p:cNvSpPr txBox="1"/>
          <p:nvPr/>
        </p:nvSpPr>
        <p:spPr>
          <a:xfrm>
            <a:off x="3331347" y="2281562"/>
            <a:ext cx="246577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f(a) = 3a</a:t>
            </a:r>
            <a:endParaRPr sz="1400" b="0" i="0" u="none" strike="noStrike" cap="none">
              <a:solidFill>
                <a:srgbClr val="000000"/>
              </a:solidFill>
              <a:latin typeface="Arial"/>
              <a:ea typeface="Arial"/>
              <a:cs typeface="Arial"/>
              <a:sym typeface="Arial"/>
            </a:endParaRPr>
          </a:p>
        </p:txBody>
      </p:sp>
      <p:sp>
        <p:nvSpPr>
          <p:cNvPr id="153" name="Google Shape;153;p19"/>
          <p:cNvSpPr txBox="1"/>
          <p:nvPr/>
        </p:nvSpPr>
        <p:spPr>
          <a:xfrm>
            <a:off x="301099" y="3343057"/>
            <a:ext cx="101965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6.003</a:t>
            </a:r>
            <a:endParaRPr sz="1400" b="0" i="0" u="none" strike="noStrike" cap="none">
              <a:solidFill>
                <a:srgbClr val="000000"/>
              </a:solidFill>
              <a:latin typeface="Arial"/>
              <a:ea typeface="Arial"/>
              <a:cs typeface="Arial"/>
              <a:sym typeface="Arial"/>
            </a:endParaRPr>
          </a:p>
        </p:txBody>
      </p:sp>
      <p:sp>
        <p:nvSpPr>
          <p:cNvPr id="154" name="Google Shape;154;p19"/>
          <p:cNvSpPr txBox="1"/>
          <p:nvPr/>
        </p:nvSpPr>
        <p:spPr>
          <a:xfrm>
            <a:off x="5577397" y="4191952"/>
            <a:ext cx="613003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 = 5              f(a) = 15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 = 5.001      f(a) = 15.003</a:t>
            </a:r>
            <a:endParaRPr sz="1400" b="0" i="0" u="none" strike="noStrike" cap="none">
              <a:solidFill>
                <a:srgbClr val="000000"/>
              </a:solidFill>
              <a:latin typeface="Arial"/>
              <a:ea typeface="Arial"/>
              <a:cs typeface="Arial"/>
              <a:sym typeface="Arial"/>
            </a:endParaRPr>
          </a:p>
        </p:txBody>
      </p:sp>
      <p:sp>
        <p:nvSpPr>
          <p:cNvPr id="155" name="Google Shape;155;p19"/>
          <p:cNvSpPr txBox="1"/>
          <p:nvPr/>
        </p:nvSpPr>
        <p:spPr>
          <a:xfrm>
            <a:off x="5577397" y="4724833"/>
            <a:ext cx="613003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slope derivative of f(a) at a = 5 is also 3 </a:t>
            </a:r>
            <a:endParaRPr sz="1400" b="0" i="0" u="none" strike="noStrike" cap="none">
              <a:solidFill>
                <a:srgbClr val="000000"/>
              </a:solidFill>
              <a:latin typeface="Arial"/>
              <a:ea typeface="Arial"/>
              <a:cs typeface="Arial"/>
              <a:sym typeface="Arial"/>
            </a:endParaRPr>
          </a:p>
        </p:txBody>
      </p:sp>
      <p:sp>
        <p:nvSpPr>
          <p:cNvPr id="156" name="Google Shape;156;p19"/>
          <p:cNvSpPr txBox="1"/>
          <p:nvPr/>
        </p:nvSpPr>
        <p:spPr>
          <a:xfrm>
            <a:off x="2705513" y="5292179"/>
            <a:ext cx="6130030" cy="515654"/>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cxnSp>
        <p:nvCxnSpPr>
          <p:cNvPr id="157" name="Google Shape;157;p19"/>
          <p:cNvCxnSpPr/>
          <p:nvPr/>
        </p:nvCxnSpPr>
        <p:spPr>
          <a:xfrm>
            <a:off x="2313373" y="2677811"/>
            <a:ext cx="19013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509"/>
              </a:srgbClr>
            </a:outerShdw>
          </a:effectLst>
        </p:spPr>
      </p:cxnSp>
      <p:cxnSp>
        <p:nvCxnSpPr>
          <p:cNvPr id="158" name="Google Shape;158;p19"/>
          <p:cNvCxnSpPr/>
          <p:nvPr/>
        </p:nvCxnSpPr>
        <p:spPr>
          <a:xfrm rot="10800000">
            <a:off x="2503503" y="2281562"/>
            <a:ext cx="0" cy="396249"/>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509"/>
              </a:srgbClr>
            </a:outerShdw>
          </a:effectLst>
        </p:spPr>
      </p:cxnSp>
      <p:cxnSp>
        <p:nvCxnSpPr>
          <p:cNvPr id="159" name="Google Shape;159;p19"/>
          <p:cNvCxnSpPr/>
          <p:nvPr/>
        </p:nvCxnSpPr>
        <p:spPr>
          <a:xfrm>
            <a:off x="1870969" y="3805444"/>
            <a:ext cx="190130"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509"/>
              </a:srgbClr>
            </a:outerShdw>
          </a:effectLst>
        </p:spPr>
      </p:cxnSp>
      <p:cxnSp>
        <p:nvCxnSpPr>
          <p:cNvPr id="160" name="Google Shape;160;p19"/>
          <p:cNvCxnSpPr/>
          <p:nvPr/>
        </p:nvCxnSpPr>
        <p:spPr>
          <a:xfrm rot="10800000">
            <a:off x="2061099" y="3409195"/>
            <a:ext cx="0" cy="396249"/>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509"/>
              </a:srgbClr>
            </a:outerShdw>
          </a:effectLst>
        </p:spPr>
      </p:cxnSp>
      <p:cxnSp>
        <p:nvCxnSpPr>
          <p:cNvPr id="161" name="Google Shape;161;p19"/>
          <p:cNvCxnSpPr/>
          <p:nvPr/>
        </p:nvCxnSpPr>
        <p:spPr>
          <a:xfrm>
            <a:off x="1272650" y="3409195"/>
            <a:ext cx="788449" cy="0"/>
          </a:xfrm>
          <a:prstGeom prst="straightConnector1">
            <a:avLst/>
          </a:prstGeom>
          <a:noFill/>
          <a:ln w="9525" cap="flat" cmpd="sng">
            <a:solidFill>
              <a:schemeClr val="accent5"/>
            </a:solidFill>
            <a:prstDash val="dash"/>
            <a:round/>
            <a:headEnd type="none" w="sm" len="sm"/>
            <a:tailEnd type="none" w="sm" len="sm"/>
          </a:ln>
        </p:spPr>
      </p:cxnSp>
      <p:cxnSp>
        <p:nvCxnSpPr>
          <p:cNvPr id="162" name="Google Shape;162;p19"/>
          <p:cNvCxnSpPr/>
          <p:nvPr/>
        </p:nvCxnSpPr>
        <p:spPr>
          <a:xfrm>
            <a:off x="1272650" y="3805444"/>
            <a:ext cx="788449" cy="0"/>
          </a:xfrm>
          <a:prstGeom prst="straightConnector1">
            <a:avLst/>
          </a:prstGeom>
          <a:noFill/>
          <a:ln w="9525" cap="flat" cmpd="sng">
            <a:solidFill>
              <a:schemeClr val="accent5"/>
            </a:solidFill>
            <a:prstDash val="dash"/>
            <a:round/>
            <a:headEnd type="none" w="sm" len="sm"/>
            <a:tailEnd type="none" w="sm" len="sm"/>
          </a:ln>
        </p:spPr>
      </p:cxnSp>
      <p:sp>
        <p:nvSpPr>
          <p:cNvPr id="163" name="Google Shape;163;p19"/>
          <p:cNvSpPr txBox="1"/>
          <p:nvPr/>
        </p:nvSpPr>
        <p:spPr>
          <a:xfrm>
            <a:off x="762191" y="3621074"/>
            <a:ext cx="63203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cxnSp>
        <p:nvCxnSpPr>
          <p:cNvPr id="164" name="Google Shape;164;p19"/>
          <p:cNvCxnSpPr/>
          <p:nvPr/>
        </p:nvCxnSpPr>
        <p:spPr>
          <a:xfrm>
            <a:off x="1884469" y="3823205"/>
            <a:ext cx="0" cy="1461408"/>
          </a:xfrm>
          <a:prstGeom prst="straightConnector1">
            <a:avLst/>
          </a:prstGeom>
          <a:noFill/>
          <a:ln w="9525" cap="flat" cmpd="sng">
            <a:solidFill>
              <a:schemeClr val="accent5"/>
            </a:solidFill>
            <a:prstDash val="dash"/>
            <a:round/>
            <a:headEnd type="none" w="sm" len="sm"/>
            <a:tailEnd type="none" w="sm" len="sm"/>
          </a:ln>
        </p:spPr>
      </p:cxnSp>
      <p:cxnSp>
        <p:nvCxnSpPr>
          <p:cNvPr id="165" name="Google Shape;165;p19"/>
          <p:cNvCxnSpPr/>
          <p:nvPr/>
        </p:nvCxnSpPr>
        <p:spPr>
          <a:xfrm>
            <a:off x="2061099" y="3661942"/>
            <a:ext cx="0" cy="1622671"/>
          </a:xfrm>
          <a:prstGeom prst="straightConnector1">
            <a:avLst/>
          </a:prstGeom>
          <a:noFill/>
          <a:ln w="9525" cap="flat" cmpd="sng">
            <a:solidFill>
              <a:schemeClr val="accent5"/>
            </a:solidFill>
            <a:prstDash val="dash"/>
            <a:round/>
            <a:headEnd type="none" w="sm" len="sm"/>
            <a:tailEnd type="none" w="sm" len="sm"/>
          </a:ln>
        </p:spPr>
      </p:cxnSp>
      <p:sp>
        <p:nvSpPr>
          <p:cNvPr id="166" name="Google Shape;166;p19"/>
          <p:cNvSpPr txBox="1"/>
          <p:nvPr/>
        </p:nvSpPr>
        <p:spPr>
          <a:xfrm>
            <a:off x="1733366" y="5328848"/>
            <a:ext cx="256342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 </a:t>
            </a:r>
            <a:endParaRPr sz="1400" b="0" i="0" u="none" strike="noStrike" cap="none">
              <a:solidFill>
                <a:srgbClr val="000000"/>
              </a:solidFill>
              <a:latin typeface="Arial"/>
              <a:ea typeface="Arial"/>
              <a:cs typeface="Arial"/>
              <a:sym typeface="Arial"/>
            </a:endParaRPr>
          </a:p>
        </p:txBody>
      </p:sp>
      <p:sp>
        <p:nvSpPr>
          <p:cNvPr id="167" name="Google Shape;167;p19"/>
          <p:cNvSpPr txBox="1"/>
          <p:nvPr/>
        </p:nvSpPr>
        <p:spPr>
          <a:xfrm>
            <a:off x="1936229" y="5328848"/>
            <a:ext cx="24493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2.001 </a:t>
            </a:r>
            <a:endParaRPr sz="1400" b="0" i="0" u="none" strike="noStrike" cap="none">
              <a:solidFill>
                <a:srgbClr val="000000"/>
              </a:solidFill>
              <a:latin typeface="Arial"/>
              <a:ea typeface="Arial"/>
              <a:cs typeface="Arial"/>
              <a:sym typeface="Arial"/>
            </a:endParaRPr>
          </a:p>
        </p:txBody>
      </p:sp>
      <p:sp>
        <p:nvSpPr>
          <p:cNvPr id="168" name="Google Shape;168;p19"/>
          <p:cNvSpPr txBox="1"/>
          <p:nvPr/>
        </p:nvSpPr>
        <p:spPr>
          <a:xfrm>
            <a:off x="2512382" y="5718574"/>
            <a:ext cx="187318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sp>
        <p:nvSpPr>
          <p:cNvPr id="169" name="Google Shape;169;p19"/>
          <p:cNvSpPr txBox="1"/>
          <p:nvPr/>
        </p:nvSpPr>
        <p:spPr>
          <a:xfrm>
            <a:off x="5397623" y="3256224"/>
            <a:ext cx="613003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slope derivative of f(a) at a = 2 is 3</a:t>
            </a:r>
            <a:endParaRPr sz="1400" b="0" i="0" u="none" strike="noStrike" cap="none">
              <a:solidFill>
                <a:srgbClr val="000000"/>
              </a:solidFill>
              <a:latin typeface="Arial"/>
              <a:ea typeface="Arial"/>
              <a:cs typeface="Arial"/>
              <a:sym typeface="Arial"/>
            </a:endParaRPr>
          </a:p>
        </p:txBody>
      </p:sp>
      <p:pic>
        <p:nvPicPr>
          <p:cNvPr id="170" name="Google Shape;170;p19"/>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0"/>
          <p:cNvPicPr preferRelativeResize="0"/>
          <p:nvPr/>
        </p:nvPicPr>
        <p:blipFill rotWithShape="1">
          <a:blip r:embed="rId3">
            <a:alphaModFix/>
          </a:blip>
          <a:srcRect/>
          <a:stretch/>
        </p:blipFill>
        <p:spPr>
          <a:xfrm>
            <a:off x="205152" y="161192"/>
            <a:ext cx="11776025" cy="6550476"/>
          </a:xfrm>
          <a:prstGeom prst="rect">
            <a:avLst/>
          </a:prstGeom>
          <a:noFill/>
          <a:ln>
            <a:noFill/>
          </a:ln>
        </p:spPr>
      </p:pic>
      <p:pic>
        <p:nvPicPr>
          <p:cNvPr id="176" name="Google Shape;176;p20"/>
          <p:cNvPicPr preferRelativeResize="0"/>
          <p:nvPr/>
        </p:nvPicPr>
        <p:blipFill rotWithShape="1">
          <a:blip r:embed="rId4">
            <a:alphaModFix/>
          </a:blip>
          <a:srcRect/>
          <a:stretch/>
        </p:blipFill>
        <p:spPr>
          <a:xfrm>
            <a:off x="417325" y="2156850"/>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5" name="Google Shape;65;p9"/>
          <p:cNvSpPr txBox="1"/>
          <p:nvPr/>
        </p:nvSpPr>
        <p:spPr>
          <a:xfrm>
            <a:off x="439615" y="1245806"/>
            <a:ext cx="11306908" cy="2967479"/>
          </a:xfrm>
          <a:prstGeom prst="rect">
            <a:avLst/>
          </a:prstGeom>
          <a:noFill/>
          <a:ln>
            <a:noFill/>
          </a:ln>
        </p:spPr>
        <p:txBody>
          <a:bodyPr spcFirstLastPara="1" wrap="square" lIns="0" tIns="12700" rIns="0" bIns="0" anchor="t" anchorCtr="0">
            <a:spAutoFit/>
          </a:bodyPr>
          <a:lstStyle/>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A derivative is the slope of a function at a particular point. The slope can be different at different points on the function, depending on the shape of the function.</a:t>
            </a:r>
          </a:p>
          <a:p>
            <a:pPr marL="355600" lvl="0" indent="-342900">
              <a:buSzPts val="2800"/>
              <a:buFont typeface="Arial" panose="020B0604020202020204" pitchFamily="34" charset="0"/>
              <a:buChar char="•"/>
            </a:pPr>
            <a:endParaRPr lang="en-US" sz="2400" dirty="0">
              <a:solidFill>
                <a:schemeClr val="dk1"/>
              </a:solidFill>
              <a:latin typeface="+mj-lt"/>
              <a:ea typeface="Century Schoolbook"/>
              <a:cs typeface="Century Schoolbook"/>
              <a:sym typeface="Century Schoolbook"/>
            </a:endParaRPr>
          </a:p>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For example, the function f(a) = a² has a derivative of 2a. This means that if you nudge a to the right by a small amount, say 0.001, f(a) should go up by approximately 2a times 0.001. So if a = 2, then the derivative is 4, and if you nudge a to 2.001, f(a) should go up by about 0.008.</a:t>
            </a:r>
          </a:p>
        </p:txBody>
      </p:sp>
      <p:sp>
        <p:nvSpPr>
          <p:cNvPr id="66" name="Google Shape;66;p9"/>
          <p:cNvSpPr txBox="1"/>
          <p:nvPr/>
        </p:nvSpPr>
        <p:spPr>
          <a:xfrm>
            <a:off x="138374" y="156629"/>
            <a:ext cx="7467282" cy="689932"/>
          </a:xfrm>
          <a:prstGeom prst="rect">
            <a:avLst/>
          </a:prstGeom>
          <a:noFill/>
          <a:ln>
            <a:noFill/>
          </a:ln>
        </p:spPr>
        <p:txBody>
          <a:bodyPr spcFirstLastPara="1" wrap="square" lIns="0" tIns="12700" rIns="0" bIns="0" anchor="t" anchorCtr="0">
            <a:spAutoFit/>
          </a:bodyPr>
          <a:lstStyle/>
          <a:p>
            <a:pPr marL="12700" lvl="0">
              <a:buSzPts val="4400"/>
            </a:pPr>
            <a:r>
              <a:rPr lang="en-US" sz="4400" dirty="0">
                <a:solidFill>
                  <a:schemeClr val="dk1"/>
                </a:solidFill>
                <a:latin typeface="+mj-lt"/>
                <a:ea typeface="Calibri"/>
                <a:cs typeface="Calibri"/>
                <a:sym typeface="Calibri"/>
              </a:rPr>
              <a:t>More derivatives examples</a:t>
            </a:r>
            <a:endParaRPr lang="en-US" sz="4400" dirty="0">
              <a:solidFill>
                <a:schemeClr val="dk1"/>
              </a:solidFill>
              <a:latin typeface="+mj-lt"/>
              <a:ea typeface="Century Schoolbook"/>
              <a:cs typeface="Century Schoolbook"/>
              <a:sym typeface="Century Schoolbook"/>
            </a:endParaRPr>
          </a:p>
        </p:txBody>
      </p:sp>
      <p:pic>
        <p:nvPicPr>
          <p:cNvPr id="72" name="Google Shape;72;p9"/>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1527624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ctrTitle"/>
          </p:nvPr>
        </p:nvSpPr>
        <p:spPr>
          <a:xfrm>
            <a:off x="158690" y="81085"/>
            <a:ext cx="11668759" cy="67710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4400" dirty="0">
                <a:latin typeface="+mj-lt"/>
              </a:rPr>
              <a:t>Intuition about derivatives</a:t>
            </a:r>
            <a:endParaRPr sz="4400" dirty="0">
              <a:latin typeface="+mj-lt"/>
            </a:endParaRPr>
          </a:p>
        </p:txBody>
      </p:sp>
      <p:pic>
        <p:nvPicPr>
          <p:cNvPr id="182" name="Google Shape;182;p21"/>
          <p:cNvPicPr preferRelativeResize="0"/>
          <p:nvPr/>
        </p:nvPicPr>
        <p:blipFill rotWithShape="1">
          <a:blip r:embed="rId3">
            <a:alphaModFix/>
          </a:blip>
          <a:srcRect/>
          <a:stretch/>
        </p:blipFill>
        <p:spPr>
          <a:xfrm>
            <a:off x="389507" y="2359463"/>
            <a:ext cx="4482751" cy="3348879"/>
          </a:xfrm>
          <a:prstGeom prst="rect">
            <a:avLst/>
          </a:prstGeom>
          <a:noFill/>
          <a:ln>
            <a:noFill/>
          </a:ln>
        </p:spPr>
      </p:pic>
      <p:sp>
        <p:nvSpPr>
          <p:cNvPr id="183" name="Google Shape;183;p21"/>
          <p:cNvSpPr txBox="1"/>
          <p:nvPr/>
        </p:nvSpPr>
        <p:spPr>
          <a:xfrm>
            <a:off x="5903651" y="2593751"/>
            <a:ext cx="6196612"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 = 2              f(a) = 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 = 2.001      f(a) = 4.004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1"/>
          <p:cNvSpPr txBox="1"/>
          <p:nvPr/>
        </p:nvSpPr>
        <p:spPr>
          <a:xfrm>
            <a:off x="5903651" y="3217809"/>
            <a:ext cx="619661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slope derivative of f(a) at a = 2 is 4</a:t>
            </a:r>
            <a:endParaRPr sz="1400" b="0" i="0" u="none" strike="noStrike" cap="none">
              <a:solidFill>
                <a:srgbClr val="000000"/>
              </a:solidFill>
              <a:latin typeface="Arial"/>
              <a:ea typeface="Arial"/>
              <a:cs typeface="Arial"/>
              <a:sym typeface="Arial"/>
            </a:endParaRPr>
          </a:p>
        </p:txBody>
      </p:sp>
      <p:sp>
        <p:nvSpPr>
          <p:cNvPr id="185" name="Google Shape;185;p21"/>
          <p:cNvSpPr txBox="1"/>
          <p:nvPr/>
        </p:nvSpPr>
        <p:spPr>
          <a:xfrm>
            <a:off x="5903651" y="3694863"/>
            <a:ext cx="619661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a = 5              f(a) = 25</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a = 5.001      f(a) = 25.010</a:t>
            </a:r>
            <a:endParaRPr sz="1400" b="0" i="0" u="none" strike="noStrike" cap="none" dirty="0">
              <a:solidFill>
                <a:srgbClr val="000000"/>
              </a:solidFill>
              <a:latin typeface="Arial"/>
              <a:ea typeface="Arial"/>
              <a:cs typeface="Arial"/>
              <a:sym typeface="Arial"/>
            </a:endParaRPr>
          </a:p>
        </p:txBody>
      </p:sp>
      <p:sp>
        <p:nvSpPr>
          <p:cNvPr id="186" name="Google Shape;186;p21"/>
          <p:cNvSpPr txBox="1"/>
          <p:nvPr/>
        </p:nvSpPr>
        <p:spPr>
          <a:xfrm>
            <a:off x="3713823" y="5205640"/>
            <a:ext cx="6196612" cy="502702"/>
          </a:xfrm>
          <a:prstGeom prst="rect">
            <a:avLst/>
          </a:prstGeom>
          <a:blipFill rotWithShape="1">
            <a:blip r:embed="rId4">
              <a:alphaModFix/>
            </a:blip>
            <a:stretch>
              <a:fillRect b="-243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187" name="Google Shape;187;p21"/>
          <p:cNvSpPr txBox="1"/>
          <p:nvPr/>
        </p:nvSpPr>
        <p:spPr>
          <a:xfrm>
            <a:off x="2478349" y="5254673"/>
            <a:ext cx="585930" cy="307777"/>
          </a:xfrm>
          <a:prstGeom prst="rect">
            <a:avLst/>
          </a:prstGeom>
          <a:blipFill rotWithShape="1">
            <a:blip r:embed="rId5">
              <a:alphaModFix/>
            </a:blip>
            <a:stretch>
              <a:fillRect r="-2080"/>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cxnSp>
        <p:nvCxnSpPr>
          <p:cNvPr id="188" name="Google Shape;188;p21"/>
          <p:cNvCxnSpPr/>
          <p:nvPr/>
        </p:nvCxnSpPr>
        <p:spPr>
          <a:xfrm rot="10800000">
            <a:off x="2565648" y="3496738"/>
            <a:ext cx="0" cy="396249"/>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509"/>
              </a:srgbClr>
            </a:outerShdw>
          </a:effectLst>
        </p:spPr>
      </p:cxnSp>
      <p:cxnSp>
        <p:nvCxnSpPr>
          <p:cNvPr id="189" name="Google Shape;189;p21"/>
          <p:cNvCxnSpPr/>
          <p:nvPr/>
        </p:nvCxnSpPr>
        <p:spPr>
          <a:xfrm>
            <a:off x="2414729" y="3893244"/>
            <a:ext cx="150919"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509"/>
              </a:srgbClr>
            </a:outerShdw>
          </a:effectLst>
        </p:spPr>
      </p:cxnSp>
      <p:cxnSp>
        <p:nvCxnSpPr>
          <p:cNvPr id="190" name="Google Shape;190;p21"/>
          <p:cNvCxnSpPr/>
          <p:nvPr/>
        </p:nvCxnSpPr>
        <p:spPr>
          <a:xfrm rot="10800000">
            <a:off x="2130640" y="4404302"/>
            <a:ext cx="0" cy="247597"/>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509"/>
              </a:srgbClr>
            </a:outerShdw>
          </a:effectLst>
        </p:spPr>
      </p:cxnSp>
      <p:cxnSp>
        <p:nvCxnSpPr>
          <p:cNvPr id="191" name="Google Shape;191;p21"/>
          <p:cNvCxnSpPr/>
          <p:nvPr/>
        </p:nvCxnSpPr>
        <p:spPr>
          <a:xfrm>
            <a:off x="1908699" y="4651899"/>
            <a:ext cx="221941" cy="0"/>
          </a:xfrm>
          <a:prstGeom prst="straightConnector1">
            <a:avLst/>
          </a:prstGeom>
          <a:noFill/>
          <a:ln w="38100" cap="flat" cmpd="sng">
            <a:solidFill>
              <a:schemeClr val="accent2"/>
            </a:solidFill>
            <a:prstDash val="solid"/>
            <a:round/>
            <a:headEnd type="none" w="sm" len="sm"/>
            <a:tailEnd type="none" w="sm" len="sm"/>
          </a:ln>
          <a:effectLst>
            <a:outerShdw blurRad="40000" dist="23000" dir="5400000" rotWithShape="0">
              <a:srgbClr val="000000">
                <a:alpha val="34509"/>
              </a:srgbClr>
            </a:outerShdw>
          </a:effectLst>
        </p:spPr>
      </p:cxnSp>
      <p:cxnSp>
        <p:nvCxnSpPr>
          <p:cNvPr id="192" name="Google Shape;192;p21"/>
          <p:cNvCxnSpPr/>
          <p:nvPr/>
        </p:nvCxnSpPr>
        <p:spPr>
          <a:xfrm>
            <a:off x="790113" y="3496738"/>
            <a:ext cx="1775535" cy="0"/>
          </a:xfrm>
          <a:prstGeom prst="straightConnector1">
            <a:avLst/>
          </a:prstGeom>
          <a:noFill/>
          <a:ln w="9525" cap="flat" cmpd="sng">
            <a:solidFill>
              <a:schemeClr val="accent5"/>
            </a:solidFill>
            <a:prstDash val="dash"/>
            <a:round/>
            <a:headEnd type="none" w="sm" len="sm"/>
            <a:tailEnd type="none" w="sm" len="sm"/>
          </a:ln>
        </p:spPr>
      </p:cxnSp>
      <p:cxnSp>
        <p:nvCxnSpPr>
          <p:cNvPr id="193" name="Google Shape;193;p21"/>
          <p:cNvCxnSpPr/>
          <p:nvPr/>
        </p:nvCxnSpPr>
        <p:spPr>
          <a:xfrm>
            <a:off x="790113" y="3892987"/>
            <a:ext cx="1688236" cy="0"/>
          </a:xfrm>
          <a:prstGeom prst="straightConnector1">
            <a:avLst/>
          </a:prstGeom>
          <a:noFill/>
          <a:ln w="9525" cap="flat" cmpd="sng">
            <a:solidFill>
              <a:schemeClr val="accent5"/>
            </a:solidFill>
            <a:prstDash val="dash"/>
            <a:round/>
            <a:headEnd type="none" w="sm" len="sm"/>
            <a:tailEnd type="none" w="sm" len="sm"/>
          </a:ln>
        </p:spPr>
      </p:cxnSp>
      <p:cxnSp>
        <p:nvCxnSpPr>
          <p:cNvPr id="194" name="Google Shape;194;p21"/>
          <p:cNvCxnSpPr/>
          <p:nvPr/>
        </p:nvCxnSpPr>
        <p:spPr>
          <a:xfrm>
            <a:off x="2414729" y="3889779"/>
            <a:ext cx="0" cy="1259270"/>
          </a:xfrm>
          <a:prstGeom prst="straightConnector1">
            <a:avLst/>
          </a:prstGeom>
          <a:noFill/>
          <a:ln w="9525" cap="flat" cmpd="sng">
            <a:solidFill>
              <a:schemeClr val="accent5"/>
            </a:solidFill>
            <a:prstDash val="dash"/>
            <a:round/>
            <a:headEnd type="none" w="sm" len="sm"/>
            <a:tailEnd type="none" w="sm" len="sm"/>
          </a:ln>
        </p:spPr>
      </p:cxnSp>
      <p:cxnSp>
        <p:nvCxnSpPr>
          <p:cNvPr id="195" name="Google Shape;195;p21"/>
          <p:cNvCxnSpPr/>
          <p:nvPr/>
        </p:nvCxnSpPr>
        <p:spPr>
          <a:xfrm>
            <a:off x="2565648" y="3863061"/>
            <a:ext cx="0" cy="1285988"/>
          </a:xfrm>
          <a:prstGeom prst="straightConnector1">
            <a:avLst/>
          </a:prstGeom>
          <a:noFill/>
          <a:ln w="9525" cap="flat" cmpd="sng">
            <a:solidFill>
              <a:schemeClr val="accent5"/>
            </a:solidFill>
            <a:prstDash val="dash"/>
            <a:round/>
            <a:headEnd type="none" w="sm" len="sm"/>
            <a:tailEnd type="none" w="sm" len="sm"/>
          </a:ln>
        </p:spPr>
      </p:cxnSp>
      <p:sp>
        <p:nvSpPr>
          <p:cNvPr id="196" name="Google Shape;196;p21"/>
          <p:cNvSpPr txBox="1"/>
          <p:nvPr/>
        </p:nvSpPr>
        <p:spPr>
          <a:xfrm>
            <a:off x="2281565" y="5248020"/>
            <a:ext cx="28408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197" name="Google Shape;197;p21"/>
          <p:cNvSpPr txBox="1"/>
          <p:nvPr/>
        </p:nvSpPr>
        <p:spPr>
          <a:xfrm>
            <a:off x="389507" y="3735890"/>
            <a:ext cx="89664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198" name="Google Shape;198;p21"/>
          <p:cNvSpPr txBox="1"/>
          <p:nvPr/>
        </p:nvSpPr>
        <p:spPr>
          <a:xfrm>
            <a:off x="158690" y="3349564"/>
            <a:ext cx="112746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4.004</a:t>
            </a:r>
            <a:endParaRPr sz="1400" b="0" i="0" u="none" strike="noStrike" cap="none">
              <a:solidFill>
                <a:srgbClr val="000000"/>
              </a:solidFill>
              <a:latin typeface="Arial"/>
              <a:ea typeface="Arial"/>
              <a:cs typeface="Arial"/>
              <a:sym typeface="Arial"/>
            </a:endParaRPr>
          </a:p>
        </p:txBody>
      </p:sp>
      <p:sp>
        <p:nvSpPr>
          <p:cNvPr id="199" name="Google Shape;199;p21"/>
          <p:cNvSpPr txBox="1"/>
          <p:nvPr/>
        </p:nvSpPr>
        <p:spPr>
          <a:xfrm>
            <a:off x="3871773" y="4414971"/>
            <a:ext cx="6196612" cy="501356"/>
          </a:xfrm>
          <a:prstGeom prst="rect">
            <a:avLst/>
          </a:prstGeom>
          <a:blipFill rotWithShape="1">
            <a:blip r:embed="rId6">
              <a:alphaModFix/>
            </a:blip>
            <a:stretch>
              <a:fillRect b="-2434"/>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pic>
        <p:nvPicPr>
          <p:cNvPr id="200" name="Google Shape;200;p21"/>
          <p:cNvPicPr preferRelativeResize="0"/>
          <p:nvPr/>
        </p:nvPicPr>
        <p:blipFill rotWithShape="1">
          <a:blip r:embed="rId7">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5" name="Google Shape;65;p9"/>
          <p:cNvSpPr txBox="1"/>
          <p:nvPr/>
        </p:nvSpPr>
        <p:spPr>
          <a:xfrm>
            <a:off x="439615" y="1245806"/>
            <a:ext cx="11306908" cy="1859483"/>
          </a:xfrm>
          <a:prstGeom prst="rect">
            <a:avLst/>
          </a:prstGeom>
          <a:noFill/>
          <a:ln>
            <a:noFill/>
          </a:ln>
        </p:spPr>
        <p:txBody>
          <a:bodyPr spcFirstLastPara="1" wrap="square" lIns="0" tIns="12700" rIns="0" bIns="0" anchor="t" anchorCtr="0">
            <a:spAutoFit/>
          </a:bodyPr>
          <a:lstStyle/>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Similarly, the function f(a) = a³ has a derivative of 3a², and the function f(a) = log(a) has a derivative of 1/a. Derivatives are defined using infinitesimally small nudges to a, rather than small but finite nudges like 0.001. This means that the values of f(a) given by the derivative formula may be only approximate if you use a small but finite nudge like 0.001.</a:t>
            </a:r>
          </a:p>
        </p:txBody>
      </p:sp>
      <p:sp>
        <p:nvSpPr>
          <p:cNvPr id="66" name="Google Shape;66;p9"/>
          <p:cNvSpPr txBox="1"/>
          <p:nvPr/>
        </p:nvSpPr>
        <p:spPr>
          <a:xfrm>
            <a:off x="138373" y="156629"/>
            <a:ext cx="7746981" cy="689932"/>
          </a:xfrm>
          <a:prstGeom prst="rect">
            <a:avLst/>
          </a:prstGeom>
          <a:noFill/>
          <a:ln>
            <a:noFill/>
          </a:ln>
        </p:spPr>
        <p:txBody>
          <a:bodyPr spcFirstLastPara="1" wrap="square" lIns="0" tIns="12700" rIns="0" bIns="0" anchor="t" anchorCtr="0">
            <a:spAutoFit/>
          </a:bodyPr>
          <a:lstStyle/>
          <a:p>
            <a:pPr marL="12700" lvl="0">
              <a:buSzPts val="4400"/>
            </a:pPr>
            <a:r>
              <a:rPr lang="en-US" sz="4400" dirty="0">
                <a:solidFill>
                  <a:schemeClr val="dk1"/>
                </a:solidFill>
                <a:latin typeface="+mj-lt"/>
                <a:ea typeface="Calibri"/>
                <a:cs typeface="Calibri"/>
                <a:sym typeface="Calibri"/>
              </a:rPr>
              <a:t>More derivatives examples</a:t>
            </a:r>
            <a:endParaRPr lang="en-US" sz="4400" dirty="0">
              <a:solidFill>
                <a:schemeClr val="dk1"/>
              </a:solidFill>
              <a:latin typeface="+mj-lt"/>
              <a:ea typeface="Century Schoolbook"/>
              <a:cs typeface="Century Schoolbook"/>
              <a:sym typeface="Century Schoolbook"/>
            </a:endParaRPr>
          </a:p>
        </p:txBody>
      </p:sp>
      <p:pic>
        <p:nvPicPr>
          <p:cNvPr id="72" name="Google Shape;72;p9"/>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extLst>
      <p:ext uri="{BB962C8B-B14F-4D97-AF65-F5344CB8AC3E}">
        <p14:creationId xmlns:p14="http://schemas.microsoft.com/office/powerpoint/2010/main" val="3574530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2"/>
          <p:cNvSpPr txBox="1">
            <a:spLocks noGrp="1"/>
          </p:cNvSpPr>
          <p:nvPr>
            <p:ph type="ctrTitle"/>
          </p:nvPr>
        </p:nvSpPr>
        <p:spPr>
          <a:xfrm>
            <a:off x="261620" y="68923"/>
            <a:ext cx="11668759" cy="67710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4400" dirty="0">
                <a:latin typeface="+mj-lt"/>
              </a:rPr>
              <a:t>More derivative examples</a:t>
            </a:r>
            <a:endParaRPr sz="4400" dirty="0">
              <a:latin typeface="+mj-lt"/>
            </a:endParaRPr>
          </a:p>
        </p:txBody>
      </p:sp>
      <p:sp>
        <p:nvSpPr>
          <p:cNvPr id="206" name="Google Shape;206;p22"/>
          <p:cNvSpPr txBox="1"/>
          <p:nvPr/>
        </p:nvSpPr>
        <p:spPr>
          <a:xfrm>
            <a:off x="1020933" y="2176500"/>
            <a:ext cx="6196612" cy="369332"/>
          </a:xfrm>
          <a:prstGeom prst="rect">
            <a:avLst/>
          </a:prstGeom>
          <a:blipFill rotWithShape="1">
            <a:blip r:embed="rId3">
              <a:alphaModFix/>
            </a:blip>
            <a:stretch>
              <a:fillRect l="-784" t="-8193" b="-2458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07" name="Google Shape;207;p22"/>
          <p:cNvSpPr txBox="1"/>
          <p:nvPr/>
        </p:nvSpPr>
        <p:spPr>
          <a:xfrm>
            <a:off x="5912528" y="2038000"/>
            <a:ext cx="619661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 = 2              f(a) = 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 = 2.001       f(a) = 8.012</a:t>
            </a:r>
            <a:endParaRPr sz="1400" b="0" i="0" u="none" strike="noStrike" cap="none">
              <a:solidFill>
                <a:srgbClr val="000000"/>
              </a:solidFill>
              <a:latin typeface="Arial"/>
              <a:ea typeface="Arial"/>
              <a:cs typeface="Arial"/>
              <a:sym typeface="Arial"/>
            </a:endParaRPr>
          </a:p>
        </p:txBody>
      </p:sp>
      <p:sp>
        <p:nvSpPr>
          <p:cNvPr id="208" name="Google Shape;208;p22"/>
          <p:cNvSpPr txBox="1"/>
          <p:nvPr/>
        </p:nvSpPr>
        <p:spPr>
          <a:xfrm>
            <a:off x="2982896" y="2127660"/>
            <a:ext cx="3417903" cy="619913"/>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09" name="Google Shape;209;p22"/>
          <p:cNvSpPr txBox="1"/>
          <p:nvPr/>
        </p:nvSpPr>
        <p:spPr>
          <a:xfrm>
            <a:off x="1020933" y="3498940"/>
            <a:ext cx="139379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f(a) = ln(a) </a:t>
            </a:r>
            <a:endParaRPr sz="1400" b="0" i="0" u="none" strike="noStrike" cap="none">
              <a:solidFill>
                <a:srgbClr val="000000"/>
              </a:solidFill>
              <a:latin typeface="Arial"/>
              <a:ea typeface="Arial"/>
              <a:cs typeface="Arial"/>
              <a:sym typeface="Arial"/>
            </a:endParaRPr>
          </a:p>
        </p:txBody>
      </p:sp>
      <p:sp>
        <p:nvSpPr>
          <p:cNvPr id="210" name="Google Shape;210;p22"/>
          <p:cNvSpPr txBox="1"/>
          <p:nvPr/>
        </p:nvSpPr>
        <p:spPr>
          <a:xfrm>
            <a:off x="1384917" y="3422983"/>
            <a:ext cx="6196612" cy="619913"/>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211" name="Google Shape;211;p22"/>
          <p:cNvSpPr txBox="1"/>
          <p:nvPr/>
        </p:nvSpPr>
        <p:spPr>
          <a:xfrm>
            <a:off x="5912528" y="3363114"/>
            <a:ext cx="619661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 = 2              f(a) = 0.69315</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 = 2.001       f(a) =  0. 69365</a:t>
            </a:r>
            <a:endParaRPr sz="1400" b="0" i="0" u="none" strike="noStrike" cap="none">
              <a:solidFill>
                <a:srgbClr val="000000"/>
              </a:solidFill>
              <a:latin typeface="Arial"/>
              <a:ea typeface="Arial"/>
              <a:cs typeface="Arial"/>
              <a:sym typeface="Arial"/>
            </a:endParaRPr>
          </a:p>
        </p:txBody>
      </p:sp>
      <p:pic>
        <p:nvPicPr>
          <p:cNvPr id="212" name="Google Shape;212;p22"/>
          <p:cNvPicPr preferRelativeResize="0"/>
          <p:nvPr/>
        </p:nvPicPr>
        <p:blipFill rotWithShape="1">
          <a:blip r:embed="rId6">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sp>
        <p:nvSpPr>
          <p:cNvPr id="217" name="Google Shape;217;p23"/>
          <p:cNvSpPr/>
          <p:nvPr/>
        </p:nvSpPr>
        <p:spPr>
          <a:xfrm>
            <a:off x="4544009" y="3459886"/>
            <a:ext cx="7442200" cy="0"/>
          </a:xfrm>
          <a:custGeom>
            <a:avLst/>
            <a:gdLst/>
            <a:ahLst/>
            <a:cxnLst/>
            <a:rect l="l" t="t" r="r" b="b"/>
            <a:pathLst>
              <a:path w="7442200" h="120000" extrusionOk="0">
                <a:moveTo>
                  <a:pt x="0" y="0"/>
                </a:moveTo>
                <a:lnTo>
                  <a:pt x="7442044" y="0"/>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8" name="Google Shape;218;p23"/>
          <p:cNvSpPr txBox="1">
            <a:spLocks noGrp="1"/>
          </p:cNvSpPr>
          <p:nvPr>
            <p:ph type="body" idx="1"/>
          </p:nvPr>
        </p:nvSpPr>
        <p:spPr>
          <a:xfrm>
            <a:off x="458279" y="1121824"/>
            <a:ext cx="11527930" cy="1887637"/>
          </a:xfrm>
          <a:prstGeom prst="rect">
            <a:avLst/>
          </a:prstGeom>
          <a:noFill/>
          <a:ln>
            <a:noFill/>
          </a:ln>
        </p:spPr>
        <p:txBody>
          <a:bodyPr spcFirstLastPara="1" wrap="square" lIns="0" tIns="12700" rIns="0" bIns="0" anchor="t" anchorCtr="0">
            <a:spAutoFit/>
          </a:bodyPr>
          <a:lstStyle/>
          <a:p>
            <a:pPr marL="4348480" marR="5080" lvl="0" indent="1032510" algn="l" rtl="0">
              <a:lnSpc>
                <a:spcPct val="100000"/>
              </a:lnSpc>
              <a:spcBef>
                <a:spcPts val="0"/>
              </a:spcBef>
              <a:spcAft>
                <a:spcPts val="0"/>
              </a:spcAft>
              <a:buSzPts val="1400"/>
              <a:buNone/>
            </a:pPr>
            <a:r>
              <a:rPr lang="en-US"/>
              <a:t>Basics of Neural  Network Programming</a:t>
            </a:r>
            <a:endParaRPr/>
          </a:p>
        </p:txBody>
      </p:sp>
      <p:sp>
        <p:nvSpPr>
          <p:cNvPr id="219" name="Google Shape;219;p23"/>
          <p:cNvSpPr txBox="1"/>
          <p:nvPr/>
        </p:nvSpPr>
        <p:spPr>
          <a:xfrm>
            <a:off x="4544009" y="3831166"/>
            <a:ext cx="7442199" cy="936154"/>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mj-lt"/>
                <a:ea typeface="Calibri"/>
                <a:cs typeface="Calibri"/>
                <a:sym typeface="Calibri"/>
              </a:rPr>
              <a:t>Computation Graph</a:t>
            </a:r>
            <a:endParaRPr sz="6000" b="0" i="0" u="none" strike="noStrike" cap="none" dirty="0">
              <a:solidFill>
                <a:schemeClr val="dk1"/>
              </a:solidFill>
              <a:latin typeface="+mj-lt"/>
              <a:ea typeface="Calibri"/>
              <a:cs typeface="Calibri"/>
              <a:sym typeface="Calibri"/>
            </a:endParaRPr>
          </a:p>
        </p:txBody>
      </p:sp>
      <p:pic>
        <p:nvPicPr>
          <p:cNvPr id="220" name="Google Shape;220;p23"/>
          <p:cNvPicPr preferRelativeResize="0"/>
          <p:nvPr/>
        </p:nvPicPr>
        <p:blipFill rotWithShape="1">
          <a:blip r:embed="rId3">
            <a:alphaModFix/>
          </a:blip>
          <a:srcRect/>
          <a:stretch/>
        </p:blipFill>
        <p:spPr>
          <a:xfrm>
            <a:off x="417325" y="2156850"/>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5" name="Google Shape;65;p9"/>
          <p:cNvSpPr txBox="1"/>
          <p:nvPr/>
        </p:nvSpPr>
        <p:spPr>
          <a:xfrm>
            <a:off x="439615" y="1245806"/>
            <a:ext cx="11306908" cy="3336811"/>
          </a:xfrm>
          <a:prstGeom prst="rect">
            <a:avLst/>
          </a:prstGeom>
          <a:noFill/>
          <a:ln>
            <a:noFill/>
          </a:ln>
        </p:spPr>
        <p:txBody>
          <a:bodyPr spcFirstLastPara="1" wrap="square" lIns="0" tIns="12700" rIns="0" bIns="0" anchor="t" anchorCtr="0">
            <a:spAutoFit/>
          </a:bodyPr>
          <a:lstStyle/>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Computation graph is a way to visualize the computations of a function as a graph. The computation graph is helpful for computing derivatives or gradients of a function efficiently.</a:t>
            </a:r>
          </a:p>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The computations of a neural network are organized in terms of a forward pass or a forward propagation step, in which we compute the output of the neural network, followed by a backward pass or back propagation step, which we use to compute gradients or compute derivatives. Computation graphs explain why it is organized this way.</a:t>
            </a:r>
          </a:p>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Example: J = 3(a + </a:t>
            </a:r>
            <a:r>
              <a:rPr lang="en-US" sz="2400" dirty="0" err="1">
                <a:solidFill>
                  <a:schemeClr val="dk1"/>
                </a:solidFill>
                <a:latin typeface="+mj-lt"/>
                <a:ea typeface="Century Schoolbook"/>
                <a:cs typeface="Century Schoolbook"/>
                <a:sym typeface="Century Schoolbook"/>
              </a:rPr>
              <a:t>bc</a:t>
            </a:r>
            <a:r>
              <a:rPr lang="en-US" sz="2400" dirty="0">
                <a:solidFill>
                  <a:schemeClr val="dk1"/>
                </a:solidFill>
                <a:latin typeface="+mj-lt"/>
                <a:ea typeface="Century Schoolbook"/>
                <a:cs typeface="Century Schoolbook"/>
                <a:sym typeface="Century Schoolbook"/>
              </a:rPr>
              <a:t>). </a:t>
            </a:r>
          </a:p>
        </p:txBody>
      </p:sp>
      <p:sp>
        <p:nvSpPr>
          <p:cNvPr id="66" name="Google Shape;66;p9"/>
          <p:cNvSpPr txBox="1"/>
          <p:nvPr/>
        </p:nvSpPr>
        <p:spPr>
          <a:xfrm>
            <a:off x="138374" y="156629"/>
            <a:ext cx="6262426" cy="689932"/>
          </a:xfrm>
          <a:prstGeom prst="rect">
            <a:avLst/>
          </a:prstGeom>
          <a:noFill/>
          <a:ln>
            <a:noFill/>
          </a:ln>
        </p:spPr>
        <p:txBody>
          <a:bodyPr spcFirstLastPara="1" wrap="square" lIns="0" tIns="12700" rIns="0" bIns="0" anchor="t" anchorCtr="0">
            <a:spAutoFit/>
          </a:bodyPr>
          <a:lstStyle/>
          <a:p>
            <a:pPr marL="12700" lvl="0">
              <a:buSzPts val="4400"/>
            </a:pPr>
            <a:r>
              <a:rPr lang="en-US" sz="4400" dirty="0">
                <a:solidFill>
                  <a:schemeClr val="dk1"/>
                </a:solidFill>
                <a:latin typeface="+mj-lt"/>
                <a:ea typeface="Calibri"/>
                <a:cs typeface="Calibri"/>
                <a:sym typeface="Calibri"/>
              </a:rPr>
              <a:t>Computation Graph</a:t>
            </a:r>
          </a:p>
        </p:txBody>
      </p:sp>
      <p:pic>
        <p:nvPicPr>
          <p:cNvPr id="72" name="Google Shape;72;p9"/>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1068047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24"/>
        <p:cNvGrpSpPr/>
        <p:nvPr/>
      </p:nvGrpSpPr>
      <p:grpSpPr>
        <a:xfrm>
          <a:off x="0" y="0"/>
          <a:ext cx="0" cy="0"/>
          <a:chOff x="0" y="0"/>
          <a:chExt cx="0" cy="0"/>
        </a:xfrm>
      </p:grpSpPr>
      <p:sp>
        <p:nvSpPr>
          <p:cNvPr id="225" name="Google Shape;225;p24"/>
          <p:cNvSpPr txBox="1">
            <a:spLocks noGrp="1"/>
          </p:cNvSpPr>
          <p:nvPr>
            <p:ph type="title"/>
          </p:nvPr>
        </p:nvSpPr>
        <p:spPr>
          <a:xfrm>
            <a:off x="295505" y="132080"/>
            <a:ext cx="5220335"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b="0" dirty="0">
                <a:latin typeface="+mj-lt"/>
                <a:ea typeface="Century Schoolbook"/>
                <a:cs typeface="Century Schoolbook"/>
                <a:sym typeface="Century Schoolbook"/>
              </a:rPr>
              <a:t>Computation Graph</a:t>
            </a:r>
            <a:endParaRPr sz="4400" dirty="0">
              <a:latin typeface="+mj-lt"/>
              <a:ea typeface="Century Schoolbook"/>
              <a:cs typeface="Century Schoolbook"/>
              <a:sym typeface="Century Schoolbook"/>
            </a:endParaRPr>
          </a:p>
        </p:txBody>
      </p:sp>
      <p:pic>
        <p:nvPicPr>
          <p:cNvPr id="227" name="Google Shape;227;p24"/>
          <p:cNvPicPr preferRelativeResize="0"/>
          <p:nvPr/>
        </p:nvPicPr>
        <p:blipFill rotWithShape="1">
          <a:blip r:embed="rId3">
            <a:alphaModFix/>
          </a:blip>
          <a:srcRect/>
          <a:stretch/>
        </p:blipFill>
        <p:spPr>
          <a:xfrm>
            <a:off x="10734473" y="0"/>
            <a:ext cx="1448025" cy="796414"/>
          </a:xfrm>
          <a:prstGeom prst="rect">
            <a:avLst/>
          </a:prstGeom>
          <a:noFill/>
          <a:ln>
            <a:noFill/>
          </a:ln>
        </p:spPr>
      </p:pic>
      <p:pic>
        <p:nvPicPr>
          <p:cNvPr id="2" name="Picture 1"/>
          <p:cNvPicPr>
            <a:picLocks noChangeAspect="1"/>
          </p:cNvPicPr>
          <p:nvPr/>
        </p:nvPicPr>
        <p:blipFill>
          <a:blip r:embed="rId4"/>
          <a:stretch>
            <a:fillRect/>
          </a:stretch>
        </p:blipFill>
        <p:spPr>
          <a:xfrm>
            <a:off x="909637" y="2200275"/>
            <a:ext cx="10372725" cy="2457450"/>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4"/>
        <p:cNvGrpSpPr/>
        <p:nvPr/>
      </p:nvGrpSpPr>
      <p:grpSpPr>
        <a:xfrm>
          <a:off x="0" y="0"/>
          <a:ext cx="0" cy="0"/>
          <a:chOff x="0" y="0"/>
          <a:chExt cx="0" cy="0"/>
        </a:xfrm>
      </p:grpSpPr>
      <p:sp>
        <p:nvSpPr>
          <p:cNvPr id="55" name="Google Shape;55;p8"/>
          <p:cNvSpPr/>
          <p:nvPr/>
        </p:nvSpPr>
        <p:spPr>
          <a:xfrm>
            <a:off x="4544009" y="3459886"/>
            <a:ext cx="7442200" cy="0"/>
          </a:xfrm>
          <a:custGeom>
            <a:avLst/>
            <a:gdLst/>
            <a:ahLst/>
            <a:cxnLst/>
            <a:rect l="l" t="t" r="r" b="b"/>
            <a:pathLst>
              <a:path w="7442200" h="120000" extrusionOk="0">
                <a:moveTo>
                  <a:pt x="0" y="0"/>
                </a:moveTo>
                <a:lnTo>
                  <a:pt x="7442044" y="0"/>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 name="Google Shape;56;p8"/>
          <p:cNvSpPr txBox="1">
            <a:spLocks noGrp="1"/>
          </p:cNvSpPr>
          <p:nvPr>
            <p:ph type="body" idx="1"/>
          </p:nvPr>
        </p:nvSpPr>
        <p:spPr>
          <a:xfrm>
            <a:off x="607953" y="1135450"/>
            <a:ext cx="11733600" cy="1860000"/>
          </a:xfrm>
          <a:prstGeom prst="rect">
            <a:avLst/>
          </a:prstGeom>
          <a:noFill/>
          <a:ln>
            <a:noFill/>
          </a:ln>
        </p:spPr>
        <p:txBody>
          <a:bodyPr spcFirstLastPara="1" wrap="square" lIns="0" tIns="12700" rIns="0" bIns="0" anchor="t" anchorCtr="0">
            <a:spAutoFit/>
          </a:bodyPr>
          <a:lstStyle/>
          <a:p>
            <a:pPr marL="4348480" marR="5080" lvl="0" indent="1032510" algn="l" rtl="0">
              <a:lnSpc>
                <a:spcPct val="100000"/>
              </a:lnSpc>
              <a:spcBef>
                <a:spcPts val="0"/>
              </a:spcBef>
              <a:spcAft>
                <a:spcPts val="0"/>
              </a:spcAft>
              <a:buSzPts val="1400"/>
              <a:buNone/>
            </a:pPr>
            <a:r>
              <a:rPr lang="en-US"/>
              <a:t>Basics of Neural  Network Programming</a:t>
            </a:r>
            <a:endParaRPr/>
          </a:p>
        </p:txBody>
      </p:sp>
      <p:sp>
        <p:nvSpPr>
          <p:cNvPr id="57" name="Google Shape;57;p8"/>
          <p:cNvSpPr txBox="1"/>
          <p:nvPr/>
        </p:nvSpPr>
        <p:spPr>
          <a:xfrm>
            <a:off x="5136197" y="3831167"/>
            <a:ext cx="6196330" cy="185948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mj-lt"/>
                <a:ea typeface="Calibri"/>
                <a:cs typeface="Calibri"/>
                <a:sym typeface="Calibri"/>
              </a:rPr>
              <a:t>Binary Classification</a:t>
            </a:r>
            <a:endParaRPr sz="6000" b="0" i="0" u="none" strike="noStrike" cap="none" dirty="0">
              <a:solidFill>
                <a:schemeClr val="dk1"/>
              </a:solidFill>
              <a:latin typeface="+mj-lt"/>
              <a:ea typeface="Calibri"/>
              <a:cs typeface="Calibri"/>
              <a:sym typeface="Calibri"/>
            </a:endParaRPr>
          </a:p>
        </p:txBody>
      </p:sp>
      <p:pic>
        <p:nvPicPr>
          <p:cNvPr id="58" name="Google Shape;58;p8"/>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5" name="Google Shape;65;p9"/>
          <p:cNvSpPr txBox="1"/>
          <p:nvPr/>
        </p:nvSpPr>
        <p:spPr>
          <a:xfrm>
            <a:off x="439615" y="1245806"/>
            <a:ext cx="11306908" cy="3336811"/>
          </a:xfrm>
          <a:prstGeom prst="rect">
            <a:avLst/>
          </a:prstGeom>
          <a:noFill/>
          <a:ln>
            <a:noFill/>
          </a:ln>
        </p:spPr>
        <p:txBody>
          <a:bodyPr spcFirstLastPara="1" wrap="square" lIns="0" tIns="12700" rIns="0" bIns="0" anchor="t" anchorCtr="0">
            <a:spAutoFit/>
          </a:bodyPr>
          <a:lstStyle/>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The computation graph is useful when there is a distinguished output variable, such as J in this case, that we want to optimize. The computation of J involves a left-to-right pass through the graph, which computes the value of J. In order to compute the derivatives of J, a right-to-left pass is needed, which computes the gradients or derivatives of the variables with respect to J.</a:t>
            </a:r>
          </a:p>
          <a:p>
            <a:pPr marL="355600" lvl="0" indent="-342900">
              <a:buSzPts val="2800"/>
              <a:buFont typeface="Arial" panose="020B0604020202020204" pitchFamily="34" charset="0"/>
              <a:buChar char="•"/>
            </a:pPr>
            <a:endParaRPr lang="en-US" sz="2400" dirty="0">
              <a:solidFill>
                <a:schemeClr val="dk1"/>
              </a:solidFill>
              <a:latin typeface="+mj-lt"/>
              <a:ea typeface="Century Schoolbook"/>
              <a:cs typeface="Century Schoolbook"/>
              <a:sym typeface="Century Schoolbook"/>
            </a:endParaRPr>
          </a:p>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In summary, the computation graph provides a way to organize the computations of a function, and it helps to efficiently compute derivatives or gradients of the function.</a:t>
            </a:r>
          </a:p>
        </p:txBody>
      </p:sp>
      <p:sp>
        <p:nvSpPr>
          <p:cNvPr id="66" name="Google Shape;66;p9"/>
          <p:cNvSpPr txBox="1"/>
          <p:nvPr/>
        </p:nvSpPr>
        <p:spPr>
          <a:xfrm>
            <a:off x="138374" y="156629"/>
            <a:ext cx="6262426" cy="689932"/>
          </a:xfrm>
          <a:prstGeom prst="rect">
            <a:avLst/>
          </a:prstGeom>
          <a:noFill/>
          <a:ln>
            <a:noFill/>
          </a:ln>
        </p:spPr>
        <p:txBody>
          <a:bodyPr spcFirstLastPara="1" wrap="square" lIns="0" tIns="12700" rIns="0" bIns="0" anchor="t" anchorCtr="0">
            <a:spAutoFit/>
          </a:bodyPr>
          <a:lstStyle/>
          <a:p>
            <a:pPr marL="12700" lvl="0">
              <a:buSzPts val="4400"/>
            </a:pPr>
            <a:r>
              <a:rPr lang="en-US" sz="4400" dirty="0">
                <a:solidFill>
                  <a:schemeClr val="dk1"/>
                </a:solidFill>
                <a:latin typeface="+mj-lt"/>
                <a:ea typeface="Calibri"/>
                <a:cs typeface="Calibri"/>
                <a:sym typeface="Calibri"/>
              </a:rPr>
              <a:t>Computation Graph</a:t>
            </a:r>
          </a:p>
        </p:txBody>
      </p:sp>
      <p:pic>
        <p:nvPicPr>
          <p:cNvPr id="72" name="Google Shape;72;p9"/>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extLst>
      <p:ext uri="{BB962C8B-B14F-4D97-AF65-F5344CB8AC3E}">
        <p14:creationId xmlns:p14="http://schemas.microsoft.com/office/powerpoint/2010/main" val="3124716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31"/>
        <p:cNvGrpSpPr/>
        <p:nvPr/>
      </p:nvGrpSpPr>
      <p:grpSpPr>
        <a:xfrm>
          <a:off x="0" y="0"/>
          <a:ext cx="0" cy="0"/>
          <a:chOff x="0" y="0"/>
          <a:chExt cx="0" cy="0"/>
        </a:xfrm>
      </p:grpSpPr>
      <p:sp>
        <p:nvSpPr>
          <p:cNvPr id="232" name="Google Shape;232;p25"/>
          <p:cNvSpPr/>
          <p:nvPr/>
        </p:nvSpPr>
        <p:spPr>
          <a:xfrm>
            <a:off x="4544009" y="3459886"/>
            <a:ext cx="7442200" cy="0"/>
          </a:xfrm>
          <a:custGeom>
            <a:avLst/>
            <a:gdLst/>
            <a:ahLst/>
            <a:cxnLst/>
            <a:rect l="l" t="t" r="r" b="b"/>
            <a:pathLst>
              <a:path w="7442200" h="120000" extrusionOk="0">
                <a:moveTo>
                  <a:pt x="0" y="0"/>
                </a:moveTo>
                <a:lnTo>
                  <a:pt x="7442044" y="0"/>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3" name="Google Shape;233;p25"/>
          <p:cNvSpPr txBox="1">
            <a:spLocks noGrp="1"/>
          </p:cNvSpPr>
          <p:nvPr>
            <p:ph type="body" idx="1"/>
          </p:nvPr>
        </p:nvSpPr>
        <p:spPr>
          <a:xfrm>
            <a:off x="458279" y="1121825"/>
            <a:ext cx="11527930" cy="1859483"/>
          </a:xfrm>
          <a:prstGeom prst="rect">
            <a:avLst/>
          </a:prstGeom>
          <a:noFill/>
          <a:ln>
            <a:noFill/>
          </a:ln>
        </p:spPr>
        <p:txBody>
          <a:bodyPr spcFirstLastPara="1" wrap="square" lIns="0" tIns="12700" rIns="0" bIns="0" anchor="t" anchorCtr="0">
            <a:spAutoFit/>
          </a:bodyPr>
          <a:lstStyle/>
          <a:p>
            <a:pPr marL="4348480" marR="5080" lvl="0" indent="1032510" algn="l" rtl="0">
              <a:lnSpc>
                <a:spcPct val="100000"/>
              </a:lnSpc>
              <a:spcBef>
                <a:spcPts val="0"/>
              </a:spcBef>
              <a:spcAft>
                <a:spcPts val="0"/>
              </a:spcAft>
              <a:buSzPts val="1400"/>
              <a:buNone/>
            </a:pPr>
            <a:r>
              <a:rPr lang="en-US"/>
              <a:t>Basics of Neural  Network Programming</a:t>
            </a:r>
            <a:endParaRPr/>
          </a:p>
        </p:txBody>
      </p:sp>
      <p:sp>
        <p:nvSpPr>
          <p:cNvPr id="234" name="Google Shape;234;p25"/>
          <p:cNvSpPr txBox="1"/>
          <p:nvPr/>
        </p:nvSpPr>
        <p:spPr>
          <a:xfrm>
            <a:off x="4544009" y="3695696"/>
            <a:ext cx="7442199" cy="1859483"/>
          </a:xfrm>
          <a:prstGeom prst="rect">
            <a:avLst/>
          </a:prstGeom>
          <a:noFill/>
          <a:ln>
            <a:noFill/>
          </a:ln>
        </p:spPr>
        <p:txBody>
          <a:bodyPr spcFirstLastPara="1" wrap="square" lIns="0" tIns="12700" rIns="0" bIns="0" anchor="t" anchorCtr="0">
            <a:spAutoFit/>
          </a:bodyPr>
          <a:lstStyle/>
          <a:p>
            <a:pPr marL="12700" marR="5080" lvl="0" indent="305435"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mj-lt"/>
                <a:ea typeface="Calibri"/>
                <a:cs typeface="Calibri"/>
                <a:sym typeface="Calibri"/>
              </a:rPr>
              <a:t>Derivatives with a  Computation Graph</a:t>
            </a:r>
            <a:endParaRPr sz="6000" b="0" i="0" u="none" strike="noStrike" cap="none" dirty="0">
              <a:solidFill>
                <a:schemeClr val="dk1"/>
              </a:solidFill>
              <a:latin typeface="+mj-lt"/>
              <a:ea typeface="Calibri"/>
              <a:cs typeface="Calibri"/>
              <a:sym typeface="Calibri"/>
            </a:endParaRPr>
          </a:p>
        </p:txBody>
      </p:sp>
      <p:pic>
        <p:nvPicPr>
          <p:cNvPr id="235" name="Google Shape;235;p25"/>
          <p:cNvPicPr preferRelativeResize="0"/>
          <p:nvPr/>
        </p:nvPicPr>
        <p:blipFill rotWithShape="1">
          <a:blip r:embed="rId3">
            <a:alphaModFix/>
          </a:blip>
          <a:srcRect/>
          <a:stretch/>
        </p:blipFill>
        <p:spPr>
          <a:xfrm>
            <a:off x="417325" y="2156850"/>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5" name="Google Shape;65;p9"/>
          <p:cNvSpPr txBox="1"/>
          <p:nvPr/>
        </p:nvSpPr>
        <p:spPr>
          <a:xfrm>
            <a:off x="439615" y="1245806"/>
            <a:ext cx="11306908" cy="2598147"/>
          </a:xfrm>
          <a:prstGeom prst="rect">
            <a:avLst/>
          </a:prstGeom>
          <a:noFill/>
          <a:ln>
            <a:noFill/>
          </a:ln>
        </p:spPr>
        <p:txBody>
          <a:bodyPr spcFirstLastPara="1" wrap="square" lIns="0" tIns="12700" rIns="0" bIns="0" anchor="t" anchorCtr="0">
            <a:spAutoFit/>
          </a:bodyPr>
          <a:lstStyle/>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Consider example of how to use a computation graph to compute a function J and then how to use it to figure out derivative calculations for J. </a:t>
            </a:r>
          </a:p>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The computation graph organizes the computation with a left-to-right pass and a right-to-left pass. The left-to-right pass computes the value of the final output variable, J, while the right-to-left pass computes derivatives. </a:t>
            </a:r>
          </a:p>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Computing the derivative of J with respect to v and shows how to use the chain rule to compute the derivatives of intermediate variables such as a, u, b, and c. </a:t>
            </a:r>
          </a:p>
        </p:txBody>
      </p:sp>
      <p:sp>
        <p:nvSpPr>
          <p:cNvPr id="66" name="Google Shape;66;p9"/>
          <p:cNvSpPr txBox="1"/>
          <p:nvPr/>
        </p:nvSpPr>
        <p:spPr>
          <a:xfrm>
            <a:off x="138373" y="156629"/>
            <a:ext cx="10124422" cy="689932"/>
          </a:xfrm>
          <a:prstGeom prst="rect">
            <a:avLst/>
          </a:prstGeom>
          <a:noFill/>
          <a:ln>
            <a:noFill/>
          </a:ln>
        </p:spPr>
        <p:txBody>
          <a:bodyPr spcFirstLastPara="1" wrap="square" lIns="0" tIns="12700" rIns="0" bIns="0" anchor="t" anchorCtr="0">
            <a:spAutoFit/>
          </a:bodyPr>
          <a:lstStyle/>
          <a:p>
            <a:pPr marL="12700" marR="5080" lvl="0" indent="305435">
              <a:buSzPts val="6000"/>
            </a:pPr>
            <a:r>
              <a:rPr lang="en-US" sz="4400" dirty="0">
                <a:solidFill>
                  <a:schemeClr val="dk1"/>
                </a:solidFill>
                <a:latin typeface="+mj-lt"/>
                <a:ea typeface="Calibri"/>
                <a:cs typeface="Calibri"/>
                <a:sym typeface="Calibri"/>
              </a:rPr>
              <a:t>Derivatives with a  Computation Graph</a:t>
            </a:r>
          </a:p>
        </p:txBody>
      </p:sp>
      <p:pic>
        <p:nvPicPr>
          <p:cNvPr id="72" name="Google Shape;72;p9"/>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Tree>
    <p:extLst>
      <p:ext uri="{BB962C8B-B14F-4D97-AF65-F5344CB8AC3E}">
        <p14:creationId xmlns:p14="http://schemas.microsoft.com/office/powerpoint/2010/main" val="15801381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pic>
        <p:nvPicPr>
          <p:cNvPr id="240" name="Google Shape;240;p26"/>
          <p:cNvPicPr preferRelativeResize="0"/>
          <p:nvPr/>
        </p:nvPicPr>
        <p:blipFill rotWithShape="1">
          <a:blip r:embed="rId3">
            <a:alphaModFix/>
          </a:blip>
          <a:srcRect/>
          <a:stretch/>
        </p:blipFill>
        <p:spPr>
          <a:xfrm>
            <a:off x="501161" y="72891"/>
            <a:ext cx="10475650" cy="6437658"/>
          </a:xfrm>
          <a:prstGeom prst="rect">
            <a:avLst/>
          </a:prstGeom>
          <a:noFill/>
          <a:ln>
            <a:noFill/>
          </a:ln>
        </p:spPr>
      </p:pic>
      <p:pic>
        <p:nvPicPr>
          <p:cNvPr id="241" name="Google Shape;241;p26"/>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245"/>
        <p:cNvGrpSpPr/>
        <p:nvPr/>
      </p:nvGrpSpPr>
      <p:grpSpPr>
        <a:xfrm>
          <a:off x="0" y="0"/>
          <a:ext cx="0" cy="0"/>
          <a:chOff x="0" y="0"/>
          <a:chExt cx="0" cy="0"/>
        </a:xfrm>
      </p:grpSpPr>
      <p:sp>
        <p:nvSpPr>
          <p:cNvPr id="246" name="Google Shape;246;p27"/>
          <p:cNvSpPr/>
          <p:nvPr/>
        </p:nvSpPr>
        <p:spPr>
          <a:xfrm>
            <a:off x="4544009" y="3459886"/>
            <a:ext cx="7438390" cy="0"/>
          </a:xfrm>
          <a:custGeom>
            <a:avLst/>
            <a:gdLst/>
            <a:ahLst/>
            <a:cxnLst/>
            <a:rect l="l" t="t" r="r" b="b"/>
            <a:pathLst>
              <a:path w="7438390" h="120000" extrusionOk="0">
                <a:moveTo>
                  <a:pt x="0" y="0"/>
                </a:moveTo>
                <a:lnTo>
                  <a:pt x="7438244" y="0"/>
                </a:lnTo>
              </a:path>
            </a:pathLst>
          </a:custGeom>
          <a:noFill/>
          <a:ln w="19025"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7" name="Google Shape;247;p27"/>
          <p:cNvSpPr txBox="1">
            <a:spLocks noGrp="1"/>
          </p:cNvSpPr>
          <p:nvPr>
            <p:ph type="body" idx="1"/>
          </p:nvPr>
        </p:nvSpPr>
        <p:spPr>
          <a:xfrm>
            <a:off x="458279" y="1121824"/>
            <a:ext cx="11524120" cy="1887639"/>
          </a:xfrm>
          <a:prstGeom prst="rect">
            <a:avLst/>
          </a:prstGeom>
          <a:noFill/>
          <a:ln>
            <a:noFill/>
          </a:ln>
        </p:spPr>
        <p:txBody>
          <a:bodyPr spcFirstLastPara="1" wrap="square" lIns="0" tIns="12700" rIns="0" bIns="0" anchor="t" anchorCtr="0">
            <a:spAutoFit/>
          </a:bodyPr>
          <a:lstStyle/>
          <a:p>
            <a:pPr marL="4348480" marR="5080" lvl="0" indent="1032510" algn="l" rtl="0">
              <a:lnSpc>
                <a:spcPct val="100000"/>
              </a:lnSpc>
              <a:spcBef>
                <a:spcPts val="0"/>
              </a:spcBef>
              <a:spcAft>
                <a:spcPts val="0"/>
              </a:spcAft>
              <a:buSzPts val="1400"/>
              <a:buNone/>
            </a:pPr>
            <a:r>
              <a:rPr lang="en-US" dirty="0"/>
              <a:t>Basics of Neural  Network Programming</a:t>
            </a:r>
            <a:endParaRPr dirty="0"/>
          </a:p>
        </p:txBody>
      </p:sp>
      <p:sp>
        <p:nvSpPr>
          <p:cNvPr id="248" name="Google Shape;248;p27"/>
          <p:cNvSpPr txBox="1"/>
          <p:nvPr/>
        </p:nvSpPr>
        <p:spPr>
          <a:xfrm>
            <a:off x="4544009" y="3584071"/>
            <a:ext cx="7438390" cy="1859483"/>
          </a:xfrm>
          <a:prstGeom prst="rect">
            <a:avLst/>
          </a:prstGeom>
          <a:noFill/>
          <a:ln>
            <a:noFill/>
          </a:ln>
        </p:spPr>
        <p:txBody>
          <a:bodyPr spcFirstLastPara="1" wrap="square" lIns="0" tIns="12700" rIns="0" bIns="0" anchor="t" anchorCtr="0">
            <a:spAutoFit/>
          </a:bodyPr>
          <a:lstStyle/>
          <a:p>
            <a:pPr marL="358140" marR="5080" lvl="0" indent="-346075"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mj-lt"/>
                <a:ea typeface="Calibri"/>
                <a:cs typeface="Calibri"/>
                <a:sym typeface="Calibri"/>
              </a:rPr>
              <a:t>Logistic Regression  Gradient descent</a:t>
            </a:r>
            <a:endParaRPr sz="6000" b="0" i="0" u="none" strike="noStrike" cap="none" dirty="0">
              <a:solidFill>
                <a:schemeClr val="dk1"/>
              </a:solidFill>
              <a:latin typeface="+mj-lt"/>
              <a:ea typeface="Calibri"/>
              <a:cs typeface="Calibri"/>
              <a:sym typeface="Calibri"/>
            </a:endParaRPr>
          </a:p>
        </p:txBody>
      </p:sp>
      <p:pic>
        <p:nvPicPr>
          <p:cNvPr id="249" name="Google Shape;249;p27"/>
          <p:cNvPicPr preferRelativeResize="0"/>
          <p:nvPr/>
        </p:nvPicPr>
        <p:blipFill rotWithShape="1">
          <a:blip r:embed="rId3">
            <a:alphaModFix/>
          </a:blip>
          <a:srcRect/>
          <a:stretch/>
        </p:blipFill>
        <p:spPr>
          <a:xfrm>
            <a:off x="417325" y="2156850"/>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253"/>
        <p:cNvGrpSpPr/>
        <p:nvPr/>
      </p:nvGrpSpPr>
      <p:grpSpPr>
        <a:xfrm>
          <a:off x="0" y="0"/>
          <a:ext cx="0" cy="0"/>
          <a:chOff x="0" y="0"/>
          <a:chExt cx="0" cy="0"/>
        </a:xfrm>
      </p:grpSpPr>
      <p:pic>
        <p:nvPicPr>
          <p:cNvPr id="254" name="Google Shape;254;p28"/>
          <p:cNvPicPr preferRelativeResize="0"/>
          <p:nvPr/>
        </p:nvPicPr>
        <p:blipFill rotWithShape="1">
          <a:blip r:embed="rId3">
            <a:alphaModFix/>
          </a:blip>
          <a:srcRect/>
          <a:stretch/>
        </p:blipFill>
        <p:spPr>
          <a:xfrm>
            <a:off x="0" y="0"/>
            <a:ext cx="12192000" cy="6851059"/>
          </a:xfrm>
          <a:prstGeom prst="rect">
            <a:avLst/>
          </a:prstGeom>
          <a:noFill/>
          <a:ln>
            <a:noFill/>
          </a:ln>
        </p:spPr>
      </p:pic>
      <p:pic>
        <p:nvPicPr>
          <p:cNvPr id="255" name="Google Shape;255;p28"/>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56" name="Google Shape;256;p28"/>
          <p:cNvSpPr txBox="1"/>
          <p:nvPr/>
        </p:nvSpPr>
        <p:spPr>
          <a:xfrm>
            <a:off x="4464075" y="5158975"/>
            <a:ext cx="52431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latin typeface="Calibri"/>
                <a:ea typeface="Calibri"/>
                <a:cs typeface="Calibri"/>
                <a:sym typeface="Calibri"/>
              </a:rPr>
              <a:t>dz = df/dz = dL(a,y)/dz</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 a - y</a:t>
            </a:r>
            <a:endParaRPr sz="2400">
              <a:latin typeface="Calibri"/>
              <a:ea typeface="Calibri"/>
              <a:cs typeface="Calibri"/>
              <a:sym typeface="Calibri"/>
            </a:endParaRPr>
          </a:p>
          <a:p>
            <a:pPr marL="0" lvl="0" indent="0" algn="l" rtl="0">
              <a:spcBef>
                <a:spcPts val="0"/>
              </a:spcBef>
              <a:spcAft>
                <a:spcPts val="0"/>
              </a:spcAft>
              <a:buNone/>
            </a:pPr>
            <a:r>
              <a:rPr lang="en-US" sz="2400">
                <a:latin typeface="Calibri"/>
                <a:ea typeface="Calibri"/>
                <a:cs typeface="Calibri"/>
                <a:sym typeface="Calibri"/>
              </a:rPr>
              <a:t>     = dL/da * da/dz</a:t>
            </a:r>
            <a:endParaRPr sz="2400">
              <a:latin typeface="Calibri"/>
              <a:ea typeface="Calibri"/>
              <a:cs typeface="Calibri"/>
              <a:sym typeface="Calibri"/>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260"/>
        <p:cNvGrpSpPr/>
        <p:nvPr/>
      </p:nvGrpSpPr>
      <p:grpSpPr>
        <a:xfrm>
          <a:off x="0" y="0"/>
          <a:ext cx="0" cy="0"/>
          <a:chOff x="0" y="0"/>
          <a:chExt cx="0" cy="0"/>
        </a:xfrm>
      </p:grpSpPr>
      <p:pic>
        <p:nvPicPr>
          <p:cNvPr id="261" name="Google Shape;261;p29"/>
          <p:cNvPicPr preferRelativeResize="0"/>
          <p:nvPr/>
        </p:nvPicPr>
        <p:blipFill rotWithShape="1">
          <a:blip r:embed="rId3">
            <a:alphaModFix/>
          </a:blip>
          <a:srcRect/>
          <a:stretch/>
        </p:blipFill>
        <p:spPr>
          <a:xfrm>
            <a:off x="0" y="0"/>
            <a:ext cx="12200842" cy="6860892"/>
          </a:xfrm>
          <a:prstGeom prst="rect">
            <a:avLst/>
          </a:prstGeom>
          <a:noFill/>
          <a:ln>
            <a:noFill/>
          </a:ln>
        </p:spPr>
      </p:pic>
      <p:pic>
        <p:nvPicPr>
          <p:cNvPr id="262" name="Google Shape;262;p29"/>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266"/>
        <p:cNvGrpSpPr/>
        <p:nvPr/>
      </p:nvGrpSpPr>
      <p:grpSpPr>
        <a:xfrm>
          <a:off x="0" y="0"/>
          <a:ext cx="0" cy="0"/>
          <a:chOff x="0" y="0"/>
          <a:chExt cx="0" cy="0"/>
        </a:xfrm>
      </p:grpSpPr>
      <p:sp>
        <p:nvSpPr>
          <p:cNvPr id="267" name="Google Shape;267;p30"/>
          <p:cNvSpPr/>
          <p:nvPr/>
        </p:nvSpPr>
        <p:spPr>
          <a:xfrm>
            <a:off x="4544009" y="3459886"/>
            <a:ext cx="7442200" cy="0"/>
          </a:xfrm>
          <a:custGeom>
            <a:avLst/>
            <a:gdLst/>
            <a:ahLst/>
            <a:cxnLst/>
            <a:rect l="l" t="t" r="r" b="b"/>
            <a:pathLst>
              <a:path w="7442200" h="120000" extrusionOk="0">
                <a:moveTo>
                  <a:pt x="0" y="0"/>
                </a:moveTo>
                <a:lnTo>
                  <a:pt x="7442044" y="0"/>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30"/>
          <p:cNvSpPr txBox="1">
            <a:spLocks noGrp="1"/>
          </p:cNvSpPr>
          <p:nvPr>
            <p:ph type="body" idx="1"/>
          </p:nvPr>
        </p:nvSpPr>
        <p:spPr>
          <a:xfrm>
            <a:off x="458279" y="1121824"/>
            <a:ext cx="11437799" cy="1887641"/>
          </a:xfrm>
          <a:prstGeom prst="rect">
            <a:avLst/>
          </a:prstGeom>
          <a:noFill/>
          <a:ln>
            <a:noFill/>
          </a:ln>
        </p:spPr>
        <p:txBody>
          <a:bodyPr spcFirstLastPara="1" wrap="square" lIns="0" tIns="12700" rIns="0" bIns="0" anchor="t" anchorCtr="0">
            <a:spAutoFit/>
          </a:bodyPr>
          <a:lstStyle/>
          <a:p>
            <a:pPr marL="4348480" marR="5080" lvl="0" indent="1032510" algn="l" rtl="0">
              <a:lnSpc>
                <a:spcPct val="100000"/>
              </a:lnSpc>
              <a:spcBef>
                <a:spcPts val="0"/>
              </a:spcBef>
              <a:spcAft>
                <a:spcPts val="0"/>
              </a:spcAft>
              <a:buSzPts val="1400"/>
              <a:buNone/>
            </a:pPr>
            <a:r>
              <a:rPr lang="en-US"/>
              <a:t>Basics of Neural  Network Programming</a:t>
            </a:r>
            <a:endParaRPr/>
          </a:p>
        </p:txBody>
      </p:sp>
      <p:sp>
        <p:nvSpPr>
          <p:cNvPr id="269" name="Google Shape;269;p30"/>
          <p:cNvSpPr txBox="1"/>
          <p:nvPr/>
        </p:nvSpPr>
        <p:spPr>
          <a:xfrm>
            <a:off x="4421393" y="3831167"/>
            <a:ext cx="7564816" cy="1869594"/>
          </a:xfrm>
          <a:prstGeom prst="rect">
            <a:avLst/>
          </a:prstGeom>
          <a:noFill/>
          <a:ln>
            <a:noFill/>
          </a:ln>
        </p:spPr>
        <p:txBody>
          <a:bodyPr spcFirstLastPara="1" wrap="square" lIns="0" tIns="4425" rIns="0" bIns="0" anchor="t" anchorCtr="0">
            <a:spAutoFit/>
          </a:bodyPr>
          <a:lstStyle/>
          <a:p>
            <a:pPr marL="294640" marR="5080" lvl="0" indent="-282575" algn="ctr" rtl="0">
              <a:lnSpc>
                <a:spcPct val="100899"/>
              </a:lnSpc>
              <a:spcBef>
                <a:spcPts val="0"/>
              </a:spcBef>
              <a:spcAft>
                <a:spcPts val="0"/>
              </a:spcAft>
              <a:buClr>
                <a:srgbClr val="000000"/>
              </a:buClr>
              <a:buSzPts val="6000"/>
              <a:buFont typeface="Arial"/>
              <a:buNone/>
            </a:pPr>
            <a:r>
              <a:rPr lang="en-US" sz="6000" b="0" i="0" u="none" strike="noStrike" cap="none" dirty="0">
                <a:solidFill>
                  <a:schemeClr val="dk1"/>
                </a:solidFill>
                <a:latin typeface="+mj-lt"/>
                <a:ea typeface="Calibri"/>
                <a:cs typeface="Calibri"/>
                <a:sym typeface="Calibri"/>
              </a:rPr>
              <a:t>Gradient descent  on </a:t>
            </a:r>
            <a:r>
              <a:rPr lang="en-US" sz="6000" b="0" i="1" u="none" strike="noStrike" cap="none" dirty="0">
                <a:solidFill>
                  <a:schemeClr val="dk1"/>
                </a:solidFill>
                <a:latin typeface="+mj-lt"/>
                <a:ea typeface="Century Schoolbook"/>
                <a:cs typeface="Century Schoolbook"/>
                <a:sym typeface="Century Schoolbook"/>
              </a:rPr>
              <a:t>m </a:t>
            </a:r>
            <a:r>
              <a:rPr lang="en-US" sz="6000" b="0" i="0" u="none" strike="noStrike" cap="none" dirty="0">
                <a:solidFill>
                  <a:schemeClr val="dk1"/>
                </a:solidFill>
                <a:latin typeface="+mj-lt"/>
                <a:ea typeface="Calibri"/>
                <a:cs typeface="Calibri"/>
                <a:sym typeface="Calibri"/>
              </a:rPr>
              <a:t>examples</a:t>
            </a:r>
            <a:endParaRPr sz="6000" b="0" i="0" u="none" strike="noStrike" cap="none" dirty="0">
              <a:solidFill>
                <a:schemeClr val="dk1"/>
              </a:solidFill>
              <a:latin typeface="+mj-lt"/>
              <a:ea typeface="Calibri"/>
              <a:cs typeface="Calibri"/>
              <a:sym typeface="Calibri"/>
            </a:endParaRPr>
          </a:p>
        </p:txBody>
      </p:sp>
      <p:pic>
        <p:nvPicPr>
          <p:cNvPr id="270" name="Google Shape;270;p30"/>
          <p:cNvPicPr preferRelativeResize="0"/>
          <p:nvPr/>
        </p:nvPicPr>
        <p:blipFill rotWithShape="1">
          <a:blip r:embed="rId3">
            <a:alphaModFix/>
          </a:blip>
          <a:srcRect/>
          <a:stretch/>
        </p:blipFill>
        <p:spPr>
          <a:xfrm>
            <a:off x="417325" y="2156850"/>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5" name="Google Shape;65;p9"/>
          <p:cNvSpPr txBox="1"/>
          <p:nvPr/>
        </p:nvSpPr>
        <p:spPr>
          <a:xfrm>
            <a:off x="439615" y="1245806"/>
            <a:ext cx="11306908" cy="3090590"/>
          </a:xfrm>
          <a:prstGeom prst="rect">
            <a:avLst/>
          </a:prstGeom>
          <a:noFill/>
          <a:ln>
            <a:noFill/>
          </a:ln>
        </p:spPr>
        <p:txBody>
          <a:bodyPr spcFirstLastPara="1" wrap="square" lIns="0" tIns="12700" rIns="0" bIns="0" anchor="t" anchorCtr="0">
            <a:spAutoFit/>
          </a:bodyPr>
          <a:lstStyle/>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To compute the derivatives of the cost function J with respect to each parameter w</a:t>
            </a:r>
            <a:r>
              <a:rPr lang="en-US" sz="2400" baseline="-25000" dirty="0">
                <a:solidFill>
                  <a:schemeClr val="dk1"/>
                </a:solidFill>
                <a:latin typeface="+mj-lt"/>
                <a:ea typeface="Century Schoolbook"/>
                <a:cs typeface="Century Schoolbook"/>
                <a:sym typeface="Century Schoolbook"/>
              </a:rPr>
              <a:t>1</a:t>
            </a:r>
            <a:r>
              <a:rPr lang="en-US" sz="2400" dirty="0">
                <a:solidFill>
                  <a:schemeClr val="dk1"/>
                </a:solidFill>
                <a:latin typeface="+mj-lt"/>
                <a:ea typeface="Century Schoolbook"/>
                <a:cs typeface="Century Schoolbook"/>
                <a:sym typeface="Century Schoolbook"/>
              </a:rPr>
              <a:t>, w</a:t>
            </a:r>
            <a:r>
              <a:rPr lang="en-US" sz="2400" baseline="-25000" dirty="0">
                <a:solidFill>
                  <a:schemeClr val="dk1"/>
                </a:solidFill>
                <a:latin typeface="+mj-lt"/>
                <a:ea typeface="Century Schoolbook"/>
                <a:cs typeface="Century Schoolbook"/>
                <a:sym typeface="Century Schoolbook"/>
              </a:rPr>
              <a:t>2</a:t>
            </a:r>
            <a:r>
              <a:rPr lang="en-US" sz="2400" dirty="0">
                <a:solidFill>
                  <a:schemeClr val="dk1"/>
                </a:solidFill>
                <a:latin typeface="+mj-lt"/>
                <a:ea typeface="Century Schoolbook"/>
                <a:cs typeface="Century Schoolbook"/>
                <a:sym typeface="Century Schoolbook"/>
              </a:rPr>
              <a:t>, and b, use a for loop over the m training examples (the next slide)</a:t>
            </a:r>
          </a:p>
          <a:p>
            <a:pPr marL="355600" lvl="0" indent="-342900">
              <a:buSzPts val="2800"/>
              <a:buFont typeface="Arial" panose="020B0604020202020204" pitchFamily="34" charset="0"/>
              <a:buChar char="•"/>
            </a:pPr>
            <a:endParaRPr lang="en-US" sz="2400" dirty="0">
              <a:solidFill>
                <a:schemeClr val="dk1"/>
              </a:solidFill>
              <a:latin typeface="+mj-lt"/>
              <a:ea typeface="Century Schoolbook"/>
              <a:cs typeface="Century Schoolbook"/>
              <a:sym typeface="Century Schoolbook"/>
            </a:endParaRPr>
          </a:p>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There are two weaknesses with this calculation:</a:t>
            </a:r>
          </a:p>
          <a:p>
            <a:pPr marL="12700" lvl="1">
              <a:buSzPts val="2800"/>
            </a:pPr>
            <a:r>
              <a:rPr lang="en-US" sz="2400" dirty="0">
                <a:solidFill>
                  <a:schemeClr val="dk1"/>
                </a:solidFill>
                <a:latin typeface="+mj-lt"/>
                <a:ea typeface="Century Schoolbook"/>
                <a:cs typeface="Century Schoolbook"/>
                <a:sym typeface="Century Schoolbook"/>
              </a:rPr>
              <a:t>	- </a:t>
            </a:r>
            <a:r>
              <a:rPr lang="en-US" sz="2000" dirty="0">
                <a:solidFill>
                  <a:schemeClr val="dk1"/>
                </a:solidFill>
                <a:latin typeface="+mj-lt"/>
                <a:ea typeface="Century Schoolbook"/>
                <a:cs typeface="Century Schoolbook"/>
                <a:sym typeface="Century Schoolbook"/>
              </a:rPr>
              <a:t>Firstly, two for loops are required, one over the m training examples and another over the n 	features. </a:t>
            </a:r>
          </a:p>
          <a:p>
            <a:pPr marL="12700" lvl="1">
              <a:buSzPts val="2800"/>
            </a:pPr>
            <a:r>
              <a:rPr lang="en-US" sz="2000" dirty="0">
                <a:solidFill>
                  <a:schemeClr val="dk1"/>
                </a:solidFill>
                <a:latin typeface="+mj-lt"/>
                <a:ea typeface="Century Schoolbook"/>
                <a:cs typeface="Century Schoolbook"/>
                <a:sym typeface="Century Schoolbook"/>
              </a:rPr>
              <a:t>	- Secondly, explicit for loops make the algorithm run less efficiently, which is 	problematic when working with larger datasets. Use </a:t>
            </a:r>
            <a:r>
              <a:rPr lang="en-US" sz="2000" dirty="0">
                <a:solidFill>
                  <a:schemeClr val="dk1"/>
                </a:solidFill>
                <a:ea typeface="Century Schoolbook"/>
                <a:cs typeface="Century Schoolbook"/>
                <a:sym typeface="Century Schoolbook"/>
              </a:rPr>
              <a:t>the concept of vectorization, 	which will 	be discussed in the next section, to</a:t>
            </a:r>
            <a:r>
              <a:rPr lang="en-US" sz="2000" dirty="0">
                <a:solidFill>
                  <a:schemeClr val="dk1"/>
                </a:solidFill>
                <a:latin typeface="+mj-lt"/>
                <a:ea typeface="Century Schoolbook"/>
                <a:cs typeface="Century Schoolbook"/>
                <a:sym typeface="Century Schoolbook"/>
              </a:rPr>
              <a:t> address these issues.</a:t>
            </a:r>
          </a:p>
        </p:txBody>
      </p:sp>
      <p:sp>
        <p:nvSpPr>
          <p:cNvPr id="66" name="Google Shape;66;p9"/>
          <p:cNvSpPr txBox="1"/>
          <p:nvPr/>
        </p:nvSpPr>
        <p:spPr>
          <a:xfrm>
            <a:off x="138373" y="156629"/>
            <a:ext cx="9207849" cy="689932"/>
          </a:xfrm>
          <a:prstGeom prst="rect">
            <a:avLst/>
          </a:prstGeom>
          <a:noFill/>
          <a:ln>
            <a:noFill/>
          </a:ln>
        </p:spPr>
        <p:txBody>
          <a:bodyPr spcFirstLastPara="1" wrap="square" lIns="0" tIns="12700" rIns="0" bIns="0" anchor="t" anchorCtr="0">
            <a:spAutoFit/>
          </a:bodyPr>
          <a:lstStyle/>
          <a:p>
            <a:pPr marL="12700" marR="5080" lvl="0" indent="305435">
              <a:buSzPts val="6000"/>
            </a:pPr>
            <a:r>
              <a:rPr lang="fr-FR" sz="4400" dirty="0">
                <a:solidFill>
                  <a:schemeClr val="dk1"/>
                </a:solidFill>
                <a:latin typeface="+mj-lt"/>
                <a:ea typeface="Calibri"/>
                <a:cs typeface="Calibri"/>
                <a:sym typeface="Calibri"/>
              </a:rPr>
              <a:t>Gradient </a:t>
            </a:r>
            <a:r>
              <a:rPr lang="fr-FR" sz="4400" dirty="0" err="1">
                <a:solidFill>
                  <a:schemeClr val="dk1"/>
                </a:solidFill>
                <a:latin typeface="+mj-lt"/>
                <a:ea typeface="Calibri"/>
                <a:cs typeface="Calibri"/>
                <a:sym typeface="Calibri"/>
              </a:rPr>
              <a:t>descent</a:t>
            </a:r>
            <a:r>
              <a:rPr lang="fr-FR" sz="4400" dirty="0">
                <a:solidFill>
                  <a:schemeClr val="dk1"/>
                </a:solidFill>
                <a:latin typeface="+mj-lt"/>
                <a:ea typeface="Calibri"/>
                <a:cs typeface="Calibri"/>
                <a:sym typeface="Calibri"/>
              </a:rPr>
              <a:t>  on m </a:t>
            </a:r>
            <a:r>
              <a:rPr lang="fr-FR" sz="4400" dirty="0" err="1">
                <a:solidFill>
                  <a:schemeClr val="dk1"/>
                </a:solidFill>
                <a:latin typeface="+mj-lt"/>
                <a:ea typeface="Calibri"/>
                <a:cs typeface="Calibri"/>
                <a:sym typeface="Calibri"/>
              </a:rPr>
              <a:t>examples</a:t>
            </a:r>
            <a:endParaRPr lang="fr-FR" sz="4400" dirty="0">
              <a:solidFill>
                <a:schemeClr val="dk1"/>
              </a:solidFill>
              <a:latin typeface="+mj-lt"/>
              <a:ea typeface="Calibri"/>
              <a:cs typeface="Calibri"/>
              <a:sym typeface="Calibri"/>
            </a:endParaRPr>
          </a:p>
        </p:txBody>
      </p:sp>
      <p:pic>
        <p:nvPicPr>
          <p:cNvPr id="72" name="Google Shape;72;p9"/>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Tree>
    <p:extLst>
      <p:ext uri="{BB962C8B-B14F-4D97-AF65-F5344CB8AC3E}">
        <p14:creationId xmlns:p14="http://schemas.microsoft.com/office/powerpoint/2010/main" val="24048588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5" name="Google Shape;275;p31"/>
          <p:cNvSpPr txBox="1">
            <a:spLocks noGrp="1"/>
          </p:cNvSpPr>
          <p:nvPr>
            <p:ph type="title"/>
          </p:nvPr>
        </p:nvSpPr>
        <p:spPr>
          <a:xfrm>
            <a:off x="106343" y="4229"/>
            <a:ext cx="8884920"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b="0" dirty="0">
                <a:latin typeface="+mj-lt"/>
                <a:ea typeface="Century Schoolbook"/>
                <a:cs typeface="Century Schoolbook"/>
                <a:sym typeface="Century Schoolbook"/>
              </a:rPr>
              <a:t>Logistic regression on </a:t>
            </a:r>
            <a:r>
              <a:rPr lang="en-US" sz="4400" b="0" i="1" dirty="0">
                <a:latin typeface="+mj-lt"/>
                <a:ea typeface="Century Schoolbook"/>
                <a:cs typeface="Century Schoolbook"/>
                <a:sym typeface="Century Schoolbook"/>
              </a:rPr>
              <a:t>m </a:t>
            </a:r>
            <a:r>
              <a:rPr lang="en-US" sz="4400" b="0" dirty="0">
                <a:latin typeface="+mj-lt"/>
                <a:ea typeface="Century Schoolbook"/>
                <a:cs typeface="Century Schoolbook"/>
                <a:sym typeface="Century Schoolbook"/>
              </a:rPr>
              <a:t>examples</a:t>
            </a:r>
            <a:endParaRPr sz="4400" dirty="0">
              <a:latin typeface="+mj-lt"/>
              <a:ea typeface="Century Schoolbook"/>
              <a:cs typeface="Century Schoolbook"/>
              <a:sym typeface="Century Schoolbook"/>
            </a:endParaRPr>
          </a:p>
        </p:txBody>
      </p:sp>
      <p:pic>
        <p:nvPicPr>
          <p:cNvPr id="277" name="Google Shape;277;p31"/>
          <p:cNvPicPr preferRelativeResize="0"/>
          <p:nvPr/>
        </p:nvPicPr>
        <p:blipFill rotWithShape="1">
          <a:blip r:embed="rId3">
            <a:alphaModFix/>
          </a:blip>
          <a:srcRect/>
          <a:stretch/>
        </p:blipFill>
        <p:spPr>
          <a:xfrm>
            <a:off x="8114407" y="1242939"/>
            <a:ext cx="3784107" cy="2842333"/>
          </a:xfrm>
          <a:prstGeom prst="rect">
            <a:avLst/>
          </a:prstGeom>
          <a:noFill/>
          <a:ln>
            <a:noFill/>
          </a:ln>
        </p:spPr>
      </p:pic>
      <p:pic>
        <p:nvPicPr>
          <p:cNvPr id="278" name="Google Shape;278;p31"/>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
        <p:nvSpPr>
          <p:cNvPr id="4" name="AutoShape 2" descr="https://miro.medium.com/v2/resize:fit:1400/1*5x5DiLQUNMQljf5wsQkCLg.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Rectangle 4"/>
              <p:cNvSpPr/>
              <p:nvPr/>
            </p:nvSpPr>
            <p:spPr>
              <a:xfrm>
                <a:off x="707875" y="1447334"/>
                <a:ext cx="8283388" cy="4629985"/>
              </a:xfrm>
              <a:prstGeom prst="rect">
                <a:avLst/>
              </a:prstGeom>
            </p:spPr>
            <p:txBody>
              <a:bodyPr wrap="square">
                <a:spAutoFit/>
              </a:bodyPr>
              <a:lstStyle/>
              <a:p>
                <a:r>
                  <a:rPr lang="en-US" sz="2800" dirty="0"/>
                  <a:t>J = 0, dw</a:t>
                </a:r>
                <a:r>
                  <a:rPr lang="en-US" sz="2800" baseline="-25000" dirty="0"/>
                  <a:t>1</a:t>
                </a:r>
                <a:r>
                  <a:rPr lang="en-US" sz="2800" dirty="0"/>
                  <a:t> = 0, dw</a:t>
                </a:r>
                <a:r>
                  <a:rPr lang="en-US" sz="2800" baseline="-25000" dirty="0"/>
                  <a:t>2</a:t>
                </a:r>
                <a:r>
                  <a:rPr lang="en-US" sz="2800" dirty="0"/>
                  <a:t> = 0, </a:t>
                </a:r>
                <a:r>
                  <a:rPr lang="en-US" sz="2800" dirty="0" err="1"/>
                  <a:t>db</a:t>
                </a:r>
                <a:r>
                  <a:rPr lang="en-US" sz="2800" dirty="0"/>
                  <a:t> = 0</a:t>
                </a:r>
              </a:p>
              <a:p>
                <a:r>
                  <a:rPr lang="en-US" sz="2800" dirty="0"/>
                  <a:t>for </a:t>
                </a:r>
                <a:r>
                  <a:rPr lang="en-US" sz="2800" dirty="0" err="1"/>
                  <a:t>i</a:t>
                </a:r>
                <a:r>
                  <a:rPr lang="en-US" sz="2800" dirty="0"/>
                  <a:t> = 1 to m:</a:t>
                </a:r>
              </a:p>
              <a:p>
                <a:r>
                  <a:rPr lang="en-US" sz="2800" dirty="0"/>
                  <a:t>	z</a:t>
                </a:r>
                <a:r>
                  <a:rPr lang="en-US" sz="2800" baseline="30000" dirty="0"/>
                  <a:t>(</a:t>
                </a:r>
                <a:r>
                  <a:rPr lang="en-US" sz="2800" baseline="30000" dirty="0" err="1"/>
                  <a:t>i</a:t>
                </a:r>
                <a:r>
                  <a:rPr lang="en-US" sz="2800" baseline="30000" dirty="0"/>
                  <a:t>)</a:t>
                </a:r>
                <a:r>
                  <a:rPr lang="en-US" sz="2800" dirty="0"/>
                  <a:t> = </a:t>
                </a:r>
                <a:r>
                  <a:rPr lang="en-US" sz="2800" dirty="0" err="1"/>
                  <a:t>w</a:t>
                </a:r>
                <a:r>
                  <a:rPr lang="en-US" sz="2800" baseline="30000" dirty="0" err="1"/>
                  <a:t>T</a:t>
                </a:r>
                <a:r>
                  <a:rPr lang="en-US" sz="2800" dirty="0"/>
                  <a:t>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𝑖</m:t>
                        </m:r>
                      </m:sup>
                    </m:sSup>
                  </m:oMath>
                </a14:m>
                <a:r>
                  <a:rPr lang="en-US" sz="2800" dirty="0"/>
                  <a:t> + b</a:t>
                </a:r>
              </a:p>
              <a:p>
                <a:r>
                  <a:rPr lang="en-US" sz="2800" dirty="0"/>
                  <a:t>	a</a:t>
                </a:r>
                <a:r>
                  <a:rPr lang="en-US" sz="2800" baseline="30000" dirty="0"/>
                  <a:t>(</a:t>
                </a:r>
                <a:r>
                  <a:rPr lang="en-US" sz="2800" baseline="30000" dirty="0" err="1"/>
                  <a:t>i</a:t>
                </a:r>
                <a:r>
                  <a:rPr lang="en-US" sz="2800" baseline="30000" dirty="0"/>
                  <a:t>)</a:t>
                </a:r>
                <a:r>
                  <a:rPr lang="en-US" sz="2800" dirty="0"/>
                  <a:t> = σ (z</a:t>
                </a:r>
                <a:r>
                  <a:rPr lang="en-US" sz="2800" baseline="30000" dirty="0"/>
                  <a:t>(</a:t>
                </a:r>
                <a:r>
                  <a:rPr lang="en-US" sz="2800" baseline="30000" dirty="0" err="1"/>
                  <a:t>i</a:t>
                </a:r>
                <a:r>
                  <a:rPr lang="en-US" sz="2800" baseline="30000" dirty="0"/>
                  <a:t>)</a:t>
                </a:r>
                <a:r>
                  <a:rPr lang="en-US" sz="2800" dirty="0"/>
                  <a:t>)</a:t>
                </a:r>
              </a:p>
              <a:p>
                <a:r>
                  <a:rPr lang="en-US" sz="2800" dirty="0"/>
                  <a:t>	J += −[y</a:t>
                </a:r>
                <a:r>
                  <a:rPr lang="en-US" sz="2800" baseline="30000" dirty="0"/>
                  <a:t>(</a:t>
                </a:r>
                <a:r>
                  <a:rPr lang="en-US" sz="2800" baseline="30000" dirty="0" err="1"/>
                  <a:t>i</a:t>
                </a:r>
                <a:r>
                  <a:rPr lang="en-US" sz="2800" baseline="30000" dirty="0"/>
                  <a:t>)</a:t>
                </a:r>
                <a:r>
                  <a:rPr lang="en-US" sz="2800" dirty="0"/>
                  <a:t> </a:t>
                </a:r>
                <a:r>
                  <a:rPr lang="en-US" sz="2800" dirty="0" err="1"/>
                  <a:t>logŷ</a:t>
                </a:r>
                <a:r>
                  <a:rPr lang="en-US" sz="2800" baseline="30000" dirty="0"/>
                  <a:t>(</a:t>
                </a:r>
                <a:r>
                  <a:rPr lang="en-US" sz="2800" baseline="30000" dirty="0" err="1"/>
                  <a:t>i</a:t>
                </a:r>
                <a:r>
                  <a:rPr lang="en-US" sz="2800" baseline="30000" dirty="0"/>
                  <a:t>)</a:t>
                </a:r>
                <a:r>
                  <a:rPr lang="en-US" sz="2800" dirty="0"/>
                  <a:t> + (1 − y</a:t>
                </a:r>
                <a:r>
                  <a:rPr lang="en-US" sz="2800" baseline="30000" dirty="0"/>
                  <a:t>(</a:t>
                </a:r>
                <a:r>
                  <a:rPr lang="en-US" sz="2800" baseline="30000" dirty="0" err="1"/>
                  <a:t>i</a:t>
                </a:r>
                <a:r>
                  <a:rPr lang="en-US" sz="2800" baseline="30000" dirty="0"/>
                  <a:t>)</a:t>
                </a:r>
                <a:r>
                  <a:rPr lang="en-US" sz="2800" dirty="0"/>
                  <a:t>) log(1 − ŷ</a:t>
                </a:r>
                <a:r>
                  <a:rPr lang="en-US" sz="2800" baseline="30000" dirty="0"/>
                  <a:t>(</a:t>
                </a:r>
                <a:r>
                  <a:rPr lang="en-US" sz="2800" baseline="30000" dirty="0" err="1"/>
                  <a:t>i</a:t>
                </a:r>
                <a:r>
                  <a:rPr lang="en-US" sz="2800" baseline="30000" dirty="0"/>
                  <a:t>)</a:t>
                </a:r>
                <a:r>
                  <a:rPr lang="en-US" sz="2800" dirty="0"/>
                  <a:t>]</a:t>
                </a:r>
              </a:p>
              <a:p>
                <a:r>
                  <a:rPr lang="en-US" sz="2800" dirty="0"/>
                  <a:t>	</a:t>
                </a:r>
                <a:r>
                  <a:rPr lang="en-US" sz="2800" dirty="0" err="1"/>
                  <a:t>dz</a:t>
                </a:r>
                <a:r>
                  <a:rPr lang="en-US" sz="2800" baseline="30000" dirty="0"/>
                  <a:t>(</a:t>
                </a:r>
                <a:r>
                  <a:rPr lang="en-US" sz="2800" baseline="30000" dirty="0" err="1"/>
                  <a:t>i</a:t>
                </a:r>
                <a:r>
                  <a:rPr lang="en-US" sz="2800" baseline="30000" dirty="0"/>
                  <a:t>)</a:t>
                </a:r>
                <a:r>
                  <a:rPr lang="en-US" sz="2800" dirty="0"/>
                  <a:t> = a</a:t>
                </a:r>
                <a:r>
                  <a:rPr lang="en-US" sz="2800" baseline="30000" dirty="0"/>
                  <a:t>(</a:t>
                </a:r>
                <a:r>
                  <a:rPr lang="en-US" sz="2800" baseline="30000" dirty="0" err="1"/>
                  <a:t>i</a:t>
                </a:r>
                <a:r>
                  <a:rPr lang="en-US" sz="2800" baseline="30000" dirty="0"/>
                  <a:t>)</a:t>
                </a:r>
                <a:r>
                  <a:rPr lang="en-US" sz="2800" dirty="0"/>
                  <a:t> - y</a:t>
                </a:r>
                <a:r>
                  <a:rPr lang="en-US" sz="2800" baseline="30000" dirty="0"/>
                  <a:t>(</a:t>
                </a:r>
                <a:r>
                  <a:rPr lang="en-US" sz="2800" baseline="30000" dirty="0" err="1"/>
                  <a:t>i</a:t>
                </a:r>
                <a:r>
                  <a:rPr lang="en-US" sz="2800" baseline="30000" dirty="0"/>
                  <a:t>)</a:t>
                </a:r>
                <a:endParaRPr lang="en-US" sz="2800" dirty="0"/>
              </a:p>
              <a:p>
                <a:r>
                  <a:rPr lang="en-US" sz="2800" dirty="0"/>
                  <a:t>	dw</a:t>
                </a:r>
                <a:r>
                  <a:rPr lang="en-US" sz="2800" baseline="-25000" dirty="0"/>
                  <a:t>1</a:t>
                </a:r>
                <a:r>
                  <a:rPr lang="en-US" sz="2800" dirty="0"/>
                  <a:t> += </a:t>
                </a:r>
                <a14:m>
                  <m:oMath xmlns:m="http://schemas.openxmlformats.org/officeDocument/2006/math">
                    <m:sSubSup>
                      <m:sSubSupPr>
                        <m:ctrlPr>
                          <a:rPr lang="en-US" sz="2800" i="1" smtClean="0">
                            <a:latin typeface="Cambria Math" panose="02040503050406030204" pitchFamily="18" charset="0"/>
                          </a:rPr>
                        </m:ctrlPr>
                      </m:sSubSup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up>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m:t>
                        </m:r>
                      </m:sup>
                    </m:sSubSup>
                  </m:oMath>
                </a14:m>
                <a:r>
                  <a:rPr lang="en-US" sz="2800" dirty="0"/>
                  <a:t> </a:t>
                </a:r>
                <a:r>
                  <a:rPr lang="en-US" sz="2800" dirty="0" err="1"/>
                  <a:t>dz</a:t>
                </a:r>
                <a:r>
                  <a:rPr lang="en-US" sz="2800" baseline="30000" dirty="0"/>
                  <a:t>(</a:t>
                </a:r>
                <a:r>
                  <a:rPr lang="en-US" sz="2800" baseline="30000" dirty="0" err="1"/>
                  <a:t>i</a:t>
                </a:r>
                <a:r>
                  <a:rPr lang="en-US" sz="2800" baseline="30000" dirty="0"/>
                  <a:t>)</a:t>
                </a:r>
                <a:endParaRPr lang="en-US" sz="2800" dirty="0"/>
              </a:p>
              <a:p>
                <a:r>
                  <a:rPr lang="en-US" sz="2800" dirty="0"/>
                  <a:t>	</a:t>
                </a:r>
                <a:r>
                  <a:rPr lang="en-US" sz="2800" dirty="0" err="1"/>
                  <a:t>dw</a:t>
                </a:r>
                <a:r>
                  <a:rPr lang="en-US" sz="2800" dirty="0"/>
                  <a:t>₂ +=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b="0" i="1" smtClean="0">
                            <a:latin typeface="Cambria Math" panose="02040503050406030204" pitchFamily="18" charset="0"/>
                          </a:rPr>
                          <m:t>2</m:t>
                        </m:r>
                      </m:sub>
                      <m:sup>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sup>
                    </m:sSubSup>
                  </m:oMath>
                </a14:m>
                <a:r>
                  <a:rPr lang="en-US" sz="2800" dirty="0"/>
                  <a:t> </a:t>
                </a:r>
                <a:r>
                  <a:rPr lang="en-US" sz="2800" dirty="0" err="1"/>
                  <a:t>dz</a:t>
                </a:r>
                <a:r>
                  <a:rPr lang="en-US" sz="2800" baseline="30000" dirty="0"/>
                  <a:t>(</a:t>
                </a:r>
                <a:r>
                  <a:rPr lang="en-US" sz="2800" baseline="30000" dirty="0" err="1"/>
                  <a:t>i</a:t>
                </a:r>
                <a:r>
                  <a:rPr lang="en-US" sz="2800" baseline="30000" dirty="0"/>
                  <a:t>)</a:t>
                </a:r>
                <a:endParaRPr lang="en-US" sz="2800" dirty="0"/>
              </a:p>
              <a:p>
                <a:r>
                  <a:rPr lang="en-US" sz="2800" dirty="0"/>
                  <a:t>	</a:t>
                </a:r>
                <a:r>
                  <a:rPr lang="en-US" sz="2800" dirty="0" err="1"/>
                  <a:t>db</a:t>
                </a:r>
                <a:r>
                  <a:rPr lang="en-US" sz="2800" dirty="0"/>
                  <a:t> += </a:t>
                </a:r>
                <a:r>
                  <a:rPr lang="en-US" sz="2800" dirty="0" err="1"/>
                  <a:t>dz</a:t>
                </a:r>
                <a:r>
                  <a:rPr lang="en-US" sz="2800" baseline="30000" dirty="0"/>
                  <a:t>(</a:t>
                </a:r>
                <a:r>
                  <a:rPr lang="en-US" sz="2800" baseline="30000" dirty="0" err="1"/>
                  <a:t>i</a:t>
                </a:r>
                <a:r>
                  <a:rPr lang="en-US" sz="2800" baseline="30000" dirty="0"/>
                  <a:t>)</a:t>
                </a:r>
                <a:endParaRPr lang="en-US" sz="2800" dirty="0"/>
              </a:p>
              <a:p>
                <a:r>
                  <a:rPr lang="en-US" sz="2800" dirty="0"/>
                  <a:t>J = J/m, dw</a:t>
                </a:r>
                <a:r>
                  <a:rPr lang="en-US" sz="2800" baseline="-25000" dirty="0"/>
                  <a:t>1</a:t>
                </a:r>
                <a:r>
                  <a:rPr lang="en-US" sz="2800" dirty="0"/>
                  <a:t> = </a:t>
                </a:r>
                <a:r>
                  <a:rPr lang="en-US" sz="2800" dirty="0" err="1"/>
                  <a:t>dw</a:t>
                </a:r>
                <a:r>
                  <a:rPr lang="en-US" sz="2800" dirty="0"/>
                  <a:t>₁/m, dw</a:t>
                </a:r>
                <a:r>
                  <a:rPr lang="en-US" sz="2800" baseline="-25000" dirty="0"/>
                  <a:t>2</a:t>
                </a:r>
                <a:r>
                  <a:rPr lang="en-US" sz="2800" dirty="0"/>
                  <a:t> = </a:t>
                </a:r>
                <a:r>
                  <a:rPr lang="en-US" sz="2800" dirty="0" err="1"/>
                  <a:t>dw</a:t>
                </a:r>
                <a:r>
                  <a:rPr lang="en-US" sz="2800" dirty="0"/>
                  <a:t>₂/m, </a:t>
                </a:r>
                <a:r>
                  <a:rPr lang="en-US" sz="2800" dirty="0" err="1"/>
                  <a:t>db</a:t>
                </a:r>
                <a:r>
                  <a:rPr lang="en-US" sz="2800" dirty="0"/>
                  <a:t> = </a:t>
                </a:r>
                <a:r>
                  <a:rPr lang="en-US" sz="2800" dirty="0" err="1"/>
                  <a:t>db</a:t>
                </a:r>
                <a:r>
                  <a:rPr lang="en-US" sz="2800" dirty="0"/>
                  <a:t>/m</a:t>
                </a:r>
              </a:p>
            </p:txBody>
          </p:sp>
        </mc:Choice>
        <mc:Fallback xmlns="">
          <p:sp>
            <p:nvSpPr>
              <p:cNvPr id="5" name="Rectangle 4"/>
              <p:cNvSpPr>
                <a:spLocks noRot="1" noChangeAspect="1" noMove="1" noResize="1" noEditPoints="1" noAdjustHandles="1" noChangeArrowheads="1" noChangeShapeType="1" noTextEdit="1"/>
              </p:cNvSpPr>
              <p:nvPr/>
            </p:nvSpPr>
            <p:spPr>
              <a:xfrm>
                <a:off x="707875" y="1447334"/>
                <a:ext cx="8283388" cy="4629985"/>
              </a:xfrm>
              <a:prstGeom prst="rect">
                <a:avLst/>
              </a:prstGeom>
              <a:blipFill>
                <a:blip r:embed="rId5"/>
                <a:stretch>
                  <a:fillRect l="-1472" t="-1316" b="-2632"/>
                </a:stretch>
              </a:blipFill>
            </p:spPr>
            <p:txBody>
              <a:bodyPr/>
              <a:lstStyle/>
              <a:p>
                <a:r>
                  <a:rPr lang="en-US">
                    <a:noFill/>
                  </a:rPr>
                  <a:t> </a:t>
                </a:r>
              </a:p>
            </p:txBody>
          </p:sp>
        </mc:Fallback>
      </mc:AlternateContent>
    </p:spTree>
    <p:extLst>
      <p:ext uri="{BB962C8B-B14F-4D97-AF65-F5344CB8AC3E}">
        <p14:creationId xmlns:p14="http://schemas.microsoft.com/office/powerpoint/2010/main" val="785414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5" name="Google Shape;65;p9"/>
          <p:cNvSpPr txBox="1"/>
          <p:nvPr/>
        </p:nvSpPr>
        <p:spPr>
          <a:xfrm>
            <a:off x="395654" y="1245806"/>
            <a:ext cx="11306908" cy="3706143"/>
          </a:xfrm>
          <a:prstGeom prst="rect">
            <a:avLst/>
          </a:prstGeom>
          <a:noFill/>
          <a:ln>
            <a:noFill/>
          </a:ln>
        </p:spPr>
        <p:txBody>
          <a:bodyPr spcFirstLastPara="1" wrap="square" lIns="0" tIns="12700" rIns="0" bIns="0" anchor="t" anchorCtr="0">
            <a:spAutoFit/>
          </a:bodyPr>
          <a:lstStyle/>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Binary classification is a supervised learning algorithm that classify input data into one of two categories or classes. The output of the algorithm is a binary decision, such as "yes" or "no", "true" or "false", or 1 or 0. </a:t>
            </a:r>
          </a:p>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The goal is to learn a model that can correctly classify new input data based on patterns or features extracted from the input data. </a:t>
            </a:r>
          </a:p>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Examples: predict whether an email is spam or not spam, or to recognize whether an image contains a cat or not.</a:t>
            </a:r>
          </a:p>
          <a:p>
            <a:pPr marL="355600" lvl="0" indent="-342900">
              <a:buSzPts val="2800"/>
              <a:buFont typeface="Arial" panose="020B0604020202020204" pitchFamily="34" charset="0"/>
              <a:buChar char="•"/>
            </a:pPr>
            <a:r>
              <a:rPr lang="en-US" sz="2400" b="1" dirty="0">
                <a:solidFill>
                  <a:schemeClr val="dk1"/>
                </a:solidFill>
                <a:latin typeface="+mj-lt"/>
                <a:ea typeface="Century Schoolbook"/>
                <a:cs typeface="Century Schoolbook"/>
                <a:sym typeface="Century Schoolbook"/>
              </a:rPr>
              <a:t>Logistic regression</a:t>
            </a:r>
            <a:r>
              <a:rPr lang="en-US" sz="2400" dirty="0">
                <a:solidFill>
                  <a:schemeClr val="dk1"/>
                </a:solidFill>
                <a:latin typeface="+mj-lt"/>
                <a:ea typeface="Century Schoolbook"/>
                <a:cs typeface="Century Schoolbook"/>
                <a:sym typeface="Century Schoolbook"/>
              </a:rPr>
              <a:t> is an algorithm used to solve </a:t>
            </a:r>
            <a:r>
              <a:rPr lang="en-US" sz="2400" dirty="0">
                <a:solidFill>
                  <a:schemeClr val="dk1"/>
                </a:solidFill>
                <a:ea typeface="Century Schoolbook"/>
                <a:cs typeface="Century Schoolbook"/>
                <a:sym typeface="Century Schoolbook"/>
              </a:rPr>
              <a:t>the binary classification problems</a:t>
            </a:r>
            <a:r>
              <a:rPr lang="en-US" sz="2400" dirty="0">
                <a:solidFill>
                  <a:schemeClr val="dk1"/>
                </a:solidFill>
                <a:latin typeface="+mj-lt"/>
                <a:ea typeface="Century Schoolbook"/>
                <a:cs typeface="Century Schoolbook"/>
                <a:sym typeface="Century Schoolbook"/>
              </a:rPr>
              <a:t>. </a:t>
            </a:r>
          </a:p>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Consider example in the next slide.</a:t>
            </a:r>
            <a:endParaRPr sz="2400" b="0" i="0" u="none" strike="noStrike" cap="none" dirty="0">
              <a:solidFill>
                <a:schemeClr val="dk1"/>
              </a:solidFill>
              <a:latin typeface="+mj-lt"/>
              <a:ea typeface="Century Schoolbook"/>
              <a:cs typeface="Century Schoolbook"/>
              <a:sym typeface="Century Schoolbook"/>
            </a:endParaRPr>
          </a:p>
        </p:txBody>
      </p:sp>
      <p:sp>
        <p:nvSpPr>
          <p:cNvPr id="66" name="Google Shape;66;p9"/>
          <p:cNvSpPr txBox="1"/>
          <p:nvPr/>
        </p:nvSpPr>
        <p:spPr>
          <a:xfrm>
            <a:off x="138374" y="156629"/>
            <a:ext cx="5478780" cy="6959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4400"/>
              <a:buFont typeface="Arial"/>
              <a:buNone/>
            </a:pPr>
            <a:r>
              <a:rPr lang="en-US" sz="4400" b="0" i="0" u="none" strike="noStrike" cap="none" dirty="0">
                <a:solidFill>
                  <a:schemeClr val="dk1"/>
                </a:solidFill>
                <a:latin typeface="+mn-lt"/>
                <a:ea typeface="Century Schoolbook"/>
                <a:cs typeface="Century Schoolbook"/>
                <a:sym typeface="Century Schoolbook"/>
              </a:rPr>
              <a:t>Binary Classification</a:t>
            </a:r>
            <a:endParaRPr sz="4400" b="0" i="0" u="none" strike="noStrike" cap="none" dirty="0">
              <a:solidFill>
                <a:schemeClr val="dk1"/>
              </a:solidFill>
              <a:latin typeface="+mn-lt"/>
              <a:ea typeface="Century Schoolbook"/>
              <a:cs typeface="Century Schoolbook"/>
              <a:sym typeface="Century Schoolbook"/>
            </a:endParaRPr>
          </a:p>
        </p:txBody>
      </p:sp>
      <p:pic>
        <p:nvPicPr>
          <p:cNvPr id="72" name="Google Shape;72;p9"/>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3" name="Google Shape;283;p32"/>
          <p:cNvSpPr/>
          <p:nvPr/>
        </p:nvSpPr>
        <p:spPr>
          <a:xfrm>
            <a:off x="4544009" y="3459886"/>
            <a:ext cx="7442200" cy="0"/>
          </a:xfrm>
          <a:custGeom>
            <a:avLst/>
            <a:gdLst/>
            <a:ahLst/>
            <a:cxnLst/>
            <a:rect l="l" t="t" r="r" b="b"/>
            <a:pathLst>
              <a:path w="7442200" h="120000" extrusionOk="0">
                <a:moveTo>
                  <a:pt x="0" y="0"/>
                </a:moveTo>
                <a:lnTo>
                  <a:pt x="7442044" y="0"/>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Google Shape;284;p32"/>
          <p:cNvSpPr txBox="1">
            <a:spLocks noGrp="1"/>
          </p:cNvSpPr>
          <p:nvPr>
            <p:ph type="body" idx="1"/>
          </p:nvPr>
        </p:nvSpPr>
        <p:spPr>
          <a:xfrm>
            <a:off x="458279" y="1121824"/>
            <a:ext cx="11411166" cy="1887643"/>
          </a:xfrm>
          <a:prstGeom prst="rect">
            <a:avLst/>
          </a:prstGeom>
          <a:noFill/>
          <a:ln>
            <a:noFill/>
          </a:ln>
        </p:spPr>
        <p:txBody>
          <a:bodyPr spcFirstLastPara="1" wrap="square" lIns="0" tIns="12700" rIns="0" bIns="0" anchor="t" anchorCtr="0">
            <a:spAutoFit/>
          </a:bodyPr>
          <a:lstStyle/>
          <a:p>
            <a:pPr marL="4348480" marR="5080" lvl="0" indent="1032510" algn="l" rtl="0">
              <a:lnSpc>
                <a:spcPct val="100000"/>
              </a:lnSpc>
              <a:spcBef>
                <a:spcPts val="0"/>
              </a:spcBef>
              <a:spcAft>
                <a:spcPts val="0"/>
              </a:spcAft>
              <a:buSzPts val="1400"/>
              <a:buNone/>
            </a:pPr>
            <a:r>
              <a:rPr lang="en-US"/>
              <a:t>Basics of Neural  Network Programming</a:t>
            </a:r>
            <a:endParaRPr/>
          </a:p>
        </p:txBody>
      </p:sp>
      <p:sp>
        <p:nvSpPr>
          <p:cNvPr id="285" name="Google Shape;285;p32"/>
          <p:cNvSpPr txBox="1"/>
          <p:nvPr/>
        </p:nvSpPr>
        <p:spPr>
          <a:xfrm>
            <a:off x="6224142" y="3831166"/>
            <a:ext cx="4491206" cy="936154"/>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Calibri"/>
                <a:ea typeface="Calibri"/>
                <a:cs typeface="Calibri"/>
                <a:sym typeface="Calibri"/>
              </a:rPr>
              <a:t>Vectorization</a:t>
            </a:r>
            <a:endParaRPr sz="6000" b="0" i="0" u="none" strike="noStrike" cap="none" dirty="0">
              <a:solidFill>
                <a:schemeClr val="dk1"/>
              </a:solidFill>
              <a:latin typeface="Calibri"/>
              <a:ea typeface="Calibri"/>
              <a:cs typeface="Calibri"/>
              <a:sym typeface="Calibri"/>
            </a:endParaRPr>
          </a:p>
        </p:txBody>
      </p:sp>
      <p:pic>
        <p:nvPicPr>
          <p:cNvPr id="286" name="Google Shape;286;p32"/>
          <p:cNvPicPr preferRelativeResize="0"/>
          <p:nvPr/>
        </p:nvPicPr>
        <p:blipFill rotWithShape="1">
          <a:blip r:embed="rId3">
            <a:alphaModFix/>
          </a:blip>
          <a:srcRect/>
          <a:stretch/>
        </p:blipFill>
        <p:spPr>
          <a:xfrm>
            <a:off x="417325" y="2156850"/>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5" name="Google Shape;65;p9"/>
          <p:cNvSpPr txBox="1"/>
          <p:nvPr/>
        </p:nvSpPr>
        <p:spPr>
          <a:xfrm>
            <a:off x="439615" y="1245806"/>
            <a:ext cx="11306908" cy="3644587"/>
          </a:xfrm>
          <a:prstGeom prst="rect">
            <a:avLst/>
          </a:prstGeom>
          <a:noFill/>
          <a:ln>
            <a:noFill/>
          </a:ln>
        </p:spPr>
        <p:txBody>
          <a:bodyPr spcFirstLastPara="1" wrap="square" lIns="0" tIns="12700" rIns="0" bIns="0" anchor="t" anchorCtr="0">
            <a:spAutoFit/>
          </a:bodyPr>
          <a:lstStyle/>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Vectorization is the process of getting rid of explicit for loops in code to make it run faster, especially in the era of deep learning where large datasets are common. The goal is to perform operations on vectors and matrices directly instead of using loops. </a:t>
            </a:r>
          </a:p>
          <a:p>
            <a:pPr marL="12700" lvl="0">
              <a:buSzPts val="2800"/>
            </a:pPr>
            <a:r>
              <a:rPr lang="en-US" sz="2400" dirty="0">
                <a:solidFill>
                  <a:schemeClr val="dk1"/>
                </a:solidFill>
                <a:latin typeface="+mj-lt"/>
                <a:ea typeface="Century Schoolbook"/>
                <a:cs typeface="Century Schoolbook"/>
                <a:sym typeface="Century Schoolbook"/>
              </a:rPr>
              <a:t>	</a:t>
            </a:r>
            <a:r>
              <a:rPr lang="en-US" sz="2000" dirty="0">
                <a:solidFill>
                  <a:schemeClr val="dk1"/>
                </a:solidFill>
                <a:latin typeface="+mj-lt"/>
                <a:ea typeface="Century Schoolbook"/>
                <a:cs typeface="Century Schoolbook"/>
                <a:sym typeface="Century Schoolbook"/>
              </a:rPr>
              <a:t>For example, in logistic regression, the equation </a:t>
            </a:r>
          </a:p>
          <a:p>
            <a:pPr marL="12700" lvl="0">
              <a:buSzPts val="2800"/>
            </a:pPr>
            <a:r>
              <a:rPr lang="en-US" sz="2000" dirty="0">
                <a:solidFill>
                  <a:schemeClr val="dk1"/>
                </a:solidFill>
                <a:latin typeface="+mj-lt"/>
                <a:ea typeface="Century Schoolbook"/>
                <a:cs typeface="Century Schoolbook"/>
                <a:sym typeface="Century Schoolbook"/>
              </a:rPr>
              <a:t>	</a:t>
            </a:r>
            <a:r>
              <a:rPr lang="en-US" sz="2400" b="1" dirty="0">
                <a:solidFill>
                  <a:schemeClr val="dk1"/>
                </a:solidFill>
                <a:latin typeface="+mj-lt"/>
                <a:ea typeface="Century Schoolbook"/>
                <a:cs typeface="Century Schoolbook"/>
                <a:sym typeface="Century Schoolbook"/>
              </a:rPr>
              <a:t>Z = W</a:t>
            </a:r>
            <a:r>
              <a:rPr lang="en-US" sz="2400" b="1" baseline="30000" dirty="0">
                <a:solidFill>
                  <a:schemeClr val="dk1"/>
                </a:solidFill>
                <a:latin typeface="+mj-lt"/>
                <a:ea typeface="Century Schoolbook"/>
                <a:cs typeface="Century Schoolbook"/>
                <a:sym typeface="Century Schoolbook"/>
              </a:rPr>
              <a:t>T</a:t>
            </a:r>
            <a:r>
              <a:rPr lang="en-US" sz="2400" b="1" dirty="0">
                <a:solidFill>
                  <a:schemeClr val="dk1"/>
                </a:solidFill>
                <a:latin typeface="+mj-lt"/>
                <a:ea typeface="Century Schoolbook"/>
                <a:cs typeface="Century Schoolbook"/>
                <a:sym typeface="Century Schoolbook"/>
              </a:rPr>
              <a:t>X + b</a:t>
            </a:r>
            <a:r>
              <a:rPr lang="en-US" sz="2000" dirty="0">
                <a:solidFill>
                  <a:schemeClr val="dk1"/>
                </a:solidFill>
                <a:latin typeface="+mj-lt"/>
                <a:ea typeface="Century Schoolbook"/>
                <a:cs typeface="Century Schoolbook"/>
                <a:sym typeface="Century Schoolbook"/>
              </a:rPr>
              <a:t> can be </a:t>
            </a:r>
            <a:r>
              <a:rPr lang="en-US" sz="2000" dirty="0" err="1">
                <a:solidFill>
                  <a:schemeClr val="dk1"/>
                </a:solidFill>
                <a:latin typeface="+mj-lt"/>
                <a:ea typeface="Century Schoolbook"/>
                <a:cs typeface="Century Schoolbook"/>
                <a:sym typeface="Century Schoolbook"/>
              </a:rPr>
              <a:t>vectorized</a:t>
            </a:r>
            <a:r>
              <a:rPr lang="en-US" sz="2000" dirty="0">
                <a:solidFill>
                  <a:schemeClr val="dk1"/>
                </a:solidFill>
                <a:latin typeface="+mj-lt"/>
                <a:ea typeface="Century Schoolbook"/>
                <a:cs typeface="Century Schoolbook"/>
                <a:sym typeface="Century Schoolbook"/>
              </a:rPr>
              <a:t> by computing </a:t>
            </a:r>
          </a:p>
          <a:p>
            <a:pPr marL="12700" lvl="0">
              <a:buSzPts val="2800"/>
            </a:pPr>
            <a:r>
              <a:rPr lang="en-US" sz="2000" dirty="0">
                <a:solidFill>
                  <a:schemeClr val="dk1"/>
                </a:solidFill>
                <a:latin typeface="+mj-lt"/>
                <a:ea typeface="Century Schoolbook"/>
                <a:cs typeface="Century Schoolbook"/>
                <a:sym typeface="Century Schoolbook"/>
              </a:rPr>
              <a:t>	</a:t>
            </a:r>
            <a:r>
              <a:rPr lang="en-US" sz="2400" b="1" dirty="0">
                <a:solidFill>
                  <a:schemeClr val="dk1"/>
                </a:solidFill>
                <a:latin typeface="+mj-lt"/>
                <a:ea typeface="Century Schoolbook"/>
                <a:cs typeface="Century Schoolbook"/>
                <a:sym typeface="Century Schoolbook"/>
              </a:rPr>
              <a:t>Z = np.dot(W, X) + b</a:t>
            </a:r>
            <a:r>
              <a:rPr lang="en-US" sz="2000" dirty="0">
                <a:solidFill>
                  <a:schemeClr val="dk1"/>
                </a:solidFill>
                <a:latin typeface="+mj-lt"/>
                <a:ea typeface="Century Schoolbook"/>
                <a:cs typeface="Century Schoolbook"/>
                <a:sym typeface="Century Schoolbook"/>
              </a:rPr>
              <a:t>. </a:t>
            </a:r>
          </a:p>
          <a:p>
            <a:pPr marL="12700" lvl="0">
              <a:buSzPts val="2800"/>
            </a:pPr>
            <a:r>
              <a:rPr lang="en-US" sz="2000" dirty="0">
                <a:solidFill>
                  <a:schemeClr val="dk1"/>
                </a:solidFill>
                <a:latin typeface="+mj-lt"/>
                <a:ea typeface="Century Schoolbook"/>
                <a:cs typeface="Century Schoolbook"/>
                <a:sym typeface="Century Schoolbook"/>
              </a:rPr>
              <a:t>	This eliminates the need for loops and runs much faster.</a:t>
            </a:r>
            <a:endParaRPr lang="en-US" sz="2400" dirty="0">
              <a:solidFill>
                <a:schemeClr val="dk1"/>
              </a:solidFill>
              <a:latin typeface="+mj-lt"/>
              <a:ea typeface="Century Schoolbook"/>
              <a:cs typeface="Century Schoolbook"/>
              <a:sym typeface="Century Schoolbook"/>
            </a:endParaRPr>
          </a:p>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In a </a:t>
            </a:r>
            <a:r>
              <a:rPr lang="en-US" sz="2400" dirty="0" err="1">
                <a:solidFill>
                  <a:schemeClr val="dk1"/>
                </a:solidFill>
                <a:latin typeface="+mj-lt"/>
                <a:ea typeface="Century Schoolbook"/>
                <a:cs typeface="Century Schoolbook"/>
                <a:sym typeface="Century Schoolbook"/>
              </a:rPr>
              <a:t>Jupyter</a:t>
            </a:r>
            <a:r>
              <a:rPr lang="en-US" sz="2400" dirty="0">
                <a:solidFill>
                  <a:schemeClr val="dk1"/>
                </a:solidFill>
                <a:latin typeface="+mj-lt"/>
                <a:ea typeface="Century Schoolbook"/>
                <a:cs typeface="Century Schoolbook"/>
                <a:sym typeface="Century Schoolbook"/>
              </a:rPr>
              <a:t> notebook, the </a:t>
            </a:r>
            <a:r>
              <a:rPr lang="en-US" sz="2400" b="1" dirty="0">
                <a:solidFill>
                  <a:schemeClr val="dk1"/>
                </a:solidFill>
                <a:latin typeface="+mj-lt"/>
                <a:ea typeface="Century Schoolbook"/>
                <a:cs typeface="Century Schoolbook"/>
                <a:sym typeface="Century Schoolbook"/>
              </a:rPr>
              <a:t>np</a:t>
            </a:r>
            <a:r>
              <a:rPr lang="en-US" sz="2400" dirty="0">
                <a:solidFill>
                  <a:schemeClr val="dk1"/>
                </a:solidFill>
                <a:latin typeface="+mj-lt"/>
                <a:ea typeface="Century Schoolbook"/>
                <a:cs typeface="Century Schoolbook"/>
                <a:sym typeface="Century Schoolbook"/>
              </a:rPr>
              <a:t> library can be used to create and manipulate arrays. </a:t>
            </a:r>
          </a:p>
        </p:txBody>
      </p:sp>
      <p:sp>
        <p:nvSpPr>
          <p:cNvPr id="66" name="Google Shape;66;p9"/>
          <p:cNvSpPr txBox="1"/>
          <p:nvPr/>
        </p:nvSpPr>
        <p:spPr>
          <a:xfrm>
            <a:off x="138373" y="156629"/>
            <a:ext cx="9207849" cy="689932"/>
          </a:xfrm>
          <a:prstGeom prst="rect">
            <a:avLst/>
          </a:prstGeom>
          <a:noFill/>
          <a:ln>
            <a:noFill/>
          </a:ln>
        </p:spPr>
        <p:txBody>
          <a:bodyPr spcFirstLastPara="1" wrap="square" lIns="0" tIns="12700" rIns="0" bIns="0" anchor="t" anchorCtr="0">
            <a:spAutoFit/>
          </a:bodyPr>
          <a:lstStyle/>
          <a:p>
            <a:pPr marL="12700" lvl="0">
              <a:buSzPts val="6000"/>
            </a:pPr>
            <a:r>
              <a:rPr lang="en-US" sz="4400" dirty="0">
                <a:solidFill>
                  <a:schemeClr val="dk1"/>
                </a:solidFill>
                <a:latin typeface="+mj-lt"/>
                <a:ea typeface="Calibri"/>
                <a:cs typeface="Calibri"/>
                <a:sym typeface="Calibri"/>
              </a:rPr>
              <a:t>Vectorization</a:t>
            </a:r>
          </a:p>
        </p:txBody>
      </p:sp>
      <p:pic>
        <p:nvPicPr>
          <p:cNvPr id="72" name="Google Shape;72;p9"/>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dirty="0"/>
          </a:p>
        </p:txBody>
      </p:sp>
    </p:spTree>
    <p:extLst>
      <p:ext uri="{BB962C8B-B14F-4D97-AF65-F5344CB8AC3E}">
        <p14:creationId xmlns:p14="http://schemas.microsoft.com/office/powerpoint/2010/main" val="2656725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5" name="Google Shape;65;p9"/>
          <p:cNvSpPr txBox="1"/>
          <p:nvPr/>
        </p:nvSpPr>
        <p:spPr>
          <a:xfrm>
            <a:off x="439615" y="1245806"/>
            <a:ext cx="11306908" cy="3336811"/>
          </a:xfrm>
          <a:prstGeom prst="rect">
            <a:avLst/>
          </a:prstGeom>
          <a:noFill/>
          <a:ln>
            <a:noFill/>
          </a:ln>
        </p:spPr>
        <p:txBody>
          <a:bodyPr spcFirstLastPara="1" wrap="square" lIns="0" tIns="12700" rIns="0" bIns="0" anchor="t" anchorCtr="0">
            <a:spAutoFit/>
          </a:bodyPr>
          <a:lstStyle/>
          <a:p>
            <a:pPr marL="355600" lvl="0" indent="-342900">
              <a:buSzPts val="2800"/>
              <a:buFont typeface="Arial" panose="020B0604020202020204" pitchFamily="34" charset="0"/>
              <a:buChar char="•"/>
            </a:pPr>
            <a:r>
              <a:rPr lang="en-US" sz="2400" dirty="0">
                <a:solidFill>
                  <a:schemeClr val="dk1"/>
                </a:solidFill>
                <a:ea typeface="Century Schoolbook"/>
                <a:cs typeface="Century Schoolbook"/>
                <a:sym typeface="Century Schoolbook"/>
              </a:rPr>
              <a:t>A vectorization demo was performed by creating two million-dimensional arrays and using np.dot() to calculate the dot product. </a:t>
            </a:r>
          </a:p>
          <a:p>
            <a:pPr marL="355600" lvl="0" indent="-342900">
              <a:buSzPts val="2800"/>
              <a:buFont typeface="Arial" panose="020B0604020202020204" pitchFamily="34" charset="0"/>
              <a:buChar char="•"/>
            </a:pPr>
            <a:r>
              <a:rPr lang="en-US" sz="2400" dirty="0">
                <a:solidFill>
                  <a:schemeClr val="dk1"/>
                </a:solidFill>
                <a:ea typeface="Century Schoolbook"/>
                <a:cs typeface="Century Schoolbook"/>
                <a:sym typeface="Century Schoolbook"/>
              </a:rPr>
              <a:t>A non-</a:t>
            </a:r>
            <a:r>
              <a:rPr lang="en-US" sz="2400" dirty="0" err="1">
                <a:solidFill>
                  <a:schemeClr val="dk1"/>
                </a:solidFill>
                <a:ea typeface="Century Schoolbook"/>
                <a:cs typeface="Century Schoolbook"/>
                <a:sym typeface="Century Schoolbook"/>
              </a:rPr>
              <a:t>vectorized</a:t>
            </a:r>
            <a:r>
              <a:rPr lang="en-US" sz="2400" dirty="0">
                <a:solidFill>
                  <a:schemeClr val="dk1"/>
                </a:solidFill>
                <a:ea typeface="Century Schoolbook"/>
                <a:cs typeface="Century Schoolbook"/>
                <a:sym typeface="Century Schoolbook"/>
              </a:rPr>
              <a:t> version was then implemented using a for loop to compute the dot 	product. </a:t>
            </a:r>
          </a:p>
          <a:p>
            <a:pPr marL="355600" lvl="0" indent="-342900">
              <a:buSzPts val="2800"/>
              <a:buFont typeface="Arial" panose="020B0604020202020204" pitchFamily="34" charset="0"/>
              <a:buChar char="•"/>
            </a:pPr>
            <a:r>
              <a:rPr lang="en-US" sz="2400" dirty="0" err="1">
                <a:solidFill>
                  <a:schemeClr val="dk1"/>
                </a:solidFill>
                <a:ea typeface="Century Schoolbook"/>
                <a:cs typeface="Century Schoolbook"/>
                <a:sym typeface="Century Schoolbook"/>
              </a:rPr>
              <a:t>Vectorized</a:t>
            </a:r>
            <a:r>
              <a:rPr lang="en-US" sz="2400" dirty="0">
                <a:solidFill>
                  <a:schemeClr val="dk1"/>
                </a:solidFill>
                <a:ea typeface="Century Schoolbook"/>
                <a:cs typeface="Century Schoolbook"/>
                <a:sym typeface="Century Schoolbook"/>
              </a:rPr>
              <a:t> version took around 1.5 milliseconds to run, while the non-</a:t>
            </a:r>
            <a:r>
              <a:rPr lang="en-US" sz="2400" dirty="0" err="1">
                <a:solidFill>
                  <a:schemeClr val="dk1"/>
                </a:solidFill>
                <a:ea typeface="Century Schoolbook"/>
                <a:cs typeface="Century Schoolbook"/>
                <a:sym typeface="Century Schoolbook"/>
              </a:rPr>
              <a:t>vectorized</a:t>
            </a:r>
            <a:r>
              <a:rPr lang="en-US" sz="2400" dirty="0">
                <a:solidFill>
                  <a:schemeClr val="dk1"/>
                </a:solidFill>
                <a:ea typeface="Century Schoolbook"/>
                <a:cs typeface="Century Schoolbook"/>
                <a:sym typeface="Century Schoolbook"/>
              </a:rPr>
              <a:t> version took about 500 milliseconds, or 300 times longer.</a:t>
            </a:r>
            <a:endParaRPr lang="en-US" sz="2400" dirty="0">
              <a:solidFill>
                <a:schemeClr val="dk1"/>
              </a:solidFill>
              <a:latin typeface="+mj-lt"/>
              <a:ea typeface="Century Schoolbook"/>
              <a:cs typeface="Century Schoolbook"/>
              <a:sym typeface="Century Schoolbook"/>
            </a:endParaRPr>
          </a:p>
          <a:p>
            <a:pPr marL="355600" lvl="0" indent="-342900">
              <a:buSzPts val="2800"/>
              <a:buFont typeface="Arial" panose="020B0604020202020204" pitchFamily="34" charset="0"/>
              <a:buChar char="•"/>
            </a:pPr>
            <a:r>
              <a:rPr lang="en-US" sz="2400" dirty="0">
                <a:solidFill>
                  <a:schemeClr val="dk1"/>
                </a:solidFill>
                <a:latin typeface="+mj-lt"/>
                <a:ea typeface="Century Schoolbook"/>
                <a:cs typeface="Century Schoolbook"/>
                <a:sym typeface="Century Schoolbook"/>
              </a:rPr>
              <a:t>It is important to remember to </a:t>
            </a:r>
            <a:r>
              <a:rPr lang="en-US" sz="2400" dirty="0" err="1">
                <a:solidFill>
                  <a:schemeClr val="dk1"/>
                </a:solidFill>
                <a:latin typeface="+mj-lt"/>
                <a:ea typeface="Century Schoolbook"/>
                <a:cs typeface="Century Schoolbook"/>
                <a:sym typeface="Century Schoolbook"/>
              </a:rPr>
              <a:t>vectorize</a:t>
            </a:r>
            <a:r>
              <a:rPr lang="en-US" sz="2400" dirty="0">
                <a:solidFill>
                  <a:schemeClr val="dk1"/>
                </a:solidFill>
                <a:latin typeface="+mj-lt"/>
                <a:ea typeface="Century Schoolbook"/>
                <a:cs typeface="Century Schoolbook"/>
                <a:sym typeface="Century Schoolbook"/>
              </a:rPr>
              <a:t> code whenever possible to make it run faster. Built-in functions like np.dot() make use of parallelism instructions that allow CPUs and GPUs to execute calculations much faster.</a:t>
            </a:r>
          </a:p>
        </p:txBody>
      </p:sp>
      <p:sp>
        <p:nvSpPr>
          <p:cNvPr id="66" name="Google Shape;66;p9"/>
          <p:cNvSpPr txBox="1"/>
          <p:nvPr/>
        </p:nvSpPr>
        <p:spPr>
          <a:xfrm>
            <a:off x="138373" y="156629"/>
            <a:ext cx="9207849" cy="689932"/>
          </a:xfrm>
          <a:prstGeom prst="rect">
            <a:avLst/>
          </a:prstGeom>
          <a:noFill/>
          <a:ln>
            <a:noFill/>
          </a:ln>
        </p:spPr>
        <p:txBody>
          <a:bodyPr spcFirstLastPara="1" wrap="square" lIns="0" tIns="12700" rIns="0" bIns="0" anchor="t" anchorCtr="0">
            <a:spAutoFit/>
          </a:bodyPr>
          <a:lstStyle/>
          <a:p>
            <a:pPr marL="12700" lvl="0">
              <a:buSzPts val="6000"/>
            </a:pPr>
            <a:r>
              <a:rPr lang="en-US" sz="4400" dirty="0">
                <a:solidFill>
                  <a:schemeClr val="dk1"/>
                </a:solidFill>
                <a:latin typeface="+mj-lt"/>
                <a:ea typeface="Calibri"/>
                <a:cs typeface="Calibri"/>
                <a:sym typeface="Calibri"/>
              </a:rPr>
              <a:t>Vectorization</a:t>
            </a:r>
          </a:p>
        </p:txBody>
      </p:sp>
      <p:pic>
        <p:nvPicPr>
          <p:cNvPr id="72" name="Google Shape;72;p9"/>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spTree>
    <p:extLst>
      <p:ext uri="{BB962C8B-B14F-4D97-AF65-F5344CB8AC3E}">
        <p14:creationId xmlns:p14="http://schemas.microsoft.com/office/powerpoint/2010/main" val="21965665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97"/>
        <p:cNvGrpSpPr/>
        <p:nvPr/>
      </p:nvGrpSpPr>
      <p:grpSpPr>
        <a:xfrm>
          <a:off x="0" y="0"/>
          <a:ext cx="0" cy="0"/>
          <a:chOff x="0" y="0"/>
          <a:chExt cx="0" cy="0"/>
        </a:xfrm>
      </p:grpSpPr>
      <p:sp>
        <p:nvSpPr>
          <p:cNvPr id="298" name="Google Shape;298;p34"/>
          <p:cNvSpPr/>
          <p:nvPr/>
        </p:nvSpPr>
        <p:spPr>
          <a:xfrm>
            <a:off x="4544009" y="3459886"/>
            <a:ext cx="7442200" cy="0"/>
          </a:xfrm>
          <a:custGeom>
            <a:avLst/>
            <a:gdLst/>
            <a:ahLst/>
            <a:cxnLst/>
            <a:rect l="l" t="t" r="r" b="b"/>
            <a:pathLst>
              <a:path w="7442200" h="120000" extrusionOk="0">
                <a:moveTo>
                  <a:pt x="0" y="0"/>
                </a:moveTo>
                <a:lnTo>
                  <a:pt x="7442044" y="0"/>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9" name="Google Shape;299;p34"/>
          <p:cNvSpPr txBox="1">
            <a:spLocks noGrp="1"/>
          </p:cNvSpPr>
          <p:nvPr>
            <p:ph type="body" idx="1"/>
          </p:nvPr>
        </p:nvSpPr>
        <p:spPr>
          <a:xfrm>
            <a:off x="458279" y="1121824"/>
            <a:ext cx="11455554" cy="1859483"/>
          </a:xfrm>
          <a:prstGeom prst="rect">
            <a:avLst/>
          </a:prstGeom>
          <a:noFill/>
          <a:ln>
            <a:noFill/>
          </a:ln>
        </p:spPr>
        <p:txBody>
          <a:bodyPr spcFirstLastPara="1" wrap="square" lIns="0" tIns="12700" rIns="0" bIns="0" anchor="t" anchorCtr="0">
            <a:spAutoFit/>
          </a:bodyPr>
          <a:lstStyle/>
          <a:p>
            <a:pPr marL="4348480" marR="5080" lvl="0" indent="1032510" algn="l" rtl="0">
              <a:lnSpc>
                <a:spcPct val="100000"/>
              </a:lnSpc>
              <a:spcBef>
                <a:spcPts val="0"/>
              </a:spcBef>
              <a:spcAft>
                <a:spcPts val="0"/>
              </a:spcAft>
              <a:buSzPts val="1400"/>
              <a:buNone/>
            </a:pPr>
            <a:r>
              <a:rPr lang="en-US"/>
              <a:t>Basics of Neural  Network Programming</a:t>
            </a:r>
            <a:endParaRPr/>
          </a:p>
        </p:txBody>
      </p:sp>
      <p:sp>
        <p:nvSpPr>
          <p:cNvPr id="300" name="Google Shape;300;p34"/>
          <p:cNvSpPr txBox="1"/>
          <p:nvPr/>
        </p:nvSpPr>
        <p:spPr>
          <a:xfrm>
            <a:off x="4544009" y="3659044"/>
            <a:ext cx="7442200" cy="1859483"/>
          </a:xfrm>
          <a:prstGeom prst="rect">
            <a:avLst/>
          </a:prstGeom>
          <a:noFill/>
          <a:ln>
            <a:noFill/>
          </a:ln>
        </p:spPr>
        <p:txBody>
          <a:bodyPr spcFirstLastPara="1" wrap="square" lIns="0" tIns="12700" rIns="0" bIns="0" anchor="t" anchorCtr="0">
            <a:spAutoFit/>
          </a:bodyPr>
          <a:lstStyle/>
          <a:p>
            <a:pPr marL="1490980" marR="5080" lvl="0" indent="-1478915"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mj-lt"/>
                <a:ea typeface="Calibri"/>
                <a:cs typeface="Calibri"/>
                <a:sym typeface="Calibri"/>
              </a:rPr>
              <a:t>More vectorization  examples</a:t>
            </a:r>
            <a:endParaRPr sz="6000" b="0" i="0" u="none" strike="noStrike" cap="none" dirty="0">
              <a:solidFill>
                <a:schemeClr val="dk1"/>
              </a:solidFill>
              <a:latin typeface="+mj-lt"/>
              <a:ea typeface="Calibri"/>
              <a:cs typeface="Calibri"/>
              <a:sym typeface="Calibri"/>
            </a:endParaRPr>
          </a:p>
        </p:txBody>
      </p:sp>
      <p:pic>
        <p:nvPicPr>
          <p:cNvPr id="301" name="Google Shape;301;p34"/>
          <p:cNvPicPr preferRelativeResize="0"/>
          <p:nvPr/>
        </p:nvPicPr>
        <p:blipFill rotWithShape="1">
          <a:blip r:embed="rId3">
            <a:alphaModFix/>
          </a:blip>
          <a:srcRect/>
          <a:stretch/>
        </p:blipFill>
        <p:spPr>
          <a:xfrm>
            <a:off x="417325" y="2156850"/>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305"/>
        <p:cNvGrpSpPr/>
        <p:nvPr/>
      </p:nvGrpSpPr>
      <p:grpSpPr>
        <a:xfrm>
          <a:off x="0" y="0"/>
          <a:ext cx="0" cy="0"/>
          <a:chOff x="0" y="0"/>
          <a:chExt cx="0" cy="0"/>
        </a:xfrm>
      </p:grpSpPr>
      <p:sp>
        <p:nvSpPr>
          <p:cNvPr id="306" name="Google Shape;306;p35"/>
          <p:cNvSpPr txBox="1"/>
          <p:nvPr/>
        </p:nvSpPr>
        <p:spPr>
          <a:xfrm>
            <a:off x="236465" y="100454"/>
            <a:ext cx="10341610" cy="6959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4400"/>
              <a:buFont typeface="Arial"/>
              <a:buNone/>
            </a:pPr>
            <a:r>
              <a:rPr lang="en-US" sz="4400" b="0" i="0" u="none" strike="noStrike" cap="none" dirty="0">
                <a:solidFill>
                  <a:schemeClr val="dk1"/>
                </a:solidFill>
                <a:latin typeface="+mj-lt"/>
                <a:ea typeface="Century Schoolbook"/>
                <a:cs typeface="Century Schoolbook"/>
                <a:sym typeface="Century Schoolbook"/>
              </a:rPr>
              <a:t>Neural network programming guideline</a:t>
            </a:r>
            <a:endParaRPr sz="4400" b="0" i="0" u="none" strike="noStrike" cap="none" dirty="0">
              <a:solidFill>
                <a:schemeClr val="dk1"/>
              </a:solidFill>
              <a:latin typeface="+mj-lt"/>
              <a:ea typeface="Century Schoolbook"/>
              <a:cs typeface="Century Schoolbook"/>
              <a:sym typeface="Century Schoolbook"/>
            </a:endParaRPr>
          </a:p>
        </p:txBody>
      </p:sp>
      <p:sp>
        <p:nvSpPr>
          <p:cNvPr id="307" name="Google Shape;307;p35"/>
          <p:cNvSpPr txBox="1"/>
          <p:nvPr/>
        </p:nvSpPr>
        <p:spPr>
          <a:xfrm>
            <a:off x="1346644" y="1536696"/>
            <a:ext cx="8107045" cy="5130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entury Schoolbook"/>
                <a:ea typeface="Century Schoolbook"/>
                <a:cs typeface="Century Schoolbook"/>
                <a:sym typeface="Century Schoolbook"/>
              </a:rPr>
              <a:t>Whenever possible, avoid explicit for-loops.</a:t>
            </a:r>
            <a:endParaRPr sz="3200" b="0" i="0" u="none" strike="noStrike" cap="none">
              <a:solidFill>
                <a:schemeClr val="dk1"/>
              </a:solidFill>
              <a:latin typeface="Century Schoolbook"/>
              <a:ea typeface="Century Schoolbook"/>
              <a:cs typeface="Century Schoolbook"/>
              <a:sym typeface="Century Schoolbook"/>
            </a:endParaRPr>
          </a:p>
        </p:txBody>
      </p:sp>
      <p:pic>
        <p:nvPicPr>
          <p:cNvPr id="308" name="Google Shape;308;p35"/>
          <p:cNvPicPr preferRelativeResize="0"/>
          <p:nvPr/>
        </p:nvPicPr>
        <p:blipFill rotWithShape="1">
          <a:blip r:embed="rId3">
            <a:alphaModFix/>
          </a:blip>
          <a:srcRect/>
          <a:stretch/>
        </p:blipFill>
        <p:spPr>
          <a:xfrm>
            <a:off x="1207044" y="2369826"/>
            <a:ext cx="4200226" cy="1314152"/>
          </a:xfrm>
          <a:prstGeom prst="rect">
            <a:avLst/>
          </a:prstGeom>
          <a:noFill/>
          <a:ln>
            <a:noFill/>
          </a:ln>
        </p:spPr>
      </p:pic>
      <p:pic>
        <p:nvPicPr>
          <p:cNvPr id="309" name="Google Shape;309;p35"/>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313"/>
        <p:cNvGrpSpPr/>
        <p:nvPr/>
      </p:nvGrpSpPr>
      <p:grpSpPr>
        <a:xfrm>
          <a:off x="0" y="0"/>
          <a:ext cx="0" cy="0"/>
          <a:chOff x="0" y="0"/>
          <a:chExt cx="0" cy="0"/>
        </a:xfrm>
      </p:grpSpPr>
      <p:sp>
        <p:nvSpPr>
          <p:cNvPr id="315" name="Google Shape;315;p36"/>
          <p:cNvSpPr txBox="1">
            <a:spLocks noGrp="1"/>
          </p:cNvSpPr>
          <p:nvPr>
            <p:ph type="title"/>
          </p:nvPr>
        </p:nvSpPr>
        <p:spPr>
          <a:xfrm>
            <a:off x="293893" y="205690"/>
            <a:ext cx="9420860"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b="0" dirty="0">
                <a:latin typeface="+mj-lt"/>
                <a:ea typeface="Century Schoolbook"/>
                <a:cs typeface="Century Schoolbook"/>
                <a:sym typeface="Century Schoolbook"/>
              </a:rPr>
              <a:t>Vectors and matrix valued functions</a:t>
            </a:r>
            <a:endParaRPr sz="4400" dirty="0">
              <a:latin typeface="+mj-lt"/>
              <a:ea typeface="Century Schoolbook"/>
              <a:cs typeface="Century Schoolbook"/>
              <a:sym typeface="Century Schoolbook"/>
            </a:endParaRPr>
          </a:p>
        </p:txBody>
      </p:sp>
      <p:sp>
        <p:nvSpPr>
          <p:cNvPr id="316" name="Google Shape;316;p36"/>
          <p:cNvSpPr txBox="1"/>
          <p:nvPr/>
        </p:nvSpPr>
        <p:spPr>
          <a:xfrm>
            <a:off x="828547" y="1536696"/>
            <a:ext cx="9873615" cy="763905"/>
          </a:xfrm>
          <a:prstGeom prst="rect">
            <a:avLst/>
          </a:prstGeom>
          <a:noFill/>
          <a:ln>
            <a:noFill/>
          </a:ln>
        </p:spPr>
        <p:txBody>
          <a:bodyPr spcFirstLastPara="1" wrap="square" lIns="0" tIns="5700" rIns="0" bIns="0" anchor="t" anchorCtr="0">
            <a:spAutoFit/>
          </a:bodyPr>
          <a:lstStyle/>
          <a:p>
            <a:pPr marL="12700" marR="5080" lvl="0" indent="0" algn="l" rtl="0">
              <a:lnSpc>
                <a:spcPct val="101800"/>
              </a:lnSpc>
              <a:spcBef>
                <a:spcPts val="0"/>
              </a:spcBef>
              <a:spcAft>
                <a:spcPts val="0"/>
              </a:spcAft>
              <a:buClr>
                <a:srgbClr val="000000"/>
              </a:buClr>
              <a:buSzPts val="2400"/>
              <a:buFont typeface="Arial"/>
              <a:buNone/>
            </a:pPr>
            <a:r>
              <a:rPr lang="en-US" sz="2400" b="0" i="0" u="none" strike="noStrike" cap="none" dirty="0">
                <a:solidFill>
                  <a:schemeClr val="dk1"/>
                </a:solidFill>
                <a:latin typeface="Century Schoolbook"/>
                <a:ea typeface="Century Schoolbook"/>
                <a:cs typeface="Century Schoolbook"/>
                <a:sym typeface="Century Schoolbook"/>
              </a:rPr>
              <a:t>Say you need to apply the exponential operation on every element of a  matrix/vector.</a:t>
            </a:r>
            <a:endParaRPr sz="2400" b="0" i="0" u="none" strike="noStrike" cap="none" dirty="0">
              <a:solidFill>
                <a:schemeClr val="dk1"/>
              </a:solidFill>
              <a:latin typeface="Century Schoolbook"/>
              <a:ea typeface="Century Schoolbook"/>
              <a:cs typeface="Century Schoolbook"/>
              <a:sym typeface="Century Schoolbook"/>
            </a:endParaRPr>
          </a:p>
        </p:txBody>
      </p:sp>
      <p:sp>
        <p:nvSpPr>
          <p:cNvPr id="317" name="Google Shape;317;p36"/>
          <p:cNvSpPr txBox="1"/>
          <p:nvPr/>
        </p:nvSpPr>
        <p:spPr>
          <a:xfrm>
            <a:off x="828546" y="4461150"/>
            <a:ext cx="5106261" cy="1604137"/>
          </a:xfrm>
          <a:prstGeom prst="rect">
            <a:avLst/>
          </a:prstGeom>
          <a:noFill/>
          <a:ln>
            <a:noFill/>
          </a:ln>
        </p:spPr>
        <p:txBody>
          <a:bodyPr spcFirstLastPara="1" wrap="square" lIns="0" tIns="13950" rIns="0" bIns="0" anchor="t" anchorCtr="0">
            <a:spAutoFit/>
          </a:bodyPr>
          <a:lstStyle/>
          <a:p>
            <a:pPr marL="12700" marR="5080" lvl="0" indent="0" algn="l" rtl="0">
              <a:lnSpc>
                <a:spcPct val="122600"/>
              </a:lnSpc>
              <a:spcBef>
                <a:spcPts val="0"/>
              </a:spcBef>
              <a:spcAft>
                <a:spcPts val="0"/>
              </a:spcAft>
              <a:buClr>
                <a:srgbClr val="000000"/>
              </a:buClr>
              <a:buSzPts val="2800"/>
              <a:buFont typeface="Arial"/>
              <a:buNone/>
            </a:pPr>
            <a:r>
              <a:rPr lang="en-US" sz="2800" b="0" i="0" u="none" strike="noStrike" cap="none" dirty="0">
                <a:solidFill>
                  <a:srgbClr val="0070C0"/>
                </a:solidFill>
                <a:latin typeface="Courier New"/>
                <a:ea typeface="Courier New"/>
                <a:cs typeface="Courier New"/>
                <a:sym typeface="Courier New"/>
              </a:rPr>
              <a:t>u = </a:t>
            </a:r>
            <a:r>
              <a:rPr lang="en-US" sz="2800" b="0" i="0" u="none" strike="noStrike" cap="none" dirty="0" err="1">
                <a:solidFill>
                  <a:srgbClr val="0070C0"/>
                </a:solidFill>
                <a:latin typeface="Courier New"/>
                <a:ea typeface="Courier New"/>
                <a:cs typeface="Courier New"/>
                <a:sym typeface="Courier New"/>
              </a:rPr>
              <a:t>np.zeros</a:t>
            </a:r>
            <a:r>
              <a:rPr lang="en-US" sz="2800" b="0" i="0" u="none" strike="noStrike" cap="none" dirty="0">
                <a:solidFill>
                  <a:srgbClr val="0070C0"/>
                </a:solidFill>
                <a:latin typeface="Courier New"/>
                <a:ea typeface="Courier New"/>
                <a:cs typeface="Courier New"/>
                <a:sym typeface="Courier New"/>
              </a:rPr>
              <a:t>((n,1))  for </a:t>
            </a:r>
            <a:r>
              <a:rPr lang="en-US" sz="2800" b="0" i="0" u="none" strike="noStrike" cap="none" dirty="0" err="1">
                <a:solidFill>
                  <a:srgbClr val="0070C0"/>
                </a:solidFill>
                <a:latin typeface="Courier New"/>
                <a:ea typeface="Courier New"/>
                <a:cs typeface="Courier New"/>
                <a:sym typeface="Courier New"/>
              </a:rPr>
              <a:t>i</a:t>
            </a:r>
            <a:r>
              <a:rPr lang="en-US" sz="2800" b="0" i="0" u="none" strike="noStrike" cap="none" dirty="0">
                <a:solidFill>
                  <a:srgbClr val="0070C0"/>
                </a:solidFill>
                <a:latin typeface="Courier New"/>
                <a:ea typeface="Courier New"/>
                <a:cs typeface="Courier New"/>
                <a:sym typeface="Courier New"/>
              </a:rPr>
              <a:t> in range(n):  	u[</a:t>
            </a:r>
            <a:r>
              <a:rPr lang="en-US" sz="2800" b="0" i="0" u="none" strike="noStrike" cap="none" dirty="0" err="1">
                <a:solidFill>
                  <a:srgbClr val="0070C0"/>
                </a:solidFill>
                <a:latin typeface="Courier New"/>
                <a:ea typeface="Courier New"/>
                <a:cs typeface="Courier New"/>
                <a:sym typeface="Courier New"/>
              </a:rPr>
              <a:t>i</a:t>
            </a:r>
            <a:r>
              <a:rPr lang="en-US" sz="2800" b="0" i="0" u="none" strike="noStrike" cap="none" dirty="0">
                <a:solidFill>
                  <a:srgbClr val="0070C0"/>
                </a:solidFill>
                <a:latin typeface="Courier New"/>
                <a:ea typeface="Courier New"/>
                <a:cs typeface="Courier New"/>
                <a:sym typeface="Courier New"/>
              </a:rPr>
              <a:t>]=</a:t>
            </a:r>
            <a:r>
              <a:rPr lang="en-US" sz="2800" b="0" i="0" u="none" strike="noStrike" cap="none" dirty="0" err="1">
                <a:solidFill>
                  <a:srgbClr val="0070C0"/>
                </a:solidFill>
                <a:latin typeface="Courier New"/>
                <a:ea typeface="Courier New"/>
                <a:cs typeface="Courier New"/>
                <a:sym typeface="Courier New"/>
              </a:rPr>
              <a:t>math.exp</a:t>
            </a:r>
            <a:r>
              <a:rPr lang="en-US" sz="2800" b="0" i="0" u="none" strike="noStrike" cap="none" dirty="0">
                <a:solidFill>
                  <a:srgbClr val="0070C0"/>
                </a:solidFill>
                <a:latin typeface="Courier New"/>
                <a:ea typeface="Courier New"/>
                <a:cs typeface="Courier New"/>
                <a:sym typeface="Courier New"/>
              </a:rPr>
              <a:t>(v[</a:t>
            </a:r>
            <a:r>
              <a:rPr lang="en-US" sz="2800" b="0" i="0" u="none" strike="noStrike" cap="none" dirty="0" err="1">
                <a:solidFill>
                  <a:srgbClr val="0070C0"/>
                </a:solidFill>
                <a:latin typeface="Courier New"/>
                <a:ea typeface="Courier New"/>
                <a:cs typeface="Courier New"/>
                <a:sym typeface="Courier New"/>
              </a:rPr>
              <a:t>i</a:t>
            </a:r>
            <a:r>
              <a:rPr lang="en-US" sz="2800" b="0" i="0" u="none" strike="noStrike" cap="none" dirty="0">
                <a:solidFill>
                  <a:srgbClr val="0070C0"/>
                </a:solidFill>
                <a:latin typeface="Courier New"/>
                <a:ea typeface="Courier New"/>
                <a:cs typeface="Courier New"/>
                <a:sym typeface="Courier New"/>
              </a:rPr>
              <a:t>])</a:t>
            </a:r>
            <a:endParaRPr sz="2800" b="0" i="0" u="none" strike="noStrike" cap="none" dirty="0">
              <a:solidFill>
                <a:schemeClr val="dk1"/>
              </a:solidFill>
              <a:latin typeface="Courier New"/>
              <a:ea typeface="Courier New"/>
              <a:cs typeface="Courier New"/>
              <a:sym typeface="Courier New"/>
            </a:endParaRPr>
          </a:p>
        </p:txBody>
      </p:sp>
      <p:pic>
        <p:nvPicPr>
          <p:cNvPr id="318" name="Google Shape;318;p36"/>
          <p:cNvPicPr preferRelativeResize="0"/>
          <p:nvPr/>
        </p:nvPicPr>
        <p:blipFill rotWithShape="1">
          <a:blip r:embed="rId3">
            <a:alphaModFix/>
          </a:blip>
          <a:srcRect/>
          <a:stretch/>
        </p:blipFill>
        <p:spPr>
          <a:xfrm>
            <a:off x="6824852" y="4188505"/>
            <a:ext cx="3877310" cy="2341279"/>
          </a:xfrm>
          <a:prstGeom prst="rect">
            <a:avLst/>
          </a:prstGeom>
          <a:noFill/>
          <a:ln>
            <a:noFill/>
          </a:ln>
        </p:spPr>
      </p:pic>
      <p:pic>
        <p:nvPicPr>
          <p:cNvPr id="319" name="Google Shape;319;p36"/>
          <p:cNvPicPr preferRelativeResize="0"/>
          <p:nvPr/>
        </p:nvPicPr>
        <p:blipFill rotWithShape="1">
          <a:blip r:embed="rId4">
            <a:alphaModFix/>
          </a:blip>
          <a:srcRect/>
          <a:stretch/>
        </p:blipFill>
        <p:spPr>
          <a:xfrm>
            <a:off x="383553" y="2344347"/>
            <a:ext cx="2295431" cy="1930249"/>
          </a:xfrm>
          <a:prstGeom prst="rect">
            <a:avLst/>
          </a:prstGeom>
          <a:noFill/>
          <a:ln>
            <a:noFill/>
          </a:ln>
        </p:spPr>
      </p:pic>
      <p:pic>
        <p:nvPicPr>
          <p:cNvPr id="320" name="Google Shape;320;p36"/>
          <p:cNvPicPr preferRelativeResize="0"/>
          <p:nvPr/>
        </p:nvPicPr>
        <p:blipFill rotWithShape="1">
          <a:blip r:embed="rId5">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330"/>
        <p:cNvGrpSpPr/>
        <p:nvPr/>
      </p:nvGrpSpPr>
      <p:grpSpPr>
        <a:xfrm>
          <a:off x="0" y="0"/>
          <a:ext cx="0" cy="0"/>
          <a:chOff x="0" y="0"/>
          <a:chExt cx="0" cy="0"/>
        </a:xfrm>
      </p:grpSpPr>
      <p:sp>
        <p:nvSpPr>
          <p:cNvPr id="331" name="Google Shape;331;p38"/>
          <p:cNvSpPr/>
          <p:nvPr/>
        </p:nvSpPr>
        <p:spPr>
          <a:xfrm>
            <a:off x="4544009" y="3459886"/>
            <a:ext cx="7438390" cy="0"/>
          </a:xfrm>
          <a:custGeom>
            <a:avLst/>
            <a:gdLst/>
            <a:ahLst/>
            <a:cxnLst/>
            <a:rect l="l" t="t" r="r" b="b"/>
            <a:pathLst>
              <a:path w="7438390" h="120000" extrusionOk="0">
                <a:moveTo>
                  <a:pt x="0" y="0"/>
                </a:moveTo>
                <a:lnTo>
                  <a:pt x="7438244" y="0"/>
                </a:lnTo>
              </a:path>
            </a:pathLst>
          </a:custGeom>
          <a:noFill/>
          <a:ln w="19025"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2" name="Google Shape;332;p38"/>
          <p:cNvSpPr txBox="1">
            <a:spLocks noGrp="1"/>
          </p:cNvSpPr>
          <p:nvPr>
            <p:ph type="body" idx="1"/>
          </p:nvPr>
        </p:nvSpPr>
        <p:spPr>
          <a:xfrm>
            <a:off x="458279" y="1121824"/>
            <a:ext cx="11524120" cy="1859483"/>
          </a:xfrm>
          <a:prstGeom prst="rect">
            <a:avLst/>
          </a:prstGeom>
          <a:noFill/>
          <a:ln>
            <a:noFill/>
          </a:ln>
        </p:spPr>
        <p:txBody>
          <a:bodyPr spcFirstLastPara="1" wrap="square" lIns="0" tIns="12700" rIns="0" bIns="0" anchor="t" anchorCtr="0">
            <a:spAutoFit/>
          </a:bodyPr>
          <a:lstStyle/>
          <a:p>
            <a:pPr marL="4348480" marR="5080" lvl="0" indent="1032510" algn="l" rtl="0">
              <a:lnSpc>
                <a:spcPct val="100000"/>
              </a:lnSpc>
              <a:spcBef>
                <a:spcPts val="0"/>
              </a:spcBef>
              <a:spcAft>
                <a:spcPts val="0"/>
              </a:spcAft>
              <a:buSzPts val="1400"/>
              <a:buNone/>
            </a:pPr>
            <a:r>
              <a:rPr lang="en-US"/>
              <a:t>Basics of Neural  Network Programming</a:t>
            </a:r>
            <a:endParaRPr/>
          </a:p>
        </p:txBody>
      </p:sp>
      <p:sp>
        <p:nvSpPr>
          <p:cNvPr id="333" name="Google Shape;333;p38"/>
          <p:cNvSpPr txBox="1"/>
          <p:nvPr/>
        </p:nvSpPr>
        <p:spPr>
          <a:xfrm>
            <a:off x="4544009" y="3532558"/>
            <a:ext cx="7438389" cy="1859483"/>
          </a:xfrm>
          <a:prstGeom prst="rect">
            <a:avLst/>
          </a:prstGeom>
          <a:noFill/>
          <a:ln>
            <a:noFill/>
          </a:ln>
        </p:spPr>
        <p:txBody>
          <a:bodyPr spcFirstLastPara="1" wrap="square" lIns="0" tIns="12700" rIns="0" bIns="0" anchor="t" anchorCtr="0">
            <a:spAutoFit/>
          </a:bodyPr>
          <a:lstStyle/>
          <a:p>
            <a:pPr marL="1370965" marR="5080" lvl="0" indent="-1358900" algn="ctr" rtl="0">
              <a:lnSpc>
                <a:spcPct val="100000"/>
              </a:lnSpc>
              <a:spcBef>
                <a:spcPts val="0"/>
              </a:spcBef>
              <a:spcAft>
                <a:spcPts val="0"/>
              </a:spcAft>
              <a:buClr>
                <a:schemeClr val="dk1"/>
              </a:buClr>
              <a:buSzPts val="6000"/>
              <a:buFont typeface="Arial"/>
              <a:buNone/>
            </a:pPr>
            <a:r>
              <a:rPr lang="en-US" sz="6000" b="0" i="0" u="none" strike="noStrike" cap="none" dirty="0" err="1">
                <a:solidFill>
                  <a:schemeClr val="dk1"/>
                </a:solidFill>
                <a:latin typeface="+mj-lt"/>
                <a:ea typeface="Calibri"/>
                <a:cs typeface="Calibri"/>
                <a:sym typeface="Calibri"/>
              </a:rPr>
              <a:t>Vectorizing</a:t>
            </a:r>
            <a:r>
              <a:rPr lang="en-US" sz="6000" b="0" i="0" u="none" strike="noStrike" cap="none" dirty="0">
                <a:solidFill>
                  <a:schemeClr val="dk1"/>
                </a:solidFill>
                <a:latin typeface="+mj-lt"/>
                <a:ea typeface="Calibri"/>
                <a:cs typeface="Calibri"/>
                <a:sym typeface="Calibri"/>
              </a:rPr>
              <a:t> Logistic  Regression</a:t>
            </a:r>
            <a:endParaRPr sz="6000" b="0" i="0" u="none" strike="noStrike" cap="none" dirty="0">
              <a:solidFill>
                <a:schemeClr val="dk1"/>
              </a:solidFill>
              <a:latin typeface="+mj-lt"/>
              <a:ea typeface="Calibri"/>
              <a:cs typeface="Calibri"/>
              <a:sym typeface="Calibri"/>
            </a:endParaRPr>
          </a:p>
        </p:txBody>
      </p:sp>
      <p:pic>
        <p:nvPicPr>
          <p:cNvPr id="334" name="Google Shape;334;p38"/>
          <p:cNvPicPr preferRelativeResize="0"/>
          <p:nvPr/>
        </p:nvPicPr>
        <p:blipFill rotWithShape="1">
          <a:blip r:embed="rId3">
            <a:alphaModFix/>
          </a:blip>
          <a:srcRect/>
          <a:stretch/>
        </p:blipFill>
        <p:spPr>
          <a:xfrm>
            <a:off x="417325" y="2156850"/>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313"/>
        <p:cNvGrpSpPr/>
        <p:nvPr/>
      </p:nvGrpSpPr>
      <p:grpSpPr>
        <a:xfrm>
          <a:off x="0" y="0"/>
          <a:ext cx="0" cy="0"/>
          <a:chOff x="0" y="0"/>
          <a:chExt cx="0" cy="0"/>
        </a:xfrm>
      </p:grpSpPr>
      <p:sp>
        <p:nvSpPr>
          <p:cNvPr id="315" name="Google Shape;315;p36"/>
          <p:cNvSpPr txBox="1">
            <a:spLocks noGrp="1"/>
          </p:cNvSpPr>
          <p:nvPr>
            <p:ph type="title"/>
          </p:nvPr>
        </p:nvSpPr>
        <p:spPr>
          <a:xfrm>
            <a:off x="41759" y="100454"/>
            <a:ext cx="10692714" cy="695960"/>
          </a:xfrm>
          <a:prstGeom prst="rect">
            <a:avLst/>
          </a:prstGeom>
          <a:noFill/>
          <a:ln>
            <a:noFill/>
          </a:ln>
        </p:spPr>
        <p:txBody>
          <a:bodyPr spcFirstLastPara="1" wrap="square" lIns="0" tIns="12700" rIns="0" bIns="0" anchor="t" anchorCtr="0">
            <a:spAutoFit/>
          </a:bodyPr>
          <a:lstStyle/>
          <a:p>
            <a:pPr marL="12700" lvl="0"/>
            <a:r>
              <a:rPr lang="en-US" sz="4400" dirty="0" err="1">
                <a:latin typeface="+mn-lt"/>
                <a:ea typeface="Century Schoolbook"/>
                <a:cs typeface="Century Schoolbook"/>
                <a:sym typeface="Century Schoolbook"/>
              </a:rPr>
              <a:t>Vectorizing</a:t>
            </a:r>
            <a:r>
              <a:rPr lang="en-US" sz="4400" dirty="0">
                <a:latin typeface="+mn-lt"/>
                <a:ea typeface="Century Schoolbook"/>
                <a:cs typeface="Century Schoolbook"/>
                <a:sym typeface="Century Schoolbook"/>
              </a:rPr>
              <a:t> Logistic Regression</a:t>
            </a:r>
          </a:p>
        </p:txBody>
      </p:sp>
      <p:sp>
        <p:nvSpPr>
          <p:cNvPr id="316" name="Google Shape;316;p36"/>
          <p:cNvSpPr txBox="1"/>
          <p:nvPr/>
        </p:nvSpPr>
        <p:spPr>
          <a:xfrm>
            <a:off x="342900" y="1536696"/>
            <a:ext cx="11614637" cy="1135873"/>
          </a:xfrm>
          <a:prstGeom prst="rect">
            <a:avLst/>
          </a:prstGeom>
          <a:noFill/>
          <a:ln>
            <a:noFill/>
          </a:ln>
        </p:spPr>
        <p:txBody>
          <a:bodyPr spcFirstLastPara="1" wrap="square" lIns="0" tIns="5700" rIns="0" bIns="0" anchor="t" anchorCtr="0">
            <a:spAutoFit/>
          </a:bodyPr>
          <a:lstStyle/>
          <a:p>
            <a:pPr marL="355600" marR="5080" lvl="0" indent="-342900">
              <a:lnSpc>
                <a:spcPct val="101800"/>
              </a:lnSpc>
              <a:buSzPts val="2400"/>
              <a:buFont typeface="Arial" panose="020B0604020202020204" pitchFamily="34" charset="0"/>
              <a:buChar char="•"/>
            </a:pPr>
            <a:r>
              <a:rPr lang="en-US" sz="2400" dirty="0">
                <a:solidFill>
                  <a:schemeClr val="dk1"/>
                </a:solidFill>
                <a:latin typeface="Century Schoolbook"/>
                <a:ea typeface="Century Schoolbook"/>
                <a:cs typeface="Century Schoolbook"/>
                <a:sym typeface="Century Schoolbook"/>
              </a:rPr>
              <a:t>Consider the four propagation steps of logistic regression, which include computing the activation values for each training example. So, if you have M training examples, you need to do this M times.</a:t>
            </a:r>
            <a:endParaRPr sz="2400" b="0" i="0" u="none" strike="noStrike" cap="none" dirty="0">
              <a:solidFill>
                <a:schemeClr val="dk1"/>
              </a:solidFill>
              <a:latin typeface="Century Schoolbook"/>
              <a:ea typeface="Century Schoolbook"/>
              <a:cs typeface="Century Schoolbook"/>
              <a:sym typeface="Century Schoolbook"/>
            </a:endParaRPr>
          </a:p>
        </p:txBody>
      </p:sp>
      <p:pic>
        <p:nvPicPr>
          <p:cNvPr id="320" name="Google Shape;320;p36"/>
          <p:cNvPicPr preferRelativeResize="0"/>
          <p:nvPr/>
        </p:nvPicPr>
        <p:blipFill rotWithShape="1">
          <a:blip r:embed="rId3">
            <a:alphaModFix/>
          </a:blip>
          <a:srcRect/>
          <a:stretch/>
        </p:blipFill>
        <p:spPr>
          <a:xfrm>
            <a:off x="10734473" y="0"/>
            <a:ext cx="1448025" cy="796414"/>
          </a:xfrm>
          <a:prstGeom prst="rect">
            <a:avLst/>
          </a:prstGeom>
          <a:noFill/>
          <a:ln>
            <a:noFill/>
          </a:ln>
        </p:spPr>
      </p:pic>
      <p:pic>
        <p:nvPicPr>
          <p:cNvPr id="3" name="Picture 2"/>
          <p:cNvPicPr>
            <a:picLocks noChangeAspect="1"/>
          </p:cNvPicPr>
          <p:nvPr/>
        </p:nvPicPr>
        <p:blipFill>
          <a:blip r:embed="rId4"/>
          <a:stretch>
            <a:fillRect/>
          </a:stretch>
        </p:blipFill>
        <p:spPr>
          <a:xfrm>
            <a:off x="4701502" y="2860245"/>
            <a:ext cx="2897432" cy="3416375"/>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47</a:t>
            </a:fld>
            <a:endParaRPr lang="en-US"/>
          </a:p>
        </p:txBody>
      </p:sp>
    </p:spTree>
    <p:extLst>
      <p:ext uri="{BB962C8B-B14F-4D97-AF65-F5344CB8AC3E}">
        <p14:creationId xmlns:p14="http://schemas.microsoft.com/office/powerpoint/2010/main" val="4052963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313"/>
        <p:cNvGrpSpPr/>
        <p:nvPr/>
      </p:nvGrpSpPr>
      <p:grpSpPr>
        <a:xfrm>
          <a:off x="0" y="0"/>
          <a:ext cx="0" cy="0"/>
          <a:chOff x="0" y="0"/>
          <a:chExt cx="0" cy="0"/>
        </a:xfrm>
      </p:grpSpPr>
      <p:sp>
        <p:nvSpPr>
          <p:cNvPr id="315" name="Google Shape;315;p36"/>
          <p:cNvSpPr txBox="1">
            <a:spLocks noGrp="1"/>
          </p:cNvSpPr>
          <p:nvPr>
            <p:ph type="title"/>
          </p:nvPr>
        </p:nvSpPr>
        <p:spPr>
          <a:xfrm>
            <a:off x="41759" y="100454"/>
            <a:ext cx="10692714" cy="695960"/>
          </a:xfrm>
          <a:prstGeom prst="rect">
            <a:avLst/>
          </a:prstGeom>
          <a:noFill/>
          <a:ln>
            <a:noFill/>
          </a:ln>
        </p:spPr>
        <p:txBody>
          <a:bodyPr spcFirstLastPara="1" wrap="square" lIns="0" tIns="12700" rIns="0" bIns="0" anchor="t" anchorCtr="0">
            <a:spAutoFit/>
          </a:bodyPr>
          <a:lstStyle/>
          <a:p>
            <a:pPr marL="12700" lvl="0"/>
            <a:r>
              <a:rPr lang="en-US" sz="4400" dirty="0" err="1">
                <a:latin typeface="+mn-lt"/>
                <a:ea typeface="Century Schoolbook"/>
                <a:cs typeface="Century Schoolbook"/>
                <a:sym typeface="Century Schoolbook"/>
              </a:rPr>
              <a:t>Vectorizing</a:t>
            </a:r>
            <a:r>
              <a:rPr lang="en-US" sz="4400" dirty="0">
                <a:latin typeface="+mn-lt"/>
                <a:ea typeface="Century Schoolbook"/>
                <a:cs typeface="Century Schoolbook"/>
                <a:sym typeface="Century Schoolbook"/>
              </a:rPr>
              <a:t> Logistic  Regression</a:t>
            </a:r>
          </a:p>
        </p:txBody>
      </p:sp>
      <p:sp>
        <p:nvSpPr>
          <p:cNvPr id="316" name="Google Shape;316;p36"/>
          <p:cNvSpPr txBox="1"/>
          <p:nvPr/>
        </p:nvSpPr>
        <p:spPr>
          <a:xfrm>
            <a:off x="342900" y="1536696"/>
            <a:ext cx="11614637" cy="2642696"/>
          </a:xfrm>
          <a:prstGeom prst="rect">
            <a:avLst/>
          </a:prstGeom>
          <a:noFill/>
          <a:ln>
            <a:noFill/>
          </a:ln>
        </p:spPr>
        <p:txBody>
          <a:bodyPr spcFirstLastPara="1" wrap="square" lIns="0" tIns="5700" rIns="0" bIns="0" anchor="t" anchorCtr="0">
            <a:spAutoFit/>
          </a:bodyPr>
          <a:lstStyle/>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Use a (</a:t>
            </a:r>
            <a:r>
              <a:rPr lang="en-US" sz="2400" dirty="0" err="1">
                <a:solidFill>
                  <a:schemeClr val="dk1"/>
                </a:solidFill>
                <a:latin typeface="+mn-lt"/>
                <a:ea typeface="Century Schoolbook"/>
                <a:cs typeface="Century Schoolbook"/>
                <a:sym typeface="Century Schoolbook"/>
              </a:rPr>
              <a:t>N</a:t>
            </a:r>
            <a:r>
              <a:rPr lang="en-US" sz="2400" baseline="-25000" dirty="0" err="1">
                <a:solidFill>
                  <a:schemeClr val="dk1"/>
                </a:solidFill>
                <a:latin typeface="+mn-lt"/>
                <a:ea typeface="Century Schoolbook"/>
                <a:cs typeface="Century Schoolbook"/>
                <a:sym typeface="Century Schoolbook"/>
              </a:rPr>
              <a:t>x</a:t>
            </a:r>
            <a:r>
              <a:rPr lang="en-US" sz="2400" dirty="0">
                <a:solidFill>
                  <a:schemeClr val="dk1"/>
                </a:solidFill>
                <a:latin typeface="+mn-lt"/>
                <a:ea typeface="Century Schoolbook"/>
                <a:cs typeface="Century Schoolbook"/>
                <a:sym typeface="Century Schoolbook"/>
              </a:rPr>
              <a:t> by M) matrix.</a:t>
            </a:r>
          </a:p>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Use this matrix to compute Z=Z</a:t>
            </a:r>
            <a:r>
              <a:rPr lang="en-US" sz="2400" baseline="30000" dirty="0">
                <a:solidFill>
                  <a:schemeClr val="dk1"/>
                </a:solidFill>
                <a:latin typeface="+mn-lt"/>
                <a:ea typeface="Century Schoolbook"/>
                <a:cs typeface="Century Schoolbook"/>
                <a:sym typeface="Century Schoolbook"/>
              </a:rPr>
              <a:t>(1)</a:t>
            </a:r>
            <a:r>
              <a:rPr lang="en-US" sz="2400" dirty="0">
                <a:solidFill>
                  <a:schemeClr val="dk1"/>
                </a:solidFill>
                <a:latin typeface="+mn-lt"/>
                <a:ea typeface="Century Schoolbook"/>
                <a:cs typeface="Century Schoolbook"/>
                <a:sym typeface="Century Schoolbook"/>
              </a:rPr>
              <a:t> Z</a:t>
            </a:r>
            <a:r>
              <a:rPr lang="en-US" sz="2400" baseline="30000" dirty="0">
                <a:solidFill>
                  <a:schemeClr val="dk1"/>
                </a:solidFill>
                <a:latin typeface="+mn-lt"/>
                <a:ea typeface="Century Schoolbook"/>
                <a:cs typeface="Century Schoolbook"/>
                <a:sym typeface="Century Schoolbook"/>
              </a:rPr>
              <a:t>(2)</a:t>
            </a:r>
            <a:r>
              <a:rPr lang="en-US" sz="2400" dirty="0">
                <a:solidFill>
                  <a:schemeClr val="dk1"/>
                </a:solidFill>
                <a:latin typeface="+mn-lt"/>
                <a:ea typeface="Century Schoolbook"/>
                <a:cs typeface="Century Schoolbook"/>
                <a:sym typeface="Century Schoolbook"/>
              </a:rPr>
              <a:t> Z</a:t>
            </a:r>
            <a:r>
              <a:rPr lang="en-US" sz="2400" baseline="30000" dirty="0">
                <a:solidFill>
                  <a:schemeClr val="dk1"/>
                </a:solidFill>
                <a:latin typeface="+mn-lt"/>
                <a:ea typeface="Century Schoolbook"/>
                <a:cs typeface="Century Schoolbook"/>
                <a:sym typeface="Century Schoolbook"/>
              </a:rPr>
              <a:t>(3)</a:t>
            </a:r>
            <a:r>
              <a:rPr lang="en-US" sz="2400" dirty="0">
                <a:solidFill>
                  <a:schemeClr val="dk1"/>
                </a:solidFill>
                <a:latin typeface="+mn-lt"/>
                <a:ea typeface="Century Schoolbook"/>
                <a:cs typeface="Century Schoolbook"/>
                <a:sym typeface="Century Schoolbook"/>
              </a:rPr>
              <a:t> ... Z</a:t>
            </a:r>
            <a:r>
              <a:rPr lang="en-US" sz="2400" baseline="30000" dirty="0">
                <a:solidFill>
                  <a:schemeClr val="dk1"/>
                </a:solidFill>
                <a:latin typeface="+mn-lt"/>
                <a:ea typeface="Century Schoolbook"/>
                <a:cs typeface="Century Schoolbook"/>
                <a:sym typeface="Century Schoolbook"/>
              </a:rPr>
              <a:t>(n)</a:t>
            </a:r>
            <a:r>
              <a:rPr lang="en-US" sz="2400" dirty="0">
                <a:solidFill>
                  <a:schemeClr val="dk1"/>
                </a:solidFill>
                <a:latin typeface="+mn-lt"/>
                <a:ea typeface="Century Schoolbook"/>
                <a:cs typeface="Century Schoolbook"/>
                <a:sym typeface="Century Schoolbook"/>
              </a:rPr>
              <a:t> with one line of code. The matrix Z is a 1 by M matrix that's really a row vector.</a:t>
            </a:r>
          </a:p>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Using matrix multiplication Z=</a:t>
            </a:r>
            <a:r>
              <a:rPr lang="en-US" sz="2400" dirty="0" err="1">
                <a:solidFill>
                  <a:schemeClr val="dk1"/>
                </a:solidFill>
                <a:latin typeface="+mn-lt"/>
                <a:ea typeface="Century Schoolbook"/>
                <a:cs typeface="Century Schoolbook"/>
                <a:sym typeface="Century Schoolbook"/>
              </a:rPr>
              <a:t>W</a:t>
            </a:r>
            <a:r>
              <a:rPr lang="en-US" sz="2400" baseline="30000" dirty="0" err="1">
                <a:solidFill>
                  <a:schemeClr val="dk1"/>
                </a:solidFill>
                <a:latin typeface="+mn-lt"/>
                <a:ea typeface="Century Schoolbook"/>
                <a:cs typeface="Century Schoolbook"/>
                <a:sym typeface="Century Schoolbook"/>
              </a:rPr>
              <a:t>T</a:t>
            </a:r>
            <a:r>
              <a:rPr lang="en-US" sz="2400" dirty="0" err="1">
                <a:solidFill>
                  <a:schemeClr val="dk1"/>
                </a:solidFill>
                <a:latin typeface="+mn-lt"/>
                <a:ea typeface="Century Schoolbook"/>
                <a:cs typeface="Century Schoolbook"/>
                <a:sym typeface="Century Schoolbook"/>
              </a:rPr>
              <a:t>X+b</a:t>
            </a:r>
            <a:r>
              <a:rPr lang="en-US" sz="2400" dirty="0">
                <a:solidFill>
                  <a:schemeClr val="dk1"/>
                </a:solidFill>
                <a:latin typeface="+mn-lt"/>
                <a:ea typeface="Century Schoolbook"/>
                <a:cs typeface="Century Schoolbook"/>
                <a:sym typeface="Century Schoolbook"/>
              </a:rPr>
              <a:t> can be computed to obtain Z in one step.</a:t>
            </a:r>
          </a:p>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The python command is : z = np.dot(</a:t>
            </a:r>
            <a:r>
              <a:rPr lang="en-US" sz="2400" dirty="0" err="1">
                <a:solidFill>
                  <a:schemeClr val="dk1"/>
                </a:solidFill>
                <a:latin typeface="+mn-lt"/>
                <a:ea typeface="Century Schoolbook"/>
                <a:cs typeface="Century Schoolbook"/>
                <a:sym typeface="Century Schoolbook"/>
              </a:rPr>
              <a:t>w.T</a:t>
            </a:r>
            <a:r>
              <a:rPr lang="en-US" sz="2400" dirty="0">
                <a:solidFill>
                  <a:schemeClr val="dk1"/>
                </a:solidFill>
                <a:latin typeface="+mn-lt"/>
                <a:ea typeface="Century Schoolbook"/>
                <a:cs typeface="Century Schoolbook"/>
                <a:sym typeface="Century Schoolbook"/>
              </a:rPr>
              <a:t>, X) + B</a:t>
            </a:r>
          </a:p>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Here W = (N</a:t>
            </a:r>
            <a:r>
              <a:rPr lang="en-US" sz="2400" baseline="-25000" dirty="0">
                <a:solidFill>
                  <a:schemeClr val="dk1"/>
                </a:solidFill>
                <a:latin typeface="+mn-lt"/>
                <a:ea typeface="Century Schoolbook"/>
                <a:cs typeface="Century Schoolbook"/>
                <a:sym typeface="Century Schoolbook"/>
              </a:rPr>
              <a:t>X</a:t>
            </a:r>
            <a:r>
              <a:rPr lang="en-US" sz="2400" dirty="0">
                <a:solidFill>
                  <a:schemeClr val="dk1"/>
                </a:solidFill>
                <a:latin typeface="+mn-lt"/>
                <a:ea typeface="Century Schoolbook"/>
                <a:cs typeface="Century Schoolbook"/>
                <a:sym typeface="Century Schoolbook"/>
              </a:rPr>
              <a:t> by 1), X is (N</a:t>
            </a:r>
            <a:r>
              <a:rPr lang="en-US" sz="2400" baseline="-25000" dirty="0">
                <a:solidFill>
                  <a:schemeClr val="dk1"/>
                </a:solidFill>
                <a:latin typeface="+mn-lt"/>
                <a:ea typeface="Century Schoolbook"/>
                <a:cs typeface="Century Schoolbook"/>
                <a:sym typeface="Century Schoolbook"/>
              </a:rPr>
              <a:t>X</a:t>
            </a:r>
            <a:r>
              <a:rPr lang="en-US" sz="2400" dirty="0">
                <a:solidFill>
                  <a:schemeClr val="dk1"/>
                </a:solidFill>
                <a:latin typeface="+mn-lt"/>
                <a:ea typeface="Century Schoolbook"/>
                <a:cs typeface="Century Schoolbook"/>
                <a:sym typeface="Century Schoolbook"/>
              </a:rPr>
              <a:t> by M) and b is (1 by M), multiplication and addition gives Z (1 by M).</a:t>
            </a:r>
          </a:p>
        </p:txBody>
      </p:sp>
      <p:pic>
        <p:nvPicPr>
          <p:cNvPr id="320" name="Google Shape;320;p36"/>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48</a:t>
            </a:fld>
            <a:endParaRPr lang="en-US"/>
          </a:p>
        </p:txBody>
      </p:sp>
    </p:spTree>
    <p:extLst>
      <p:ext uri="{BB962C8B-B14F-4D97-AF65-F5344CB8AC3E}">
        <p14:creationId xmlns:p14="http://schemas.microsoft.com/office/powerpoint/2010/main" val="8910481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344"/>
        <p:cNvGrpSpPr/>
        <p:nvPr/>
      </p:nvGrpSpPr>
      <p:grpSpPr>
        <a:xfrm>
          <a:off x="0" y="0"/>
          <a:ext cx="0" cy="0"/>
          <a:chOff x="0" y="0"/>
          <a:chExt cx="0" cy="0"/>
        </a:xfrm>
      </p:grpSpPr>
      <p:sp>
        <p:nvSpPr>
          <p:cNvPr id="345" name="Google Shape;345;p40"/>
          <p:cNvSpPr/>
          <p:nvPr/>
        </p:nvSpPr>
        <p:spPr>
          <a:xfrm>
            <a:off x="4544009" y="3459886"/>
            <a:ext cx="7442200" cy="0"/>
          </a:xfrm>
          <a:custGeom>
            <a:avLst/>
            <a:gdLst/>
            <a:ahLst/>
            <a:cxnLst/>
            <a:rect l="l" t="t" r="r" b="b"/>
            <a:pathLst>
              <a:path w="7442200" h="120000" extrusionOk="0">
                <a:moveTo>
                  <a:pt x="0" y="0"/>
                </a:moveTo>
                <a:lnTo>
                  <a:pt x="7442044" y="0"/>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6" name="Google Shape;346;p40"/>
          <p:cNvSpPr txBox="1">
            <a:spLocks noGrp="1"/>
          </p:cNvSpPr>
          <p:nvPr>
            <p:ph type="body" idx="1"/>
          </p:nvPr>
        </p:nvSpPr>
        <p:spPr>
          <a:xfrm>
            <a:off x="458279" y="1121824"/>
            <a:ext cx="11464432" cy="1887639"/>
          </a:xfrm>
          <a:prstGeom prst="rect">
            <a:avLst/>
          </a:prstGeom>
          <a:noFill/>
          <a:ln>
            <a:noFill/>
          </a:ln>
        </p:spPr>
        <p:txBody>
          <a:bodyPr spcFirstLastPara="1" wrap="square" lIns="0" tIns="12700" rIns="0" bIns="0" anchor="t" anchorCtr="0">
            <a:spAutoFit/>
          </a:bodyPr>
          <a:lstStyle/>
          <a:p>
            <a:pPr marL="4348480" marR="5080" lvl="0" indent="1032510" algn="l" rtl="0">
              <a:lnSpc>
                <a:spcPct val="100000"/>
              </a:lnSpc>
              <a:spcBef>
                <a:spcPts val="0"/>
              </a:spcBef>
              <a:spcAft>
                <a:spcPts val="0"/>
              </a:spcAft>
              <a:buSzPts val="1400"/>
              <a:buNone/>
            </a:pPr>
            <a:r>
              <a:rPr lang="en-US"/>
              <a:t>Basics of Neural  Network Programming</a:t>
            </a:r>
            <a:endParaRPr/>
          </a:p>
        </p:txBody>
      </p:sp>
      <p:sp>
        <p:nvSpPr>
          <p:cNvPr id="347" name="Google Shape;347;p40"/>
          <p:cNvSpPr txBox="1"/>
          <p:nvPr/>
        </p:nvSpPr>
        <p:spPr>
          <a:xfrm>
            <a:off x="4544009" y="3627966"/>
            <a:ext cx="7442200" cy="2870485"/>
          </a:xfrm>
          <a:prstGeom prst="rect">
            <a:avLst/>
          </a:prstGeom>
          <a:noFill/>
          <a:ln>
            <a:noFill/>
          </a:ln>
        </p:spPr>
        <p:txBody>
          <a:bodyPr spcFirstLastPara="1" wrap="square" lIns="0" tIns="12700" rIns="0" bIns="0" anchor="t" anchorCtr="0">
            <a:spAutoFit/>
          </a:bodyPr>
          <a:lstStyle/>
          <a:p>
            <a:pPr marL="12065" marR="5080" lvl="0" indent="-12065" algn="ctr" rtl="0">
              <a:lnSpc>
                <a:spcPct val="100000"/>
              </a:lnSpc>
              <a:spcBef>
                <a:spcPts val="0"/>
              </a:spcBef>
              <a:spcAft>
                <a:spcPts val="0"/>
              </a:spcAft>
              <a:buClr>
                <a:srgbClr val="000000"/>
              </a:buClr>
              <a:buSzPts val="6000"/>
              <a:buFont typeface="Arial"/>
              <a:buNone/>
            </a:pPr>
            <a:r>
              <a:rPr lang="en-US" sz="6000" b="0" i="0" u="none" strike="noStrike" cap="none" dirty="0" err="1">
                <a:solidFill>
                  <a:schemeClr val="dk1"/>
                </a:solidFill>
                <a:latin typeface="+mj-lt"/>
                <a:ea typeface="Calibri"/>
                <a:cs typeface="Calibri"/>
                <a:sym typeface="Calibri"/>
              </a:rPr>
              <a:t>Vectorizing</a:t>
            </a:r>
            <a:r>
              <a:rPr lang="en-US" sz="6000" b="0" i="0" u="none" strike="noStrike" cap="none" dirty="0">
                <a:solidFill>
                  <a:schemeClr val="dk1"/>
                </a:solidFill>
                <a:latin typeface="+mj-lt"/>
                <a:ea typeface="Calibri"/>
                <a:cs typeface="Calibri"/>
                <a:sym typeface="Calibri"/>
              </a:rPr>
              <a:t> Logistic  Regression’s Gradient  Output</a:t>
            </a:r>
            <a:endParaRPr sz="6000" b="0" i="0" u="none" strike="noStrike" cap="none" dirty="0">
              <a:solidFill>
                <a:schemeClr val="dk1"/>
              </a:solidFill>
              <a:latin typeface="+mj-lt"/>
              <a:ea typeface="Calibri"/>
              <a:cs typeface="Calibri"/>
              <a:sym typeface="Calibri"/>
            </a:endParaRPr>
          </a:p>
        </p:txBody>
      </p:sp>
      <p:pic>
        <p:nvPicPr>
          <p:cNvPr id="348" name="Google Shape;348;p40"/>
          <p:cNvPicPr preferRelativeResize="0"/>
          <p:nvPr/>
        </p:nvPicPr>
        <p:blipFill rotWithShape="1">
          <a:blip r:embed="rId3">
            <a:alphaModFix/>
          </a:blip>
          <a:srcRect/>
          <a:stretch/>
        </p:blipFill>
        <p:spPr>
          <a:xfrm>
            <a:off x="417325" y="2156850"/>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pic>
        <p:nvPicPr>
          <p:cNvPr id="63" name="Google Shape;63;p9"/>
          <p:cNvPicPr preferRelativeResize="0"/>
          <p:nvPr/>
        </p:nvPicPr>
        <p:blipFill rotWithShape="1">
          <a:blip r:embed="rId3">
            <a:alphaModFix/>
          </a:blip>
          <a:srcRect/>
          <a:stretch/>
        </p:blipFill>
        <p:spPr>
          <a:xfrm>
            <a:off x="1159932" y="1261529"/>
            <a:ext cx="3403600" cy="2269070"/>
          </a:xfrm>
          <a:prstGeom prst="rect">
            <a:avLst/>
          </a:prstGeom>
          <a:noFill/>
          <a:ln>
            <a:noFill/>
          </a:ln>
        </p:spPr>
      </p:pic>
      <p:sp>
        <p:nvSpPr>
          <p:cNvPr id="64" name="Google Shape;64;p9"/>
          <p:cNvSpPr/>
          <p:nvPr/>
        </p:nvSpPr>
        <p:spPr>
          <a:xfrm>
            <a:off x="5059210" y="2332989"/>
            <a:ext cx="2148840" cy="127000"/>
          </a:xfrm>
          <a:custGeom>
            <a:avLst/>
            <a:gdLst/>
            <a:ahLst/>
            <a:cxnLst/>
            <a:rect l="l" t="t" r="r" b="b"/>
            <a:pathLst>
              <a:path w="2148840" h="127000" extrusionOk="0">
                <a:moveTo>
                  <a:pt x="2072639" y="63499"/>
                </a:moveTo>
                <a:lnTo>
                  <a:pt x="2021839" y="126999"/>
                </a:lnTo>
                <a:lnTo>
                  <a:pt x="2131923" y="71958"/>
                </a:lnTo>
                <a:lnTo>
                  <a:pt x="2072639" y="71958"/>
                </a:lnTo>
                <a:lnTo>
                  <a:pt x="2072639" y="63499"/>
                </a:lnTo>
                <a:close/>
              </a:path>
              <a:path w="2148840" h="127000" extrusionOk="0">
                <a:moveTo>
                  <a:pt x="2065863" y="55029"/>
                </a:moveTo>
                <a:lnTo>
                  <a:pt x="0" y="55029"/>
                </a:lnTo>
                <a:lnTo>
                  <a:pt x="0" y="71958"/>
                </a:lnTo>
                <a:lnTo>
                  <a:pt x="2065873" y="71958"/>
                </a:lnTo>
                <a:lnTo>
                  <a:pt x="2072639" y="63499"/>
                </a:lnTo>
                <a:lnTo>
                  <a:pt x="2065863" y="55029"/>
                </a:lnTo>
                <a:close/>
              </a:path>
              <a:path w="2148840" h="127000" extrusionOk="0">
                <a:moveTo>
                  <a:pt x="2131898" y="55029"/>
                </a:moveTo>
                <a:lnTo>
                  <a:pt x="2072639" y="55029"/>
                </a:lnTo>
                <a:lnTo>
                  <a:pt x="2072639" y="71958"/>
                </a:lnTo>
                <a:lnTo>
                  <a:pt x="2131923" y="71958"/>
                </a:lnTo>
                <a:lnTo>
                  <a:pt x="2148840" y="63499"/>
                </a:lnTo>
                <a:lnTo>
                  <a:pt x="2131898" y="55029"/>
                </a:lnTo>
                <a:close/>
              </a:path>
              <a:path w="2148840" h="127000" extrusionOk="0">
                <a:moveTo>
                  <a:pt x="2021839" y="0"/>
                </a:moveTo>
                <a:lnTo>
                  <a:pt x="2072639" y="63499"/>
                </a:lnTo>
                <a:lnTo>
                  <a:pt x="2072639" y="55029"/>
                </a:lnTo>
                <a:lnTo>
                  <a:pt x="2131898" y="55029"/>
                </a:lnTo>
                <a:lnTo>
                  <a:pt x="2021839"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9"/>
          <p:cNvSpPr txBox="1"/>
          <p:nvPr/>
        </p:nvSpPr>
        <p:spPr>
          <a:xfrm>
            <a:off x="7490557" y="2073827"/>
            <a:ext cx="3967928" cy="44371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dirty="0">
                <a:solidFill>
                  <a:schemeClr val="dk1"/>
                </a:solidFill>
                <a:latin typeface="Century Schoolbook"/>
                <a:ea typeface="Century Schoolbook"/>
                <a:cs typeface="Century Schoolbook"/>
                <a:sym typeface="Century Schoolbook"/>
              </a:rPr>
              <a:t>y</a:t>
            </a:r>
            <a:r>
              <a:rPr lang="en-US" sz="2800" b="0" i="0" u="none" strike="noStrike" cap="none" dirty="0">
                <a:solidFill>
                  <a:schemeClr val="dk1"/>
                </a:solidFill>
                <a:latin typeface="Century Schoolbook"/>
                <a:ea typeface="Century Schoolbook"/>
                <a:cs typeface="Century Schoolbook"/>
                <a:sym typeface="Century Schoolbook"/>
              </a:rPr>
              <a:t> = 1 (cat) vs 0 (non cat)</a:t>
            </a:r>
            <a:endParaRPr sz="2800" b="0" i="0" u="none" strike="noStrike" cap="none" dirty="0">
              <a:solidFill>
                <a:schemeClr val="dk1"/>
              </a:solidFill>
              <a:latin typeface="Century Schoolbook"/>
              <a:ea typeface="Century Schoolbook"/>
              <a:cs typeface="Century Schoolbook"/>
              <a:sym typeface="Century Schoolbook"/>
            </a:endParaRPr>
          </a:p>
        </p:txBody>
      </p:sp>
      <p:sp>
        <p:nvSpPr>
          <p:cNvPr id="66" name="Google Shape;66;p9"/>
          <p:cNvSpPr txBox="1"/>
          <p:nvPr/>
        </p:nvSpPr>
        <p:spPr>
          <a:xfrm>
            <a:off x="138374" y="156629"/>
            <a:ext cx="5478780" cy="6959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4400"/>
              <a:buFont typeface="Arial"/>
              <a:buNone/>
            </a:pPr>
            <a:r>
              <a:rPr lang="en-US" sz="4400" b="0" i="0" u="none" strike="noStrike" cap="none" dirty="0">
                <a:solidFill>
                  <a:schemeClr val="dk1"/>
                </a:solidFill>
                <a:latin typeface="+mj-lt"/>
                <a:ea typeface="Century Schoolbook"/>
                <a:cs typeface="Century Schoolbook"/>
                <a:sym typeface="Century Schoolbook"/>
              </a:rPr>
              <a:t>Binary Classification</a:t>
            </a:r>
            <a:endParaRPr sz="4400" b="0" i="0" u="none" strike="noStrike" cap="none" dirty="0">
              <a:solidFill>
                <a:schemeClr val="dk1"/>
              </a:solidFill>
              <a:latin typeface="+mj-lt"/>
              <a:ea typeface="Century Schoolbook"/>
              <a:cs typeface="Century Schoolbook"/>
              <a:sym typeface="Century Schoolbook"/>
            </a:endParaRPr>
          </a:p>
        </p:txBody>
      </p:sp>
      <p:pic>
        <p:nvPicPr>
          <p:cNvPr id="67" name="Google Shape;67;p9"/>
          <p:cNvPicPr preferRelativeResize="0"/>
          <p:nvPr/>
        </p:nvPicPr>
        <p:blipFill rotWithShape="1">
          <a:blip r:embed="rId4">
            <a:alphaModFix/>
          </a:blip>
          <a:srcRect/>
          <a:stretch/>
        </p:blipFill>
        <p:spPr>
          <a:xfrm>
            <a:off x="4818076" y="2658814"/>
            <a:ext cx="7364433" cy="682919"/>
          </a:xfrm>
          <a:prstGeom prst="rect">
            <a:avLst/>
          </a:prstGeom>
          <a:noFill/>
          <a:ln>
            <a:noFill/>
          </a:ln>
        </p:spPr>
      </p:pic>
      <p:pic>
        <p:nvPicPr>
          <p:cNvPr id="68" name="Google Shape;68;p9"/>
          <p:cNvPicPr preferRelativeResize="0"/>
          <p:nvPr/>
        </p:nvPicPr>
        <p:blipFill rotWithShape="1">
          <a:blip r:embed="rId5">
            <a:alphaModFix/>
          </a:blip>
          <a:srcRect/>
          <a:stretch/>
        </p:blipFill>
        <p:spPr>
          <a:xfrm>
            <a:off x="4821404" y="3469193"/>
            <a:ext cx="7370595" cy="457306"/>
          </a:xfrm>
          <a:prstGeom prst="rect">
            <a:avLst/>
          </a:prstGeom>
          <a:noFill/>
          <a:ln>
            <a:noFill/>
          </a:ln>
        </p:spPr>
      </p:pic>
      <p:pic>
        <p:nvPicPr>
          <p:cNvPr id="69" name="Google Shape;69;p9"/>
          <p:cNvPicPr preferRelativeResize="0"/>
          <p:nvPr/>
        </p:nvPicPr>
        <p:blipFill rotWithShape="1">
          <a:blip r:embed="rId6">
            <a:alphaModFix/>
          </a:blip>
          <a:srcRect/>
          <a:stretch/>
        </p:blipFill>
        <p:spPr>
          <a:xfrm>
            <a:off x="6305242" y="4209050"/>
            <a:ext cx="1448038" cy="2362536"/>
          </a:xfrm>
          <a:prstGeom prst="rect">
            <a:avLst/>
          </a:prstGeom>
          <a:noFill/>
          <a:ln>
            <a:noFill/>
          </a:ln>
        </p:spPr>
      </p:pic>
      <p:pic>
        <p:nvPicPr>
          <p:cNvPr id="70" name="Google Shape;70;p9"/>
          <p:cNvPicPr preferRelativeResize="0"/>
          <p:nvPr/>
        </p:nvPicPr>
        <p:blipFill rotWithShape="1">
          <a:blip r:embed="rId7">
            <a:alphaModFix/>
          </a:blip>
          <a:srcRect/>
          <a:stretch/>
        </p:blipFill>
        <p:spPr>
          <a:xfrm>
            <a:off x="1330242" y="3926499"/>
            <a:ext cx="3095043" cy="1989688"/>
          </a:xfrm>
          <a:prstGeom prst="rect">
            <a:avLst/>
          </a:prstGeom>
          <a:noFill/>
          <a:ln>
            <a:noFill/>
          </a:ln>
        </p:spPr>
      </p:pic>
      <p:pic>
        <p:nvPicPr>
          <p:cNvPr id="71" name="Google Shape;71;p9"/>
          <p:cNvPicPr preferRelativeResize="0"/>
          <p:nvPr/>
        </p:nvPicPr>
        <p:blipFill rotWithShape="1">
          <a:blip r:embed="rId8">
            <a:alphaModFix/>
          </a:blip>
          <a:srcRect/>
          <a:stretch/>
        </p:blipFill>
        <p:spPr>
          <a:xfrm>
            <a:off x="906611" y="3663339"/>
            <a:ext cx="3892774" cy="2649249"/>
          </a:xfrm>
          <a:prstGeom prst="rect">
            <a:avLst/>
          </a:prstGeom>
          <a:noFill/>
          <a:ln>
            <a:noFill/>
          </a:ln>
        </p:spPr>
      </p:pic>
      <p:pic>
        <p:nvPicPr>
          <p:cNvPr id="72" name="Google Shape;72;p9"/>
          <p:cNvPicPr preferRelativeResize="0"/>
          <p:nvPr/>
        </p:nvPicPr>
        <p:blipFill rotWithShape="1">
          <a:blip r:embed="rId9">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mc:AlternateContent xmlns:mc="http://schemas.openxmlformats.org/markup-compatibility/2006" xmlns:p14="http://schemas.microsoft.com/office/powerpoint/2010/main">
        <mc:Choice Requires="p14">
          <p:contentPart p14:bwMode="auto" r:id="rId10">
            <p14:nvContentPartPr>
              <p14:cNvPr id="4" name="Ink 3"/>
              <p14:cNvContentPartPr/>
              <p14:nvPr/>
            </p14:nvContentPartPr>
            <p14:xfrm>
              <a:off x="7363446" y="-1347537"/>
              <a:ext cx="100080" cy="2214000"/>
            </p14:xfrm>
          </p:contentPart>
        </mc:Choice>
        <mc:Fallback xmlns="">
          <p:pic>
            <p:nvPicPr>
              <p:cNvPr id="4" name="Ink 3"/>
              <p:cNvPicPr/>
              <p:nvPr/>
            </p:nvPicPr>
            <p:blipFill>
              <a:blip r:embed="rId11"/>
              <a:stretch>
                <a:fillRect/>
              </a:stretch>
            </p:blipFill>
            <p:spPr>
              <a:xfrm>
                <a:off x="7348326" y="-1362657"/>
                <a:ext cx="130320" cy="2244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p14:cNvContentPartPr/>
              <p14:nvPr/>
            </p14:nvContentPartPr>
            <p14:xfrm>
              <a:off x="6657486" y="481263"/>
              <a:ext cx="3754080" cy="360"/>
            </p14:xfrm>
          </p:contentPart>
        </mc:Choice>
        <mc:Fallback xmlns="">
          <p:pic>
            <p:nvPicPr>
              <p:cNvPr id="6" name="Ink 5"/>
              <p:cNvPicPr/>
              <p:nvPr/>
            </p:nvPicPr>
            <p:blipFill>
              <a:blip r:embed="rId13"/>
              <a:stretch>
                <a:fillRect/>
              </a:stretch>
            </p:blipFill>
            <p:spPr>
              <a:xfrm>
                <a:off x="6642366" y="466143"/>
                <a:ext cx="378432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p14:cNvContentPartPr/>
              <p14:nvPr/>
            </p14:nvContentPartPr>
            <p14:xfrm>
              <a:off x="8031606" y="-1074657"/>
              <a:ext cx="2540520" cy="1283400"/>
            </p14:xfrm>
          </p:contentPart>
        </mc:Choice>
        <mc:Fallback xmlns="">
          <p:pic>
            <p:nvPicPr>
              <p:cNvPr id="10" name="Ink 9"/>
              <p:cNvPicPr/>
              <p:nvPr/>
            </p:nvPicPr>
            <p:blipFill>
              <a:blip r:embed="rId15"/>
              <a:stretch>
                <a:fillRect/>
              </a:stretch>
            </p:blipFill>
            <p:spPr>
              <a:xfrm>
                <a:off x="8016486" y="-1089777"/>
                <a:ext cx="2570760" cy="1313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7" name="Ink 26"/>
              <p14:cNvContentPartPr/>
              <p14:nvPr/>
            </p14:nvContentPartPr>
            <p14:xfrm>
              <a:off x="6930366" y="-625737"/>
              <a:ext cx="64440" cy="401400"/>
            </p14:xfrm>
          </p:contentPart>
        </mc:Choice>
        <mc:Fallback xmlns="">
          <p:pic>
            <p:nvPicPr>
              <p:cNvPr id="27" name="Ink 26"/>
              <p:cNvPicPr/>
              <p:nvPr/>
            </p:nvPicPr>
            <p:blipFill>
              <a:blip r:embed="rId17"/>
              <a:stretch>
                <a:fillRect/>
              </a:stretch>
            </p:blipFill>
            <p:spPr>
              <a:xfrm>
                <a:off x="6915246" y="-640857"/>
                <a:ext cx="9468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Ink 27"/>
              <p14:cNvContentPartPr/>
              <p14:nvPr/>
            </p14:nvContentPartPr>
            <p14:xfrm>
              <a:off x="6721566" y="-657777"/>
              <a:ext cx="241200" cy="112680"/>
            </p14:xfrm>
          </p:contentPart>
        </mc:Choice>
        <mc:Fallback xmlns="">
          <p:pic>
            <p:nvPicPr>
              <p:cNvPr id="28" name="Ink 27"/>
              <p:cNvPicPr/>
              <p:nvPr/>
            </p:nvPicPr>
            <p:blipFill>
              <a:blip r:embed="rId19"/>
              <a:stretch>
                <a:fillRect/>
              </a:stretch>
            </p:blipFill>
            <p:spPr>
              <a:xfrm>
                <a:off x="6706446" y="-672897"/>
                <a:ext cx="27144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1" name="Ink 40"/>
              <p14:cNvContentPartPr/>
              <p14:nvPr/>
            </p14:nvContentPartPr>
            <p14:xfrm>
              <a:off x="9144006" y="-657777"/>
              <a:ext cx="176760" cy="1540440"/>
            </p14:xfrm>
          </p:contentPart>
        </mc:Choice>
        <mc:Fallback xmlns="">
          <p:pic>
            <p:nvPicPr>
              <p:cNvPr id="41" name="Ink 40"/>
              <p:cNvPicPr/>
              <p:nvPr/>
            </p:nvPicPr>
            <p:blipFill>
              <a:blip r:embed="rId21"/>
              <a:stretch>
                <a:fillRect/>
              </a:stretch>
            </p:blipFill>
            <p:spPr>
              <a:xfrm>
                <a:off x="9128886" y="-672897"/>
                <a:ext cx="207000" cy="1570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2" name="Ink 41"/>
              <p14:cNvContentPartPr/>
              <p14:nvPr/>
            </p14:nvContentPartPr>
            <p14:xfrm>
              <a:off x="7523646" y="-611337"/>
              <a:ext cx="1540440" cy="66240"/>
            </p14:xfrm>
          </p:contentPart>
        </mc:Choice>
        <mc:Fallback xmlns="">
          <p:pic>
            <p:nvPicPr>
              <p:cNvPr id="42" name="Ink 41"/>
              <p:cNvPicPr/>
              <p:nvPr/>
            </p:nvPicPr>
            <p:blipFill>
              <a:blip r:embed="rId23"/>
              <a:stretch>
                <a:fillRect/>
              </a:stretch>
            </p:blipFill>
            <p:spPr>
              <a:xfrm>
                <a:off x="7508526" y="-626457"/>
                <a:ext cx="157068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9" name="Ink 48"/>
              <p14:cNvContentPartPr/>
              <p14:nvPr/>
            </p14:nvContentPartPr>
            <p14:xfrm>
              <a:off x="7186686" y="-1892937"/>
              <a:ext cx="2422800" cy="1877400"/>
            </p14:xfrm>
          </p:contentPart>
        </mc:Choice>
        <mc:Fallback xmlns="">
          <p:pic>
            <p:nvPicPr>
              <p:cNvPr id="49" name="Ink 48"/>
              <p:cNvPicPr/>
              <p:nvPr/>
            </p:nvPicPr>
            <p:blipFill>
              <a:blip r:embed="rId25"/>
              <a:stretch>
                <a:fillRect/>
              </a:stretch>
            </p:blipFill>
            <p:spPr>
              <a:xfrm>
                <a:off x="7171566" y="-1908057"/>
                <a:ext cx="2453040" cy="1907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8" name="Ink 57"/>
              <p14:cNvContentPartPr/>
              <p14:nvPr/>
            </p14:nvContentPartPr>
            <p14:xfrm>
              <a:off x="10195206" y="-1813017"/>
              <a:ext cx="1339560" cy="810720"/>
            </p14:xfrm>
          </p:contentPart>
        </mc:Choice>
        <mc:Fallback xmlns="">
          <p:pic>
            <p:nvPicPr>
              <p:cNvPr id="58" name="Ink 57"/>
              <p:cNvPicPr/>
              <p:nvPr/>
            </p:nvPicPr>
            <p:blipFill>
              <a:blip r:embed="rId27"/>
              <a:stretch>
                <a:fillRect/>
              </a:stretch>
            </p:blipFill>
            <p:spPr>
              <a:xfrm>
                <a:off x="10180086" y="-1828137"/>
                <a:ext cx="1369800" cy="840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9" name="Ink 58"/>
              <p14:cNvContentPartPr/>
              <p14:nvPr/>
            </p14:nvContentPartPr>
            <p14:xfrm>
              <a:off x="9946086" y="-817977"/>
              <a:ext cx="321120" cy="208800"/>
            </p14:xfrm>
          </p:contentPart>
        </mc:Choice>
        <mc:Fallback xmlns="">
          <p:pic>
            <p:nvPicPr>
              <p:cNvPr id="59" name="Ink 58"/>
              <p:cNvPicPr/>
              <p:nvPr/>
            </p:nvPicPr>
            <p:blipFill>
              <a:blip r:embed="rId29"/>
              <a:stretch>
                <a:fillRect/>
              </a:stretch>
            </p:blipFill>
            <p:spPr>
              <a:xfrm>
                <a:off x="9930966" y="-833097"/>
                <a:ext cx="35136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0" name="Ink 59"/>
              <p14:cNvContentPartPr/>
              <p14:nvPr/>
            </p14:nvContentPartPr>
            <p14:xfrm>
              <a:off x="9994326" y="-802137"/>
              <a:ext cx="176760" cy="241200"/>
            </p14:xfrm>
          </p:contentPart>
        </mc:Choice>
        <mc:Fallback xmlns="">
          <p:pic>
            <p:nvPicPr>
              <p:cNvPr id="60" name="Ink 59"/>
              <p:cNvPicPr/>
              <p:nvPr/>
            </p:nvPicPr>
            <p:blipFill>
              <a:blip r:embed="rId31"/>
              <a:stretch>
                <a:fillRect/>
              </a:stretch>
            </p:blipFill>
            <p:spPr>
              <a:xfrm>
                <a:off x="9979206" y="-817257"/>
                <a:ext cx="20700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1" name="Ink 60"/>
              <p14:cNvContentPartPr/>
              <p14:nvPr/>
            </p14:nvContentPartPr>
            <p14:xfrm>
              <a:off x="10186566" y="320703"/>
              <a:ext cx="209520" cy="385560"/>
            </p14:xfrm>
          </p:contentPart>
        </mc:Choice>
        <mc:Fallback xmlns="">
          <p:pic>
            <p:nvPicPr>
              <p:cNvPr id="61" name="Ink 60"/>
              <p:cNvPicPr/>
              <p:nvPr/>
            </p:nvPicPr>
            <p:blipFill>
              <a:blip r:embed="rId33"/>
              <a:stretch>
                <a:fillRect/>
              </a:stretch>
            </p:blipFill>
            <p:spPr>
              <a:xfrm>
                <a:off x="10171446" y="305583"/>
                <a:ext cx="239760" cy="415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73" name="Ink 72"/>
              <p14:cNvContentPartPr/>
              <p14:nvPr/>
            </p14:nvContentPartPr>
            <p14:xfrm>
              <a:off x="8879766" y="4315371"/>
              <a:ext cx="184320" cy="1909440"/>
            </p14:xfrm>
          </p:contentPart>
        </mc:Choice>
        <mc:Fallback xmlns="">
          <p:pic>
            <p:nvPicPr>
              <p:cNvPr id="73" name="Ink 72"/>
              <p:cNvPicPr/>
              <p:nvPr/>
            </p:nvPicPr>
            <p:blipFill>
              <a:blip r:embed="rId35"/>
              <a:stretch>
                <a:fillRect/>
              </a:stretch>
            </p:blipFill>
            <p:spPr>
              <a:xfrm>
                <a:off x="8869326" y="4304931"/>
                <a:ext cx="205200" cy="19303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75" name="Ink 74"/>
              <p14:cNvContentPartPr/>
              <p14:nvPr/>
            </p14:nvContentPartPr>
            <p14:xfrm>
              <a:off x="7972926" y="5621451"/>
              <a:ext cx="3593880" cy="57960"/>
            </p14:xfrm>
          </p:contentPart>
        </mc:Choice>
        <mc:Fallback xmlns="">
          <p:pic>
            <p:nvPicPr>
              <p:cNvPr id="75" name="Ink 74"/>
              <p:cNvPicPr/>
              <p:nvPr/>
            </p:nvPicPr>
            <p:blipFill>
              <a:blip r:embed="rId37"/>
              <a:stretch>
                <a:fillRect/>
              </a:stretch>
            </p:blipFill>
            <p:spPr>
              <a:xfrm>
                <a:off x="7962486" y="5611011"/>
                <a:ext cx="361476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7" name="Ink 76"/>
              <p14:cNvContentPartPr/>
              <p14:nvPr/>
            </p14:nvContentPartPr>
            <p14:xfrm>
              <a:off x="8197566" y="4264611"/>
              <a:ext cx="2550960" cy="1371600"/>
            </p14:xfrm>
          </p:contentPart>
        </mc:Choice>
        <mc:Fallback xmlns="">
          <p:pic>
            <p:nvPicPr>
              <p:cNvPr id="77" name="Ink 76"/>
              <p:cNvPicPr/>
              <p:nvPr/>
            </p:nvPicPr>
            <p:blipFill>
              <a:blip r:embed="rId39"/>
              <a:stretch>
                <a:fillRect/>
              </a:stretch>
            </p:blipFill>
            <p:spPr>
              <a:xfrm>
                <a:off x="8187126" y="4254171"/>
                <a:ext cx="2571840" cy="1392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92" name="Ink 91"/>
              <p14:cNvContentPartPr/>
              <p14:nvPr/>
            </p14:nvContentPartPr>
            <p14:xfrm>
              <a:off x="7796526" y="3849531"/>
              <a:ext cx="4114080" cy="1814400"/>
            </p14:xfrm>
          </p:contentPart>
        </mc:Choice>
        <mc:Fallback xmlns="">
          <p:pic>
            <p:nvPicPr>
              <p:cNvPr id="92" name="Ink 91"/>
              <p:cNvPicPr/>
              <p:nvPr/>
            </p:nvPicPr>
            <p:blipFill>
              <a:blip r:embed="rId41"/>
              <a:stretch>
                <a:fillRect/>
              </a:stretch>
            </p:blipFill>
            <p:spPr>
              <a:xfrm>
                <a:off x="7786086" y="3839091"/>
                <a:ext cx="4134960" cy="18352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19" name="Ink 118"/>
              <p14:cNvContentPartPr/>
              <p14:nvPr/>
            </p14:nvContentPartPr>
            <p14:xfrm>
              <a:off x="7940886" y="5614611"/>
              <a:ext cx="1031760" cy="644400"/>
            </p14:xfrm>
          </p:contentPart>
        </mc:Choice>
        <mc:Fallback xmlns="">
          <p:pic>
            <p:nvPicPr>
              <p:cNvPr id="119" name="Ink 118"/>
              <p:cNvPicPr/>
              <p:nvPr/>
            </p:nvPicPr>
            <p:blipFill>
              <a:blip r:embed="rId43"/>
              <a:stretch>
                <a:fillRect/>
              </a:stretch>
            </p:blipFill>
            <p:spPr>
              <a:xfrm>
                <a:off x="7930446" y="5604171"/>
                <a:ext cx="1052640" cy="665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28" name="Ink 127"/>
              <p14:cNvContentPartPr/>
              <p14:nvPr/>
            </p14:nvContentPartPr>
            <p14:xfrm>
              <a:off x="1491846" y="-1283349"/>
              <a:ext cx="3177000" cy="996120"/>
            </p14:xfrm>
          </p:contentPart>
        </mc:Choice>
        <mc:Fallback xmlns="">
          <p:pic>
            <p:nvPicPr>
              <p:cNvPr id="128" name="Ink 127"/>
              <p:cNvPicPr/>
              <p:nvPr/>
            </p:nvPicPr>
            <p:blipFill>
              <a:blip r:embed="rId45"/>
              <a:stretch>
                <a:fillRect/>
              </a:stretch>
            </p:blipFill>
            <p:spPr>
              <a:xfrm>
                <a:off x="1481406" y="-1293789"/>
                <a:ext cx="3197880" cy="1017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44" name="Ink 143"/>
              <p14:cNvContentPartPr/>
              <p14:nvPr/>
            </p14:nvContentPartPr>
            <p14:xfrm>
              <a:off x="2903766" y="-1890669"/>
              <a:ext cx="2294280" cy="944640"/>
            </p14:xfrm>
          </p:contentPart>
        </mc:Choice>
        <mc:Fallback xmlns="">
          <p:pic>
            <p:nvPicPr>
              <p:cNvPr id="144" name="Ink 143"/>
              <p:cNvPicPr/>
              <p:nvPr/>
            </p:nvPicPr>
            <p:blipFill>
              <a:blip r:embed="rId47"/>
              <a:stretch>
                <a:fillRect/>
              </a:stretch>
            </p:blipFill>
            <p:spPr>
              <a:xfrm>
                <a:off x="2893326" y="-1901109"/>
                <a:ext cx="2315160" cy="965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45" name="Ink 144"/>
              <p14:cNvContentPartPr/>
              <p14:nvPr/>
            </p14:nvContentPartPr>
            <p14:xfrm>
              <a:off x="1219326" y="-593589"/>
              <a:ext cx="1732680" cy="484920"/>
            </p14:xfrm>
          </p:contentPart>
        </mc:Choice>
        <mc:Fallback xmlns="">
          <p:pic>
            <p:nvPicPr>
              <p:cNvPr id="145" name="Ink 144"/>
              <p:cNvPicPr/>
              <p:nvPr/>
            </p:nvPicPr>
            <p:blipFill>
              <a:blip r:embed="rId49"/>
              <a:stretch>
                <a:fillRect/>
              </a:stretch>
            </p:blipFill>
            <p:spPr>
              <a:xfrm>
                <a:off x="1208886" y="-604029"/>
                <a:ext cx="1753560" cy="505800"/>
              </a:xfrm>
              <a:prstGeom prst="rect">
                <a:avLst/>
              </a:prstGeom>
            </p:spPr>
          </p:pic>
        </mc:Fallback>
      </mc:AlternateContent>
    </p:spTree>
    <p:extLst>
      <p:ext uri="{BB962C8B-B14F-4D97-AF65-F5344CB8AC3E}">
        <p14:creationId xmlns:p14="http://schemas.microsoft.com/office/powerpoint/2010/main" val="29212359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5" name="Google Shape;275;p31"/>
          <p:cNvSpPr txBox="1">
            <a:spLocks noGrp="1"/>
          </p:cNvSpPr>
          <p:nvPr>
            <p:ph type="title"/>
          </p:nvPr>
        </p:nvSpPr>
        <p:spPr>
          <a:xfrm>
            <a:off x="106343" y="4229"/>
            <a:ext cx="8884920"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b="0" dirty="0" err="1">
                <a:latin typeface="+mj-lt"/>
                <a:ea typeface="Century Schoolbook"/>
                <a:cs typeface="Century Schoolbook"/>
                <a:sym typeface="Century Schoolbook"/>
              </a:rPr>
              <a:t>Vectorizing</a:t>
            </a:r>
            <a:r>
              <a:rPr lang="en-US" sz="4400" b="0" dirty="0">
                <a:latin typeface="+mj-lt"/>
                <a:ea typeface="Century Schoolbook"/>
                <a:cs typeface="Century Schoolbook"/>
                <a:sym typeface="Century Schoolbook"/>
              </a:rPr>
              <a:t> Logistic regression</a:t>
            </a:r>
            <a:endParaRPr sz="4400" dirty="0">
              <a:latin typeface="+mj-lt"/>
              <a:ea typeface="Century Schoolbook"/>
              <a:cs typeface="Century Schoolbook"/>
              <a:sym typeface="Century Schoolbook"/>
            </a:endParaRPr>
          </a:p>
        </p:txBody>
      </p:sp>
      <p:pic>
        <p:nvPicPr>
          <p:cNvPr id="278" name="Google Shape;278;p31"/>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50</a:t>
            </a:fld>
            <a:endParaRPr lang="en-US"/>
          </a:p>
        </p:txBody>
      </p:sp>
      <p:sp>
        <p:nvSpPr>
          <p:cNvPr id="4" name="AutoShape 2" descr="https://miro.medium.com/v2/resize:fit:1400/1*5x5DiLQUNMQljf5wsQkCLg.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Rectangle 4"/>
              <p:cNvSpPr/>
              <p:nvPr/>
            </p:nvSpPr>
            <p:spPr>
              <a:xfrm>
                <a:off x="707875" y="1447334"/>
                <a:ext cx="8283388" cy="4629985"/>
              </a:xfrm>
              <a:prstGeom prst="rect">
                <a:avLst/>
              </a:prstGeom>
            </p:spPr>
            <p:txBody>
              <a:bodyPr wrap="square">
                <a:spAutoFit/>
              </a:bodyPr>
              <a:lstStyle/>
              <a:p>
                <a:r>
                  <a:rPr lang="en-US" sz="2800" dirty="0"/>
                  <a:t>J = 0, dw</a:t>
                </a:r>
                <a:r>
                  <a:rPr lang="en-US" sz="2800" baseline="-25000" dirty="0"/>
                  <a:t>1</a:t>
                </a:r>
                <a:r>
                  <a:rPr lang="en-US" sz="2800" dirty="0"/>
                  <a:t> = 0, dw</a:t>
                </a:r>
                <a:r>
                  <a:rPr lang="en-US" sz="2800" baseline="-25000" dirty="0"/>
                  <a:t>2</a:t>
                </a:r>
                <a:r>
                  <a:rPr lang="en-US" sz="2800" dirty="0"/>
                  <a:t> = 0, </a:t>
                </a:r>
                <a:r>
                  <a:rPr lang="en-US" sz="2800" dirty="0" err="1"/>
                  <a:t>db</a:t>
                </a:r>
                <a:r>
                  <a:rPr lang="en-US" sz="2800" dirty="0"/>
                  <a:t> = 0</a:t>
                </a:r>
              </a:p>
              <a:p>
                <a:r>
                  <a:rPr lang="en-US" sz="2800" dirty="0"/>
                  <a:t>for </a:t>
                </a:r>
                <a:r>
                  <a:rPr lang="en-US" sz="2800" dirty="0" err="1"/>
                  <a:t>i</a:t>
                </a:r>
                <a:r>
                  <a:rPr lang="en-US" sz="2800" dirty="0"/>
                  <a:t> = 1 to m:</a:t>
                </a:r>
              </a:p>
              <a:p>
                <a:r>
                  <a:rPr lang="en-US" sz="2800" dirty="0"/>
                  <a:t>	z</a:t>
                </a:r>
                <a:r>
                  <a:rPr lang="en-US" sz="2800" baseline="30000" dirty="0"/>
                  <a:t>(</a:t>
                </a:r>
                <a:r>
                  <a:rPr lang="en-US" sz="2800" baseline="30000" dirty="0" err="1"/>
                  <a:t>i</a:t>
                </a:r>
                <a:r>
                  <a:rPr lang="en-US" sz="2800" baseline="30000" dirty="0"/>
                  <a:t>)</a:t>
                </a:r>
                <a:r>
                  <a:rPr lang="en-US" sz="2800" dirty="0"/>
                  <a:t> = </a:t>
                </a:r>
                <a:r>
                  <a:rPr lang="en-US" sz="2800" dirty="0" err="1"/>
                  <a:t>w</a:t>
                </a:r>
                <a:r>
                  <a:rPr lang="en-US" sz="2800" baseline="30000" dirty="0" err="1"/>
                  <a:t>T</a:t>
                </a:r>
                <a:r>
                  <a:rPr lang="en-US" sz="2800" dirty="0"/>
                  <a:t>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𝑖</m:t>
                        </m:r>
                      </m:sup>
                    </m:sSup>
                  </m:oMath>
                </a14:m>
                <a:r>
                  <a:rPr lang="en-US" sz="2800" dirty="0"/>
                  <a:t> + b</a:t>
                </a:r>
              </a:p>
              <a:p>
                <a:r>
                  <a:rPr lang="en-US" sz="2800" dirty="0"/>
                  <a:t>	a</a:t>
                </a:r>
                <a:r>
                  <a:rPr lang="en-US" sz="2800" baseline="30000" dirty="0"/>
                  <a:t>(</a:t>
                </a:r>
                <a:r>
                  <a:rPr lang="en-US" sz="2800" baseline="30000" dirty="0" err="1"/>
                  <a:t>i</a:t>
                </a:r>
                <a:r>
                  <a:rPr lang="en-US" sz="2800" baseline="30000" dirty="0"/>
                  <a:t>)</a:t>
                </a:r>
                <a:r>
                  <a:rPr lang="en-US" sz="2800" dirty="0"/>
                  <a:t> = σ (z</a:t>
                </a:r>
                <a:r>
                  <a:rPr lang="en-US" sz="2800" baseline="30000" dirty="0"/>
                  <a:t>(</a:t>
                </a:r>
                <a:r>
                  <a:rPr lang="en-US" sz="2800" baseline="30000" dirty="0" err="1"/>
                  <a:t>i</a:t>
                </a:r>
                <a:r>
                  <a:rPr lang="en-US" sz="2800" baseline="30000" dirty="0"/>
                  <a:t>)</a:t>
                </a:r>
                <a:r>
                  <a:rPr lang="en-US" sz="2800" dirty="0"/>
                  <a:t>)</a:t>
                </a:r>
              </a:p>
              <a:p>
                <a:r>
                  <a:rPr lang="en-US" sz="2800" dirty="0"/>
                  <a:t>	J += −[y</a:t>
                </a:r>
                <a:r>
                  <a:rPr lang="en-US" sz="2800" baseline="30000" dirty="0"/>
                  <a:t>(</a:t>
                </a:r>
                <a:r>
                  <a:rPr lang="en-US" sz="2800" baseline="30000" dirty="0" err="1"/>
                  <a:t>i</a:t>
                </a:r>
                <a:r>
                  <a:rPr lang="en-US" sz="2800" baseline="30000" dirty="0"/>
                  <a:t>)</a:t>
                </a:r>
                <a:r>
                  <a:rPr lang="en-US" sz="2800" dirty="0"/>
                  <a:t> </a:t>
                </a:r>
                <a:r>
                  <a:rPr lang="en-US" sz="2800" dirty="0" err="1"/>
                  <a:t>logŷ</a:t>
                </a:r>
                <a:r>
                  <a:rPr lang="en-US" sz="2800" baseline="30000" dirty="0"/>
                  <a:t>(</a:t>
                </a:r>
                <a:r>
                  <a:rPr lang="en-US" sz="2800" baseline="30000" dirty="0" err="1"/>
                  <a:t>i</a:t>
                </a:r>
                <a:r>
                  <a:rPr lang="en-US" sz="2800" baseline="30000" dirty="0"/>
                  <a:t>)</a:t>
                </a:r>
                <a:r>
                  <a:rPr lang="en-US" sz="2800" dirty="0"/>
                  <a:t> + (1 − y</a:t>
                </a:r>
                <a:r>
                  <a:rPr lang="en-US" sz="2800" baseline="30000" dirty="0"/>
                  <a:t>(</a:t>
                </a:r>
                <a:r>
                  <a:rPr lang="en-US" sz="2800" baseline="30000" dirty="0" err="1"/>
                  <a:t>i</a:t>
                </a:r>
                <a:r>
                  <a:rPr lang="en-US" sz="2800" baseline="30000" dirty="0"/>
                  <a:t>)</a:t>
                </a:r>
                <a:r>
                  <a:rPr lang="en-US" sz="2800" dirty="0"/>
                  <a:t>) log(1 − ŷ</a:t>
                </a:r>
                <a:r>
                  <a:rPr lang="en-US" sz="2800" baseline="30000" dirty="0"/>
                  <a:t>(</a:t>
                </a:r>
                <a:r>
                  <a:rPr lang="en-US" sz="2800" baseline="30000" dirty="0" err="1"/>
                  <a:t>i</a:t>
                </a:r>
                <a:r>
                  <a:rPr lang="en-US" sz="2800" baseline="30000" dirty="0"/>
                  <a:t>)</a:t>
                </a:r>
                <a:r>
                  <a:rPr lang="en-US" sz="2800" dirty="0"/>
                  <a:t>]</a:t>
                </a:r>
              </a:p>
              <a:p>
                <a:r>
                  <a:rPr lang="en-US" sz="2800" dirty="0"/>
                  <a:t>	</a:t>
                </a:r>
                <a:r>
                  <a:rPr lang="en-US" sz="2800" dirty="0" err="1"/>
                  <a:t>dz</a:t>
                </a:r>
                <a:r>
                  <a:rPr lang="en-US" sz="2800" baseline="30000" dirty="0"/>
                  <a:t>(</a:t>
                </a:r>
                <a:r>
                  <a:rPr lang="en-US" sz="2800" baseline="30000" dirty="0" err="1"/>
                  <a:t>i</a:t>
                </a:r>
                <a:r>
                  <a:rPr lang="en-US" sz="2800" baseline="30000" dirty="0"/>
                  <a:t>)</a:t>
                </a:r>
                <a:r>
                  <a:rPr lang="en-US" sz="2800" dirty="0"/>
                  <a:t> = a</a:t>
                </a:r>
                <a:r>
                  <a:rPr lang="en-US" sz="2800" baseline="30000" dirty="0"/>
                  <a:t>(</a:t>
                </a:r>
                <a:r>
                  <a:rPr lang="en-US" sz="2800" baseline="30000" dirty="0" err="1"/>
                  <a:t>i</a:t>
                </a:r>
                <a:r>
                  <a:rPr lang="en-US" sz="2800" baseline="30000" dirty="0"/>
                  <a:t>)</a:t>
                </a:r>
                <a:r>
                  <a:rPr lang="en-US" sz="2800" dirty="0"/>
                  <a:t> - y</a:t>
                </a:r>
                <a:r>
                  <a:rPr lang="en-US" sz="2800" baseline="30000" dirty="0"/>
                  <a:t>(</a:t>
                </a:r>
                <a:r>
                  <a:rPr lang="en-US" sz="2800" baseline="30000" dirty="0" err="1"/>
                  <a:t>i</a:t>
                </a:r>
                <a:r>
                  <a:rPr lang="en-US" sz="2800" baseline="30000" dirty="0"/>
                  <a:t>)</a:t>
                </a:r>
                <a:endParaRPr lang="en-US" sz="2800" dirty="0"/>
              </a:p>
              <a:p>
                <a:r>
                  <a:rPr lang="en-US" sz="2800" dirty="0"/>
                  <a:t>	dw</a:t>
                </a:r>
                <a:r>
                  <a:rPr lang="en-US" sz="2800" baseline="-25000" dirty="0"/>
                  <a:t>1</a:t>
                </a:r>
                <a:r>
                  <a:rPr lang="en-US" sz="2800" dirty="0"/>
                  <a:t> += </a:t>
                </a:r>
                <a14:m>
                  <m:oMath xmlns:m="http://schemas.openxmlformats.org/officeDocument/2006/math">
                    <m:sSubSup>
                      <m:sSubSupPr>
                        <m:ctrlPr>
                          <a:rPr lang="en-US" sz="2800" i="1" smtClean="0">
                            <a:latin typeface="Cambria Math" panose="02040503050406030204" pitchFamily="18" charset="0"/>
                          </a:rPr>
                        </m:ctrlPr>
                      </m:sSubSup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up>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m:t>
                        </m:r>
                      </m:sup>
                    </m:sSubSup>
                  </m:oMath>
                </a14:m>
                <a:r>
                  <a:rPr lang="en-US" sz="2800" dirty="0"/>
                  <a:t> </a:t>
                </a:r>
                <a:r>
                  <a:rPr lang="en-US" sz="2800" dirty="0" err="1"/>
                  <a:t>dz</a:t>
                </a:r>
                <a:r>
                  <a:rPr lang="en-US" sz="2800" baseline="30000" dirty="0"/>
                  <a:t>(</a:t>
                </a:r>
                <a:r>
                  <a:rPr lang="en-US" sz="2800" baseline="30000" dirty="0" err="1"/>
                  <a:t>i</a:t>
                </a:r>
                <a:r>
                  <a:rPr lang="en-US" sz="2800" baseline="30000" dirty="0"/>
                  <a:t>)</a:t>
                </a:r>
                <a:endParaRPr lang="en-US" sz="2800" dirty="0"/>
              </a:p>
              <a:p>
                <a:r>
                  <a:rPr lang="en-US" sz="2800" dirty="0"/>
                  <a:t>	</a:t>
                </a:r>
                <a:r>
                  <a:rPr lang="en-US" sz="2800" dirty="0" err="1"/>
                  <a:t>dw</a:t>
                </a:r>
                <a:r>
                  <a:rPr lang="en-US" sz="2800" dirty="0"/>
                  <a:t>₂ +=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𝑥</m:t>
                        </m:r>
                      </m:e>
                      <m:sub>
                        <m:r>
                          <a:rPr lang="en-US" sz="2800" b="0" i="1" smtClean="0">
                            <a:latin typeface="Cambria Math" panose="02040503050406030204" pitchFamily="18" charset="0"/>
                          </a:rPr>
                          <m:t>2</m:t>
                        </m:r>
                      </m:sub>
                      <m:sup>
                        <m:r>
                          <a:rPr lang="en-US" sz="2800" i="1">
                            <a:latin typeface="Cambria Math" panose="02040503050406030204" pitchFamily="18" charset="0"/>
                          </a:rPr>
                          <m:t>(</m:t>
                        </m:r>
                        <m:r>
                          <a:rPr lang="en-US" sz="2800" i="1">
                            <a:latin typeface="Cambria Math" panose="02040503050406030204" pitchFamily="18" charset="0"/>
                          </a:rPr>
                          <m:t>𝑖</m:t>
                        </m:r>
                        <m:r>
                          <a:rPr lang="en-US" sz="2800" i="1">
                            <a:latin typeface="Cambria Math" panose="02040503050406030204" pitchFamily="18" charset="0"/>
                          </a:rPr>
                          <m:t>)</m:t>
                        </m:r>
                      </m:sup>
                    </m:sSubSup>
                  </m:oMath>
                </a14:m>
                <a:r>
                  <a:rPr lang="en-US" sz="2800" dirty="0"/>
                  <a:t> </a:t>
                </a:r>
                <a:r>
                  <a:rPr lang="en-US" sz="2800" dirty="0" err="1"/>
                  <a:t>dz</a:t>
                </a:r>
                <a:r>
                  <a:rPr lang="en-US" sz="2800" baseline="30000" dirty="0"/>
                  <a:t>(</a:t>
                </a:r>
                <a:r>
                  <a:rPr lang="en-US" sz="2800" baseline="30000" dirty="0" err="1"/>
                  <a:t>i</a:t>
                </a:r>
                <a:r>
                  <a:rPr lang="en-US" sz="2800" baseline="30000" dirty="0"/>
                  <a:t>)</a:t>
                </a:r>
                <a:endParaRPr lang="en-US" sz="2800" dirty="0"/>
              </a:p>
              <a:p>
                <a:r>
                  <a:rPr lang="en-US" sz="2800" dirty="0"/>
                  <a:t>	</a:t>
                </a:r>
                <a:r>
                  <a:rPr lang="en-US" sz="2800" dirty="0" err="1"/>
                  <a:t>db</a:t>
                </a:r>
                <a:r>
                  <a:rPr lang="en-US" sz="2800" dirty="0"/>
                  <a:t> += </a:t>
                </a:r>
                <a:r>
                  <a:rPr lang="en-US" sz="2800" dirty="0" err="1"/>
                  <a:t>dz</a:t>
                </a:r>
                <a:r>
                  <a:rPr lang="en-US" sz="2800" baseline="30000" dirty="0"/>
                  <a:t>(</a:t>
                </a:r>
                <a:r>
                  <a:rPr lang="en-US" sz="2800" baseline="30000" dirty="0" err="1"/>
                  <a:t>i</a:t>
                </a:r>
                <a:r>
                  <a:rPr lang="en-US" sz="2800" baseline="30000" dirty="0"/>
                  <a:t>)</a:t>
                </a:r>
                <a:endParaRPr lang="en-US" sz="2800" dirty="0"/>
              </a:p>
              <a:p>
                <a:r>
                  <a:rPr lang="en-US" sz="2800" dirty="0"/>
                  <a:t>J = J/m, dw</a:t>
                </a:r>
                <a:r>
                  <a:rPr lang="en-US" sz="2800" baseline="-25000" dirty="0"/>
                  <a:t>1</a:t>
                </a:r>
                <a:r>
                  <a:rPr lang="en-US" sz="2800" dirty="0"/>
                  <a:t> = </a:t>
                </a:r>
                <a:r>
                  <a:rPr lang="en-US" sz="2800" dirty="0" err="1"/>
                  <a:t>dw</a:t>
                </a:r>
                <a:r>
                  <a:rPr lang="en-US" sz="2800" dirty="0"/>
                  <a:t>₁/m, dw</a:t>
                </a:r>
                <a:r>
                  <a:rPr lang="en-US" sz="2800" baseline="-25000" dirty="0"/>
                  <a:t>2</a:t>
                </a:r>
                <a:r>
                  <a:rPr lang="en-US" sz="2800" dirty="0"/>
                  <a:t> = </a:t>
                </a:r>
                <a:r>
                  <a:rPr lang="en-US" sz="2800" dirty="0" err="1"/>
                  <a:t>dw</a:t>
                </a:r>
                <a:r>
                  <a:rPr lang="en-US" sz="2800" dirty="0"/>
                  <a:t>₂/m, </a:t>
                </a:r>
                <a:r>
                  <a:rPr lang="en-US" sz="2800" dirty="0" err="1"/>
                  <a:t>db</a:t>
                </a:r>
                <a:r>
                  <a:rPr lang="en-US" sz="2800" dirty="0"/>
                  <a:t> = </a:t>
                </a:r>
                <a:r>
                  <a:rPr lang="en-US" sz="2800" dirty="0" err="1"/>
                  <a:t>db</a:t>
                </a:r>
                <a:r>
                  <a:rPr lang="en-US" sz="2800" dirty="0"/>
                  <a:t>/m</a:t>
                </a:r>
              </a:p>
            </p:txBody>
          </p:sp>
        </mc:Choice>
        <mc:Fallback xmlns="">
          <p:sp>
            <p:nvSpPr>
              <p:cNvPr id="5" name="Rectangle 4"/>
              <p:cNvSpPr>
                <a:spLocks noRot="1" noChangeAspect="1" noMove="1" noResize="1" noEditPoints="1" noAdjustHandles="1" noChangeArrowheads="1" noChangeShapeType="1" noTextEdit="1"/>
              </p:cNvSpPr>
              <p:nvPr/>
            </p:nvSpPr>
            <p:spPr>
              <a:xfrm>
                <a:off x="707875" y="1447334"/>
                <a:ext cx="8283388" cy="4629985"/>
              </a:xfrm>
              <a:prstGeom prst="rect">
                <a:avLst/>
              </a:prstGeom>
              <a:blipFill>
                <a:blip r:embed="rId5"/>
                <a:stretch>
                  <a:fillRect l="-1472" t="-1316" b="-2632"/>
                </a:stretch>
              </a:blipFill>
            </p:spPr>
            <p:txBody>
              <a:bodyPr/>
              <a:lstStyle/>
              <a:p>
                <a:r>
                  <a:rPr lang="en-US">
                    <a:noFill/>
                  </a:rPr>
                  <a:t> </a:t>
                </a:r>
              </a:p>
            </p:txBody>
          </p:sp>
        </mc:Fallback>
      </mc:AlternateContent>
    </p:spTree>
    <p:extLst>
      <p:ext uri="{BB962C8B-B14F-4D97-AF65-F5344CB8AC3E}">
        <p14:creationId xmlns:p14="http://schemas.microsoft.com/office/powerpoint/2010/main" val="27837263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313"/>
        <p:cNvGrpSpPr/>
        <p:nvPr/>
      </p:nvGrpSpPr>
      <p:grpSpPr>
        <a:xfrm>
          <a:off x="0" y="0"/>
          <a:ext cx="0" cy="0"/>
          <a:chOff x="0" y="0"/>
          <a:chExt cx="0" cy="0"/>
        </a:xfrm>
      </p:grpSpPr>
      <p:sp>
        <p:nvSpPr>
          <p:cNvPr id="315" name="Google Shape;315;p36"/>
          <p:cNvSpPr txBox="1">
            <a:spLocks noGrp="1"/>
          </p:cNvSpPr>
          <p:nvPr>
            <p:ph type="title"/>
          </p:nvPr>
        </p:nvSpPr>
        <p:spPr>
          <a:xfrm>
            <a:off x="41759" y="100454"/>
            <a:ext cx="10692714" cy="695960"/>
          </a:xfrm>
          <a:prstGeom prst="rect">
            <a:avLst/>
          </a:prstGeom>
          <a:noFill/>
          <a:ln>
            <a:noFill/>
          </a:ln>
        </p:spPr>
        <p:txBody>
          <a:bodyPr spcFirstLastPara="1" wrap="square" lIns="0" tIns="12700" rIns="0" bIns="0" anchor="t" anchorCtr="0">
            <a:spAutoFit/>
          </a:bodyPr>
          <a:lstStyle/>
          <a:p>
            <a:pPr marL="12700" lvl="0"/>
            <a:r>
              <a:rPr lang="en-US" sz="4400" dirty="0" err="1">
                <a:latin typeface="+mn-lt"/>
                <a:ea typeface="Century Schoolbook"/>
                <a:cs typeface="Century Schoolbook"/>
                <a:sym typeface="Century Schoolbook"/>
              </a:rPr>
              <a:t>Vectorizing</a:t>
            </a:r>
            <a:r>
              <a:rPr lang="en-US" sz="4400" dirty="0">
                <a:latin typeface="+mn-lt"/>
                <a:ea typeface="Century Schoolbook"/>
                <a:cs typeface="Century Schoolbook"/>
                <a:sym typeface="Century Schoolbook"/>
              </a:rPr>
              <a:t> Logistic  Regression</a:t>
            </a:r>
          </a:p>
        </p:txBody>
      </p:sp>
      <p:sp>
        <p:nvSpPr>
          <p:cNvPr id="316" name="Google Shape;316;p36"/>
          <p:cNvSpPr txBox="1"/>
          <p:nvPr/>
        </p:nvSpPr>
        <p:spPr>
          <a:xfrm>
            <a:off x="342900" y="1536696"/>
            <a:ext cx="11614637" cy="1889285"/>
          </a:xfrm>
          <a:prstGeom prst="rect">
            <a:avLst/>
          </a:prstGeom>
          <a:noFill/>
          <a:ln>
            <a:noFill/>
          </a:ln>
        </p:spPr>
        <p:txBody>
          <a:bodyPr spcFirstLastPara="1" wrap="square" lIns="0" tIns="5700" rIns="0" bIns="0" anchor="t" anchorCtr="0">
            <a:spAutoFit/>
          </a:bodyPr>
          <a:lstStyle/>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Vectorization also performs the gradient computations for all M training samples. To derive a very efficient implementation of logistic regression.</a:t>
            </a:r>
          </a:p>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For the gradient computation , the first step is to compute </a:t>
            </a:r>
            <a:r>
              <a:rPr lang="en-US" sz="2400" dirty="0" err="1">
                <a:solidFill>
                  <a:schemeClr val="dk1"/>
                </a:solidFill>
                <a:latin typeface="+mn-lt"/>
                <a:ea typeface="Century Schoolbook"/>
                <a:cs typeface="Century Schoolbook"/>
                <a:sym typeface="Century Schoolbook"/>
              </a:rPr>
              <a:t>dz</a:t>
            </a:r>
            <a:r>
              <a:rPr lang="en-US" sz="2400" baseline="30000" dirty="0">
                <a:solidFill>
                  <a:schemeClr val="dk1"/>
                </a:solidFill>
                <a:latin typeface="+mn-lt"/>
                <a:ea typeface="Century Schoolbook"/>
                <a:cs typeface="Century Schoolbook"/>
                <a:sym typeface="Century Schoolbook"/>
              </a:rPr>
              <a:t>(1)</a:t>
            </a:r>
            <a:r>
              <a:rPr lang="en-US" sz="2400" dirty="0">
                <a:solidFill>
                  <a:schemeClr val="dk1"/>
                </a:solidFill>
                <a:latin typeface="+mn-lt"/>
                <a:ea typeface="Century Schoolbook"/>
                <a:cs typeface="Century Schoolbook"/>
                <a:sym typeface="Century Schoolbook"/>
              </a:rPr>
              <a:t> for the first example, which could be a</a:t>
            </a:r>
            <a:r>
              <a:rPr lang="en-US" sz="2400" baseline="30000" dirty="0">
                <a:solidFill>
                  <a:schemeClr val="dk1"/>
                </a:solidFill>
                <a:latin typeface="+mn-lt"/>
                <a:ea typeface="Century Schoolbook"/>
                <a:cs typeface="Century Schoolbook"/>
                <a:sym typeface="Century Schoolbook"/>
              </a:rPr>
              <a:t>(1)</a:t>
            </a:r>
            <a:r>
              <a:rPr lang="en-US" sz="2400" dirty="0">
                <a:solidFill>
                  <a:schemeClr val="dk1"/>
                </a:solidFill>
                <a:latin typeface="+mn-lt"/>
                <a:ea typeface="Century Schoolbook"/>
                <a:cs typeface="Century Schoolbook"/>
                <a:sym typeface="Century Schoolbook"/>
              </a:rPr>
              <a:t>−y</a:t>
            </a:r>
            <a:r>
              <a:rPr lang="en-US" sz="2400" baseline="30000" dirty="0">
                <a:solidFill>
                  <a:schemeClr val="dk1"/>
                </a:solidFill>
                <a:latin typeface="+mn-lt"/>
                <a:ea typeface="Century Schoolbook"/>
                <a:cs typeface="Century Schoolbook"/>
                <a:sym typeface="Century Schoolbook"/>
              </a:rPr>
              <a:t>(1)</a:t>
            </a:r>
            <a:r>
              <a:rPr lang="en-US" sz="2400" dirty="0">
                <a:solidFill>
                  <a:schemeClr val="dk1"/>
                </a:solidFill>
                <a:latin typeface="+mn-lt"/>
                <a:ea typeface="Century Schoolbook"/>
                <a:cs typeface="Century Schoolbook"/>
                <a:sym typeface="Century Schoolbook"/>
              </a:rPr>
              <a:t> and then </a:t>
            </a:r>
            <a:r>
              <a:rPr lang="en-US" sz="2400" dirty="0" err="1">
                <a:solidFill>
                  <a:schemeClr val="dk1"/>
                </a:solidFill>
                <a:latin typeface="+mn-lt"/>
                <a:ea typeface="Century Schoolbook"/>
                <a:cs typeface="Century Schoolbook"/>
                <a:sym typeface="Century Schoolbook"/>
              </a:rPr>
              <a:t>dz</a:t>
            </a:r>
            <a:r>
              <a:rPr lang="en-US" sz="2400" baseline="30000" dirty="0">
                <a:solidFill>
                  <a:schemeClr val="dk1"/>
                </a:solidFill>
                <a:latin typeface="+mn-lt"/>
                <a:ea typeface="Century Schoolbook"/>
                <a:cs typeface="Century Schoolbook"/>
                <a:sym typeface="Century Schoolbook"/>
              </a:rPr>
              <a:t>(2)</a:t>
            </a:r>
            <a:r>
              <a:rPr lang="en-US" sz="2400" dirty="0">
                <a:solidFill>
                  <a:schemeClr val="dk1"/>
                </a:solidFill>
                <a:latin typeface="+mn-lt"/>
                <a:ea typeface="Century Schoolbook"/>
                <a:cs typeface="Century Schoolbook"/>
                <a:sym typeface="Century Schoolbook"/>
              </a:rPr>
              <a:t> = </a:t>
            </a:r>
            <a:r>
              <a:rPr lang="en-US" sz="2400" dirty="0">
                <a:solidFill>
                  <a:schemeClr val="dk1"/>
                </a:solidFill>
                <a:ea typeface="Century Schoolbook"/>
                <a:cs typeface="Century Schoolbook"/>
                <a:sym typeface="Century Schoolbook"/>
              </a:rPr>
              <a:t>a</a:t>
            </a:r>
            <a:r>
              <a:rPr lang="en-US" sz="2400" baseline="30000" dirty="0">
                <a:solidFill>
                  <a:schemeClr val="dk1"/>
                </a:solidFill>
                <a:ea typeface="Century Schoolbook"/>
                <a:cs typeface="Century Schoolbook"/>
                <a:sym typeface="Century Schoolbook"/>
              </a:rPr>
              <a:t>(2)</a:t>
            </a:r>
            <a:r>
              <a:rPr lang="en-US" sz="2400" dirty="0">
                <a:solidFill>
                  <a:schemeClr val="dk1"/>
                </a:solidFill>
                <a:ea typeface="Century Schoolbook"/>
                <a:cs typeface="Century Schoolbook"/>
                <a:sym typeface="Century Schoolbook"/>
              </a:rPr>
              <a:t>−y</a:t>
            </a:r>
            <a:r>
              <a:rPr lang="en-US" sz="2400" baseline="30000" dirty="0">
                <a:solidFill>
                  <a:schemeClr val="dk1"/>
                </a:solidFill>
                <a:ea typeface="Century Schoolbook"/>
                <a:cs typeface="Century Schoolbook"/>
                <a:sym typeface="Century Schoolbook"/>
              </a:rPr>
              <a:t>(2)</a:t>
            </a:r>
            <a:r>
              <a:rPr lang="en-US" sz="2400" dirty="0">
                <a:solidFill>
                  <a:schemeClr val="dk1"/>
                </a:solidFill>
                <a:latin typeface="+mn-lt"/>
                <a:ea typeface="Century Schoolbook"/>
                <a:cs typeface="Century Schoolbook"/>
                <a:sym typeface="Century Schoolbook"/>
              </a:rPr>
              <a:t> and so on. And so on for all M training examples.</a:t>
            </a:r>
          </a:p>
        </p:txBody>
      </p:sp>
      <p:pic>
        <p:nvPicPr>
          <p:cNvPr id="320" name="Google Shape;320;p36"/>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51</a:t>
            </a:fld>
            <a:endParaRPr lang="en-US"/>
          </a:p>
        </p:txBody>
      </p:sp>
    </p:spTree>
    <p:extLst>
      <p:ext uri="{BB962C8B-B14F-4D97-AF65-F5344CB8AC3E}">
        <p14:creationId xmlns:p14="http://schemas.microsoft.com/office/powerpoint/2010/main" val="28880988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313"/>
        <p:cNvGrpSpPr/>
        <p:nvPr/>
      </p:nvGrpSpPr>
      <p:grpSpPr>
        <a:xfrm>
          <a:off x="0" y="0"/>
          <a:ext cx="0" cy="0"/>
          <a:chOff x="0" y="0"/>
          <a:chExt cx="0" cy="0"/>
        </a:xfrm>
      </p:grpSpPr>
      <p:sp>
        <p:nvSpPr>
          <p:cNvPr id="315" name="Google Shape;315;p36"/>
          <p:cNvSpPr txBox="1">
            <a:spLocks noGrp="1"/>
          </p:cNvSpPr>
          <p:nvPr>
            <p:ph type="title"/>
          </p:nvPr>
        </p:nvSpPr>
        <p:spPr>
          <a:xfrm>
            <a:off x="41759" y="100454"/>
            <a:ext cx="10692714" cy="695960"/>
          </a:xfrm>
          <a:prstGeom prst="rect">
            <a:avLst/>
          </a:prstGeom>
          <a:noFill/>
          <a:ln>
            <a:noFill/>
          </a:ln>
        </p:spPr>
        <p:txBody>
          <a:bodyPr spcFirstLastPara="1" wrap="square" lIns="0" tIns="12700" rIns="0" bIns="0" anchor="t" anchorCtr="0">
            <a:spAutoFit/>
          </a:bodyPr>
          <a:lstStyle/>
          <a:p>
            <a:pPr marL="12700" lvl="0"/>
            <a:r>
              <a:rPr lang="en-US" sz="4400" dirty="0" err="1">
                <a:latin typeface="+mj-lt"/>
                <a:ea typeface="Century Schoolbook"/>
                <a:cs typeface="Century Schoolbook"/>
                <a:sym typeface="Century Schoolbook"/>
              </a:rPr>
              <a:t>Vectorizing</a:t>
            </a:r>
            <a:r>
              <a:rPr lang="en-US" sz="4400" dirty="0">
                <a:latin typeface="+mj-lt"/>
                <a:ea typeface="Century Schoolbook"/>
                <a:cs typeface="Century Schoolbook"/>
                <a:sym typeface="Century Schoolbook"/>
              </a:rPr>
              <a:t> Logistic Regression</a:t>
            </a:r>
          </a:p>
        </p:txBody>
      </p:sp>
      <p:pic>
        <p:nvPicPr>
          <p:cNvPr id="320" name="Google Shape;320;p36"/>
          <p:cNvPicPr preferRelativeResize="0"/>
          <p:nvPr/>
        </p:nvPicPr>
        <p:blipFill rotWithShape="1">
          <a:blip r:embed="rId3">
            <a:alphaModFix/>
          </a:blip>
          <a:srcRect/>
          <a:stretch/>
        </p:blipFill>
        <p:spPr>
          <a:xfrm>
            <a:off x="10734473" y="0"/>
            <a:ext cx="1448025" cy="796414"/>
          </a:xfrm>
          <a:prstGeom prst="rect">
            <a:avLst/>
          </a:prstGeom>
          <a:noFill/>
          <a:ln>
            <a:noFill/>
          </a:ln>
        </p:spPr>
      </p:pic>
      <p:pic>
        <p:nvPicPr>
          <p:cNvPr id="2050" name="Picture 2" descr="logistic-regression-non-vector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220" y="4264634"/>
            <a:ext cx="10133095" cy="206582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316;p36"/>
          <p:cNvSpPr txBox="1"/>
          <p:nvPr/>
        </p:nvSpPr>
        <p:spPr>
          <a:xfrm>
            <a:off x="342900" y="1245233"/>
            <a:ext cx="11614637" cy="3019401"/>
          </a:xfrm>
          <a:prstGeom prst="rect">
            <a:avLst/>
          </a:prstGeom>
          <a:noFill/>
          <a:ln>
            <a:noFill/>
          </a:ln>
        </p:spPr>
        <p:txBody>
          <a:bodyPr spcFirstLastPara="1" wrap="square" lIns="0" tIns="5700" rIns="0" bIns="0" anchor="t" anchorCtr="0">
            <a:spAutoFit/>
          </a:bodyPr>
          <a:lstStyle/>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Lets define a new variable , </a:t>
            </a:r>
            <a:r>
              <a:rPr lang="en-US" sz="2400" dirty="0" err="1">
                <a:solidFill>
                  <a:schemeClr val="dk1"/>
                </a:solidFill>
                <a:latin typeface="+mn-lt"/>
                <a:ea typeface="Century Schoolbook"/>
                <a:cs typeface="Century Schoolbook"/>
                <a:sym typeface="Century Schoolbook"/>
              </a:rPr>
              <a:t>dZ</a:t>
            </a:r>
            <a:r>
              <a:rPr lang="en-US" sz="2400" dirty="0">
                <a:solidFill>
                  <a:schemeClr val="dk1"/>
                </a:solidFill>
                <a:latin typeface="+mn-lt"/>
                <a:ea typeface="Century Schoolbook"/>
                <a:cs typeface="Century Schoolbook"/>
                <a:sym typeface="Century Schoolbook"/>
              </a:rPr>
              <a:t> is going to be </a:t>
            </a:r>
            <a:r>
              <a:rPr lang="en-US" sz="2400" dirty="0" err="1">
                <a:solidFill>
                  <a:schemeClr val="dk1"/>
                </a:solidFill>
                <a:latin typeface="+mn-lt"/>
                <a:ea typeface="Century Schoolbook"/>
                <a:cs typeface="Century Schoolbook"/>
                <a:sym typeface="Century Schoolbook"/>
              </a:rPr>
              <a:t>dz</a:t>
            </a:r>
            <a:r>
              <a:rPr lang="en-US" sz="2400" baseline="30000" dirty="0">
                <a:solidFill>
                  <a:schemeClr val="dk1"/>
                </a:solidFill>
                <a:latin typeface="+mn-lt"/>
                <a:ea typeface="Century Schoolbook"/>
                <a:cs typeface="Century Schoolbook"/>
                <a:sym typeface="Century Schoolbook"/>
              </a:rPr>
              <a:t>(1)</a:t>
            </a:r>
            <a:r>
              <a:rPr lang="en-US" sz="2400" dirty="0">
                <a:solidFill>
                  <a:schemeClr val="dk1"/>
                </a:solidFill>
                <a:latin typeface="+mn-lt"/>
                <a:ea typeface="Century Schoolbook"/>
                <a:cs typeface="Century Schoolbook"/>
                <a:sym typeface="Century Schoolbook"/>
              </a:rPr>
              <a:t> , </a:t>
            </a:r>
            <a:r>
              <a:rPr lang="en-US" sz="2400" dirty="0" err="1">
                <a:solidFill>
                  <a:schemeClr val="dk1"/>
                </a:solidFill>
                <a:ea typeface="Century Schoolbook"/>
                <a:cs typeface="Century Schoolbook"/>
                <a:sym typeface="Century Schoolbook"/>
              </a:rPr>
              <a:t>dz</a:t>
            </a:r>
            <a:r>
              <a:rPr lang="en-US" sz="2400" baseline="30000" dirty="0">
                <a:solidFill>
                  <a:schemeClr val="dk1"/>
                </a:solidFill>
                <a:ea typeface="Century Schoolbook"/>
                <a:cs typeface="Century Schoolbook"/>
                <a:sym typeface="Century Schoolbook"/>
              </a:rPr>
              <a:t>(2)</a:t>
            </a:r>
            <a:r>
              <a:rPr lang="en-US" sz="2400" dirty="0">
                <a:solidFill>
                  <a:schemeClr val="dk1"/>
                </a:solidFill>
                <a:latin typeface="+mn-lt"/>
                <a:ea typeface="Century Schoolbook"/>
                <a:cs typeface="Century Schoolbook"/>
                <a:sym typeface="Century Schoolbook"/>
              </a:rPr>
              <a:t>,...,</a:t>
            </a:r>
            <a:r>
              <a:rPr lang="en-US" sz="2400" dirty="0">
                <a:solidFill>
                  <a:schemeClr val="dk1"/>
                </a:solidFill>
                <a:ea typeface="Century Schoolbook"/>
                <a:cs typeface="Century Schoolbook"/>
                <a:sym typeface="Century Schoolbook"/>
              </a:rPr>
              <a:t> </a:t>
            </a:r>
            <a:r>
              <a:rPr lang="en-US" sz="2400" dirty="0" err="1">
                <a:solidFill>
                  <a:schemeClr val="dk1"/>
                </a:solidFill>
                <a:ea typeface="Century Schoolbook"/>
                <a:cs typeface="Century Schoolbook"/>
                <a:sym typeface="Century Schoolbook"/>
              </a:rPr>
              <a:t>dz</a:t>
            </a:r>
            <a:r>
              <a:rPr lang="en-US" sz="2400" baseline="30000" dirty="0">
                <a:solidFill>
                  <a:schemeClr val="dk1"/>
                </a:solidFill>
                <a:ea typeface="Century Schoolbook"/>
                <a:cs typeface="Century Schoolbook"/>
                <a:sym typeface="Century Schoolbook"/>
              </a:rPr>
              <a:t>(m)</a:t>
            </a:r>
            <a:r>
              <a:rPr lang="en-US" sz="2400" dirty="0">
                <a:solidFill>
                  <a:schemeClr val="dk1"/>
                </a:solidFill>
                <a:latin typeface="+mn-lt"/>
                <a:ea typeface="Century Schoolbook"/>
                <a:cs typeface="Century Schoolbook"/>
                <a:sym typeface="Century Schoolbook"/>
              </a:rPr>
              <a:t>. Again, all the lowercase z variables stacked horizontally. So, this would be 1 by m matrix or alternatively a 'm' dimensional row vector.</a:t>
            </a:r>
          </a:p>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Previously , we'd already figured out how to compute A and Y as shown below and you can see for yourself that </a:t>
            </a:r>
            <a:r>
              <a:rPr lang="en-US" sz="2400" dirty="0" err="1">
                <a:solidFill>
                  <a:schemeClr val="dk1"/>
                </a:solidFill>
                <a:latin typeface="+mn-lt"/>
                <a:ea typeface="Century Schoolbook"/>
                <a:cs typeface="Century Schoolbook"/>
                <a:sym typeface="Century Schoolbook"/>
              </a:rPr>
              <a:t>dz</a:t>
            </a:r>
            <a:r>
              <a:rPr lang="en-US" sz="2400" dirty="0">
                <a:solidFill>
                  <a:schemeClr val="dk1"/>
                </a:solidFill>
                <a:latin typeface="+mn-lt"/>
                <a:ea typeface="Century Schoolbook"/>
                <a:cs typeface="Century Schoolbook"/>
                <a:sym typeface="Century Schoolbook"/>
              </a:rPr>
              <a:t> can be computed as just A minus Y because it's going to be equal to a</a:t>
            </a:r>
            <a:r>
              <a:rPr lang="en-US" sz="2400" baseline="30000" dirty="0">
                <a:solidFill>
                  <a:schemeClr val="dk1"/>
                </a:solidFill>
                <a:latin typeface="+mn-lt"/>
                <a:ea typeface="Century Schoolbook"/>
                <a:cs typeface="Century Schoolbook"/>
                <a:sym typeface="Century Schoolbook"/>
              </a:rPr>
              <a:t>(1)</a:t>
            </a:r>
            <a:r>
              <a:rPr lang="en-US" sz="2400" dirty="0">
                <a:solidFill>
                  <a:schemeClr val="dk1"/>
                </a:solidFill>
                <a:latin typeface="+mn-lt"/>
                <a:ea typeface="Century Schoolbook"/>
                <a:cs typeface="Century Schoolbook"/>
                <a:sym typeface="Century Schoolbook"/>
              </a:rPr>
              <a:t> – y</a:t>
            </a:r>
            <a:r>
              <a:rPr lang="en-US" sz="2400" baseline="30000" dirty="0">
                <a:solidFill>
                  <a:schemeClr val="dk1"/>
                </a:solidFill>
                <a:latin typeface="+mn-lt"/>
                <a:ea typeface="Century Schoolbook"/>
                <a:cs typeface="Century Schoolbook"/>
                <a:sym typeface="Century Schoolbook"/>
              </a:rPr>
              <a:t>(1)</a:t>
            </a:r>
            <a:r>
              <a:rPr lang="en-US" sz="2400" dirty="0">
                <a:solidFill>
                  <a:schemeClr val="dk1"/>
                </a:solidFill>
                <a:latin typeface="+mn-lt"/>
                <a:ea typeface="Century Schoolbook"/>
                <a:cs typeface="Century Schoolbook"/>
                <a:sym typeface="Century Schoolbook"/>
              </a:rPr>
              <a:t>, </a:t>
            </a:r>
            <a:r>
              <a:rPr lang="en-US" sz="2400" dirty="0">
                <a:solidFill>
                  <a:schemeClr val="dk1"/>
                </a:solidFill>
                <a:ea typeface="Century Schoolbook"/>
                <a:cs typeface="Century Schoolbook"/>
                <a:sym typeface="Century Schoolbook"/>
              </a:rPr>
              <a:t>a</a:t>
            </a:r>
            <a:r>
              <a:rPr lang="en-US" sz="2400" baseline="30000" dirty="0">
                <a:solidFill>
                  <a:schemeClr val="dk1"/>
                </a:solidFill>
                <a:ea typeface="Century Schoolbook"/>
                <a:cs typeface="Century Schoolbook"/>
                <a:sym typeface="Century Schoolbook"/>
              </a:rPr>
              <a:t>(2)</a:t>
            </a:r>
            <a:r>
              <a:rPr lang="en-US" sz="2400" dirty="0">
                <a:solidFill>
                  <a:schemeClr val="dk1"/>
                </a:solidFill>
                <a:ea typeface="Century Schoolbook"/>
                <a:cs typeface="Century Schoolbook"/>
                <a:sym typeface="Century Schoolbook"/>
              </a:rPr>
              <a:t> – y</a:t>
            </a:r>
            <a:r>
              <a:rPr lang="en-US" sz="2400" baseline="30000" dirty="0">
                <a:solidFill>
                  <a:schemeClr val="dk1"/>
                </a:solidFill>
                <a:ea typeface="Century Schoolbook"/>
                <a:cs typeface="Century Schoolbook"/>
                <a:sym typeface="Century Schoolbook"/>
              </a:rPr>
              <a:t>(2)</a:t>
            </a:r>
            <a:r>
              <a:rPr lang="en-US" sz="2400" dirty="0">
                <a:solidFill>
                  <a:schemeClr val="dk1"/>
                </a:solidFill>
                <a:latin typeface="+mn-lt"/>
                <a:ea typeface="Century Schoolbook"/>
                <a:cs typeface="Century Schoolbook"/>
                <a:sym typeface="Century Schoolbook"/>
              </a:rPr>
              <a:t>, and so on.</a:t>
            </a:r>
          </a:p>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So, with just one line of code , you can compute all of this at the same time. By a simple matrix subtraction as shown below.</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52</a:t>
            </a:fld>
            <a:endParaRPr lang="en-US"/>
          </a:p>
        </p:txBody>
      </p:sp>
    </p:spTree>
    <p:extLst>
      <p:ext uri="{BB962C8B-B14F-4D97-AF65-F5344CB8AC3E}">
        <p14:creationId xmlns:p14="http://schemas.microsoft.com/office/powerpoint/2010/main" val="41962718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313"/>
        <p:cNvGrpSpPr/>
        <p:nvPr/>
      </p:nvGrpSpPr>
      <p:grpSpPr>
        <a:xfrm>
          <a:off x="0" y="0"/>
          <a:ext cx="0" cy="0"/>
          <a:chOff x="0" y="0"/>
          <a:chExt cx="0" cy="0"/>
        </a:xfrm>
      </p:grpSpPr>
      <p:sp>
        <p:nvSpPr>
          <p:cNvPr id="315" name="Google Shape;315;p36"/>
          <p:cNvSpPr txBox="1">
            <a:spLocks noGrp="1"/>
          </p:cNvSpPr>
          <p:nvPr>
            <p:ph type="title"/>
          </p:nvPr>
        </p:nvSpPr>
        <p:spPr>
          <a:xfrm>
            <a:off x="41759" y="100454"/>
            <a:ext cx="10692714" cy="695960"/>
          </a:xfrm>
          <a:prstGeom prst="rect">
            <a:avLst/>
          </a:prstGeom>
          <a:noFill/>
          <a:ln>
            <a:noFill/>
          </a:ln>
        </p:spPr>
        <p:txBody>
          <a:bodyPr spcFirstLastPara="1" wrap="square" lIns="0" tIns="12700" rIns="0" bIns="0" anchor="t" anchorCtr="0">
            <a:spAutoFit/>
          </a:bodyPr>
          <a:lstStyle/>
          <a:p>
            <a:pPr marL="12700" lvl="0"/>
            <a:r>
              <a:rPr lang="en-US" sz="4400" dirty="0" err="1">
                <a:latin typeface="+mj-lt"/>
                <a:ea typeface="Century Schoolbook"/>
                <a:cs typeface="Century Schoolbook"/>
                <a:sym typeface="Century Schoolbook"/>
              </a:rPr>
              <a:t>Vectorizing</a:t>
            </a:r>
            <a:r>
              <a:rPr lang="en-US" sz="4400" dirty="0">
                <a:latin typeface="+mj-lt"/>
                <a:ea typeface="Century Schoolbook"/>
                <a:cs typeface="Century Schoolbook"/>
                <a:sym typeface="Century Schoolbook"/>
              </a:rPr>
              <a:t> Logistic Regression</a:t>
            </a:r>
          </a:p>
        </p:txBody>
      </p:sp>
      <p:pic>
        <p:nvPicPr>
          <p:cNvPr id="320" name="Google Shape;320;p36"/>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7" name="Google Shape;316;p36"/>
          <p:cNvSpPr txBox="1"/>
          <p:nvPr/>
        </p:nvSpPr>
        <p:spPr>
          <a:xfrm>
            <a:off x="342900" y="1245233"/>
            <a:ext cx="11614637" cy="1135873"/>
          </a:xfrm>
          <a:prstGeom prst="rect">
            <a:avLst/>
          </a:prstGeom>
          <a:noFill/>
          <a:ln>
            <a:noFill/>
          </a:ln>
        </p:spPr>
        <p:txBody>
          <a:bodyPr spcFirstLastPara="1" wrap="square" lIns="0" tIns="5700" rIns="0" bIns="0" anchor="t" anchorCtr="0">
            <a:spAutoFit/>
          </a:bodyPr>
          <a:lstStyle/>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To compute </a:t>
            </a:r>
            <a:r>
              <a:rPr lang="en-US" sz="2400" dirty="0" err="1">
                <a:solidFill>
                  <a:schemeClr val="dk1"/>
                </a:solidFill>
                <a:latin typeface="+mn-lt"/>
                <a:ea typeface="Century Schoolbook"/>
                <a:cs typeface="Century Schoolbook"/>
                <a:sym typeface="Century Schoolbook"/>
              </a:rPr>
              <a:t>dw</a:t>
            </a:r>
            <a:r>
              <a:rPr lang="en-US" sz="2400" dirty="0">
                <a:solidFill>
                  <a:schemeClr val="dk1"/>
                </a:solidFill>
                <a:latin typeface="+mn-lt"/>
                <a:ea typeface="Century Schoolbook"/>
                <a:cs typeface="Century Schoolbook"/>
                <a:sym typeface="Century Schoolbook"/>
              </a:rPr>
              <a:t> , we initialize </a:t>
            </a:r>
            <a:r>
              <a:rPr lang="en-US" sz="2400" dirty="0" err="1">
                <a:solidFill>
                  <a:schemeClr val="dk1"/>
                </a:solidFill>
                <a:latin typeface="+mn-lt"/>
                <a:ea typeface="Century Schoolbook"/>
                <a:cs typeface="Century Schoolbook"/>
                <a:sym typeface="Century Schoolbook"/>
              </a:rPr>
              <a:t>dw</a:t>
            </a:r>
            <a:r>
              <a:rPr lang="en-US" sz="2400" dirty="0">
                <a:solidFill>
                  <a:schemeClr val="dk1"/>
                </a:solidFill>
                <a:latin typeface="+mn-lt"/>
                <a:ea typeface="Century Schoolbook"/>
                <a:cs typeface="Century Schoolbook"/>
                <a:sym typeface="Century Schoolbook"/>
              </a:rPr>
              <a:t> to zero to a vector of zeroes. Then we still have to loop over examples where we have </a:t>
            </a:r>
            <a:r>
              <a:rPr lang="en-US" sz="2400" dirty="0" err="1">
                <a:solidFill>
                  <a:schemeClr val="dk1"/>
                </a:solidFill>
                <a:latin typeface="+mn-lt"/>
                <a:ea typeface="Century Schoolbook"/>
                <a:cs typeface="Century Schoolbook"/>
                <a:sym typeface="Century Schoolbook"/>
              </a:rPr>
              <a:t>dw</a:t>
            </a:r>
            <a:r>
              <a:rPr lang="en-US" sz="2400" dirty="0">
                <a:solidFill>
                  <a:schemeClr val="dk1"/>
                </a:solidFill>
                <a:latin typeface="+mn-lt"/>
                <a:ea typeface="Century Schoolbook"/>
                <a:cs typeface="Century Schoolbook"/>
                <a:sym typeface="Century Schoolbook"/>
              </a:rPr>
              <a:t> + = x</a:t>
            </a:r>
            <a:r>
              <a:rPr lang="en-US" sz="2400" baseline="30000" dirty="0">
                <a:solidFill>
                  <a:schemeClr val="dk1"/>
                </a:solidFill>
                <a:latin typeface="+mn-lt"/>
                <a:ea typeface="Century Schoolbook"/>
                <a:cs typeface="Century Schoolbook"/>
                <a:sym typeface="Century Schoolbook"/>
              </a:rPr>
              <a:t>(1)</a:t>
            </a:r>
            <a:r>
              <a:rPr lang="en-US" sz="2400" dirty="0">
                <a:solidFill>
                  <a:schemeClr val="dk1"/>
                </a:solidFill>
                <a:latin typeface="+mn-lt"/>
                <a:ea typeface="Century Schoolbook"/>
                <a:cs typeface="Century Schoolbook"/>
                <a:sym typeface="Century Schoolbook"/>
              </a:rPr>
              <a:t> * </a:t>
            </a:r>
            <a:r>
              <a:rPr lang="en-US" sz="2400" dirty="0" err="1">
                <a:solidFill>
                  <a:schemeClr val="dk1"/>
                </a:solidFill>
                <a:latin typeface="+mn-lt"/>
                <a:ea typeface="Century Schoolbook"/>
                <a:cs typeface="Century Schoolbook"/>
                <a:sym typeface="Century Schoolbook"/>
              </a:rPr>
              <a:t>dz</a:t>
            </a:r>
            <a:r>
              <a:rPr lang="en-US" sz="2400" baseline="30000" dirty="0">
                <a:solidFill>
                  <a:schemeClr val="dk1"/>
                </a:solidFill>
                <a:latin typeface="+mn-lt"/>
                <a:ea typeface="Century Schoolbook"/>
                <a:cs typeface="Century Schoolbook"/>
                <a:sym typeface="Century Schoolbook"/>
              </a:rPr>
              <a:t>(1)</a:t>
            </a:r>
            <a:r>
              <a:rPr lang="en-US" sz="2400" dirty="0">
                <a:solidFill>
                  <a:schemeClr val="dk1"/>
                </a:solidFill>
                <a:latin typeface="+mn-lt"/>
                <a:ea typeface="Century Schoolbook"/>
                <a:cs typeface="Century Schoolbook"/>
                <a:sym typeface="Century Schoolbook"/>
              </a:rPr>
              <a:t>, for the first training example and so on.</a:t>
            </a:r>
          </a:p>
        </p:txBody>
      </p:sp>
      <p:pic>
        <p:nvPicPr>
          <p:cNvPr id="4098" name="Picture 2" descr="logistic-regression-non-vector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657" y="2636081"/>
            <a:ext cx="10644949" cy="334268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53</a:t>
            </a:fld>
            <a:endParaRPr lang="en-US"/>
          </a:p>
        </p:txBody>
      </p:sp>
    </p:spTree>
    <p:extLst>
      <p:ext uri="{BB962C8B-B14F-4D97-AF65-F5344CB8AC3E}">
        <p14:creationId xmlns:p14="http://schemas.microsoft.com/office/powerpoint/2010/main" val="6717087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313"/>
        <p:cNvGrpSpPr/>
        <p:nvPr/>
      </p:nvGrpSpPr>
      <p:grpSpPr>
        <a:xfrm>
          <a:off x="0" y="0"/>
          <a:ext cx="0" cy="0"/>
          <a:chOff x="0" y="0"/>
          <a:chExt cx="0" cy="0"/>
        </a:xfrm>
      </p:grpSpPr>
      <p:sp>
        <p:nvSpPr>
          <p:cNvPr id="315" name="Google Shape;315;p36"/>
          <p:cNvSpPr txBox="1">
            <a:spLocks noGrp="1"/>
          </p:cNvSpPr>
          <p:nvPr>
            <p:ph type="title"/>
          </p:nvPr>
        </p:nvSpPr>
        <p:spPr>
          <a:xfrm>
            <a:off x="41759" y="100454"/>
            <a:ext cx="10692714" cy="695960"/>
          </a:xfrm>
          <a:prstGeom prst="rect">
            <a:avLst/>
          </a:prstGeom>
          <a:noFill/>
          <a:ln>
            <a:noFill/>
          </a:ln>
        </p:spPr>
        <p:txBody>
          <a:bodyPr spcFirstLastPara="1" wrap="square" lIns="0" tIns="12700" rIns="0" bIns="0" anchor="t" anchorCtr="0">
            <a:spAutoFit/>
          </a:bodyPr>
          <a:lstStyle/>
          <a:p>
            <a:pPr marL="12700" lvl="0"/>
            <a:r>
              <a:rPr lang="en-US" sz="4400" dirty="0" err="1">
                <a:latin typeface="+mj-lt"/>
                <a:ea typeface="Century Schoolbook"/>
                <a:cs typeface="Century Schoolbook"/>
                <a:sym typeface="Century Schoolbook"/>
              </a:rPr>
              <a:t>Vectorizing</a:t>
            </a:r>
            <a:r>
              <a:rPr lang="en-US" sz="4400" dirty="0">
                <a:latin typeface="+mj-lt"/>
                <a:ea typeface="Century Schoolbook"/>
                <a:cs typeface="Century Schoolbook"/>
                <a:sym typeface="Century Schoolbook"/>
              </a:rPr>
              <a:t> Logistic Regression</a:t>
            </a:r>
          </a:p>
        </p:txBody>
      </p:sp>
      <p:pic>
        <p:nvPicPr>
          <p:cNvPr id="320" name="Google Shape;320;p36"/>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7" name="Google Shape;316;p36"/>
          <p:cNvSpPr txBox="1"/>
          <p:nvPr/>
        </p:nvSpPr>
        <p:spPr>
          <a:xfrm>
            <a:off x="342900" y="1245233"/>
            <a:ext cx="11614637" cy="5656341"/>
          </a:xfrm>
          <a:prstGeom prst="rect">
            <a:avLst/>
          </a:prstGeom>
          <a:noFill/>
          <a:ln>
            <a:noFill/>
          </a:ln>
        </p:spPr>
        <p:txBody>
          <a:bodyPr spcFirstLastPara="1" wrap="square" lIns="0" tIns="5700" rIns="0" bIns="0" anchor="t" anchorCtr="0">
            <a:spAutoFit/>
          </a:bodyPr>
          <a:lstStyle/>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Similarly for the </a:t>
            </a:r>
            <a:r>
              <a:rPr lang="en-US" sz="2400" dirty="0" err="1">
                <a:solidFill>
                  <a:schemeClr val="dk1"/>
                </a:solidFill>
                <a:latin typeface="+mn-lt"/>
                <a:ea typeface="Century Schoolbook"/>
                <a:cs typeface="Century Schoolbook"/>
                <a:sym typeface="Century Schoolbook"/>
              </a:rPr>
              <a:t>vectorize</a:t>
            </a:r>
            <a:r>
              <a:rPr lang="en-US" sz="2400" dirty="0">
                <a:solidFill>
                  <a:schemeClr val="dk1"/>
                </a:solidFill>
                <a:latin typeface="+mn-lt"/>
                <a:ea typeface="Century Schoolbook"/>
                <a:cs typeface="Century Schoolbook"/>
                <a:sym typeface="Century Schoolbook"/>
              </a:rPr>
              <a:t> implementation of </a:t>
            </a:r>
            <a:r>
              <a:rPr lang="en-US" sz="2400" dirty="0" err="1">
                <a:solidFill>
                  <a:schemeClr val="dk1"/>
                </a:solidFill>
                <a:latin typeface="+mn-lt"/>
                <a:ea typeface="Century Schoolbook"/>
                <a:cs typeface="Century Schoolbook"/>
                <a:sym typeface="Century Schoolbook"/>
              </a:rPr>
              <a:t>db</a:t>
            </a:r>
            <a:r>
              <a:rPr lang="en-US" sz="2400" dirty="0">
                <a:solidFill>
                  <a:schemeClr val="dk1"/>
                </a:solidFill>
                <a:latin typeface="+mn-lt"/>
                <a:ea typeface="Century Schoolbook"/>
                <a:cs typeface="Century Schoolbook"/>
                <a:sym typeface="Century Schoolbook"/>
              </a:rPr>
              <a:t> was doing is basically summing up, all of these </a:t>
            </a:r>
            <a:r>
              <a:rPr lang="en-US" sz="2400" dirty="0" err="1">
                <a:solidFill>
                  <a:schemeClr val="dk1"/>
                </a:solidFill>
                <a:latin typeface="+mn-lt"/>
                <a:ea typeface="Century Schoolbook"/>
                <a:cs typeface="Century Schoolbook"/>
                <a:sym typeface="Century Schoolbook"/>
              </a:rPr>
              <a:t>dzs</a:t>
            </a:r>
            <a:r>
              <a:rPr lang="en-US" sz="2400" dirty="0">
                <a:solidFill>
                  <a:schemeClr val="dk1"/>
                </a:solidFill>
                <a:latin typeface="+mn-lt"/>
                <a:ea typeface="Century Schoolbook"/>
                <a:cs typeface="Century Schoolbook"/>
                <a:sym typeface="Century Schoolbook"/>
              </a:rPr>
              <a:t> and then dividing by m. This can be done using just one line in python as: </a:t>
            </a:r>
            <a:r>
              <a:rPr lang="en-US" sz="2400" b="1" dirty="0" err="1">
                <a:solidFill>
                  <a:schemeClr val="dk1"/>
                </a:solidFill>
                <a:latin typeface="+mn-lt"/>
                <a:ea typeface="Century Schoolbook"/>
                <a:cs typeface="Century Schoolbook"/>
                <a:sym typeface="Century Schoolbook"/>
              </a:rPr>
              <a:t>db</a:t>
            </a:r>
            <a:r>
              <a:rPr lang="en-US" sz="2400" b="1" dirty="0">
                <a:solidFill>
                  <a:schemeClr val="dk1"/>
                </a:solidFill>
                <a:latin typeface="+mn-lt"/>
                <a:ea typeface="Century Schoolbook"/>
                <a:cs typeface="Century Schoolbook"/>
                <a:sym typeface="Century Schoolbook"/>
              </a:rPr>
              <a:t> = 1/m * </a:t>
            </a:r>
            <a:r>
              <a:rPr lang="en-US" sz="2400" b="1" dirty="0" err="1">
                <a:solidFill>
                  <a:schemeClr val="dk1"/>
                </a:solidFill>
                <a:latin typeface="+mn-lt"/>
                <a:ea typeface="Century Schoolbook"/>
                <a:cs typeface="Century Schoolbook"/>
                <a:sym typeface="Century Schoolbook"/>
              </a:rPr>
              <a:t>np.sum</a:t>
            </a:r>
            <a:r>
              <a:rPr lang="en-US" sz="2400" b="1" dirty="0">
                <a:solidFill>
                  <a:schemeClr val="dk1"/>
                </a:solidFill>
                <a:latin typeface="+mn-lt"/>
                <a:ea typeface="Century Schoolbook"/>
                <a:cs typeface="Century Schoolbook"/>
                <a:sym typeface="Century Schoolbook"/>
              </a:rPr>
              <a:t>(</a:t>
            </a:r>
            <a:r>
              <a:rPr lang="en-US" sz="2400" b="1" dirty="0" err="1">
                <a:solidFill>
                  <a:schemeClr val="dk1"/>
                </a:solidFill>
                <a:latin typeface="+mn-lt"/>
                <a:ea typeface="Century Schoolbook"/>
                <a:cs typeface="Century Schoolbook"/>
                <a:sym typeface="Century Schoolbook"/>
              </a:rPr>
              <a:t>dz</a:t>
            </a:r>
            <a:r>
              <a:rPr lang="en-US" sz="2400" b="1" dirty="0">
                <a:solidFill>
                  <a:schemeClr val="dk1"/>
                </a:solidFill>
                <a:latin typeface="+mn-lt"/>
                <a:ea typeface="Century Schoolbook"/>
                <a:cs typeface="Century Schoolbook"/>
                <a:sym typeface="Century Schoolbook"/>
              </a:rPr>
              <a:t>)</a:t>
            </a:r>
          </a:p>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And so the gradient descent update then would be you know W gets updated as w minus the learning rate times </a:t>
            </a:r>
            <a:r>
              <a:rPr lang="en-US" sz="2400" dirty="0" err="1">
                <a:solidFill>
                  <a:schemeClr val="dk1"/>
                </a:solidFill>
                <a:latin typeface="+mn-lt"/>
                <a:ea typeface="Century Schoolbook"/>
                <a:cs typeface="Century Schoolbook"/>
                <a:sym typeface="Century Schoolbook"/>
              </a:rPr>
              <a:t>dw</a:t>
            </a:r>
            <a:r>
              <a:rPr lang="en-US" sz="2400" dirty="0">
                <a:solidFill>
                  <a:schemeClr val="dk1"/>
                </a:solidFill>
                <a:latin typeface="+mn-lt"/>
                <a:ea typeface="Century Schoolbook"/>
                <a:cs typeface="Century Schoolbook"/>
                <a:sym typeface="Century Schoolbook"/>
              </a:rPr>
              <a:t> which was just computed above and B is update as B minus the learning rate times db.</a:t>
            </a:r>
          </a:p>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We should get rid of explicit full loops whenever you can but if you want to implement multiple adjuration as a gradient descent then you still need a full loop over the number of iterations. So, if you want to have a thousand deliberations of gradient descent, you might still need a full loop over the iteration number.</a:t>
            </a:r>
          </a:p>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There is an outermost full loop like that then I don't think there is any way to get rid of that full loop.</a:t>
            </a:r>
          </a:p>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A technique in python which makes our code easy for implementation is called broadcasting.</a:t>
            </a:r>
          </a:p>
          <a:p>
            <a:pPr marL="355600" marR="5080" lvl="0" indent="-342900">
              <a:lnSpc>
                <a:spcPct val="101800"/>
              </a:lnSpc>
              <a:buSzPts val="2400"/>
              <a:buFont typeface="Arial" panose="020B0604020202020204" pitchFamily="34" charset="0"/>
              <a:buChar char="•"/>
            </a:pPr>
            <a:endParaRPr lang="en-US" sz="2400" dirty="0">
              <a:solidFill>
                <a:schemeClr val="dk1"/>
              </a:solidFill>
              <a:latin typeface="+mn-lt"/>
              <a:ea typeface="Century Schoolbook"/>
              <a:cs typeface="Century Schoolbook"/>
              <a:sym typeface="Century Schoolbook"/>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54</a:t>
            </a:fld>
            <a:endParaRPr lang="en-US"/>
          </a:p>
        </p:txBody>
      </p:sp>
    </p:spTree>
    <p:extLst>
      <p:ext uri="{BB962C8B-B14F-4D97-AF65-F5344CB8AC3E}">
        <p14:creationId xmlns:p14="http://schemas.microsoft.com/office/powerpoint/2010/main" val="5464333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365"/>
        <p:cNvGrpSpPr/>
        <p:nvPr/>
      </p:nvGrpSpPr>
      <p:grpSpPr>
        <a:xfrm>
          <a:off x="0" y="0"/>
          <a:ext cx="0" cy="0"/>
          <a:chOff x="0" y="0"/>
          <a:chExt cx="0" cy="0"/>
        </a:xfrm>
      </p:grpSpPr>
      <p:sp>
        <p:nvSpPr>
          <p:cNvPr id="366" name="Google Shape;366;p43"/>
          <p:cNvSpPr/>
          <p:nvPr/>
        </p:nvSpPr>
        <p:spPr>
          <a:xfrm>
            <a:off x="4544009" y="3459886"/>
            <a:ext cx="7442200" cy="0"/>
          </a:xfrm>
          <a:custGeom>
            <a:avLst/>
            <a:gdLst/>
            <a:ahLst/>
            <a:cxnLst/>
            <a:rect l="l" t="t" r="r" b="b"/>
            <a:pathLst>
              <a:path w="7442200" h="120000" extrusionOk="0">
                <a:moveTo>
                  <a:pt x="0" y="0"/>
                </a:moveTo>
                <a:lnTo>
                  <a:pt x="7442044" y="0"/>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7" name="Google Shape;367;p43"/>
          <p:cNvSpPr txBox="1">
            <a:spLocks noGrp="1"/>
          </p:cNvSpPr>
          <p:nvPr>
            <p:ph type="body" idx="1"/>
          </p:nvPr>
        </p:nvSpPr>
        <p:spPr>
          <a:xfrm>
            <a:off x="458279" y="1121824"/>
            <a:ext cx="11464432" cy="1887643"/>
          </a:xfrm>
          <a:prstGeom prst="rect">
            <a:avLst/>
          </a:prstGeom>
          <a:noFill/>
          <a:ln>
            <a:noFill/>
          </a:ln>
        </p:spPr>
        <p:txBody>
          <a:bodyPr spcFirstLastPara="1" wrap="square" lIns="0" tIns="12700" rIns="0" bIns="0" anchor="t" anchorCtr="0">
            <a:spAutoFit/>
          </a:bodyPr>
          <a:lstStyle/>
          <a:p>
            <a:pPr marL="4348480" marR="5080" lvl="0" indent="1032510" algn="l" rtl="0">
              <a:lnSpc>
                <a:spcPct val="100000"/>
              </a:lnSpc>
              <a:spcBef>
                <a:spcPts val="0"/>
              </a:spcBef>
              <a:spcAft>
                <a:spcPts val="0"/>
              </a:spcAft>
              <a:buSzPts val="1400"/>
              <a:buNone/>
            </a:pPr>
            <a:r>
              <a:rPr lang="en-US"/>
              <a:t>Basics of Neural  Network Programming</a:t>
            </a:r>
            <a:endParaRPr/>
          </a:p>
        </p:txBody>
      </p:sp>
      <p:sp>
        <p:nvSpPr>
          <p:cNvPr id="368" name="Google Shape;368;p43"/>
          <p:cNvSpPr txBox="1"/>
          <p:nvPr/>
        </p:nvSpPr>
        <p:spPr>
          <a:xfrm>
            <a:off x="4544009" y="3831166"/>
            <a:ext cx="7442200" cy="1904997"/>
          </a:xfrm>
          <a:prstGeom prst="rect">
            <a:avLst/>
          </a:prstGeom>
          <a:noFill/>
          <a:ln>
            <a:noFill/>
          </a:ln>
        </p:spPr>
        <p:txBody>
          <a:bodyPr spcFirstLastPara="1" wrap="square" lIns="0" tIns="12700" rIns="0" bIns="0" anchor="t" anchorCtr="0">
            <a:spAutoFit/>
          </a:bodyPr>
          <a:lstStyle/>
          <a:p>
            <a:pPr marL="1281430" marR="5080" lvl="0" indent="-1269365"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mj-lt"/>
                <a:ea typeface="Calibri"/>
                <a:cs typeface="Calibri"/>
                <a:sym typeface="Calibri"/>
              </a:rPr>
              <a:t>Broadcasting in  Python</a:t>
            </a:r>
            <a:endParaRPr sz="6000" b="0" i="0" u="none" strike="noStrike" cap="none" dirty="0">
              <a:solidFill>
                <a:schemeClr val="dk1"/>
              </a:solidFill>
              <a:latin typeface="+mj-lt"/>
              <a:ea typeface="Calibri"/>
              <a:cs typeface="Calibri"/>
              <a:sym typeface="Calibri"/>
            </a:endParaRPr>
          </a:p>
        </p:txBody>
      </p:sp>
      <p:pic>
        <p:nvPicPr>
          <p:cNvPr id="369" name="Google Shape;369;p43"/>
          <p:cNvPicPr preferRelativeResize="0"/>
          <p:nvPr/>
        </p:nvPicPr>
        <p:blipFill rotWithShape="1">
          <a:blip r:embed="rId3">
            <a:alphaModFix/>
          </a:blip>
          <a:srcRect/>
          <a:stretch/>
        </p:blipFill>
        <p:spPr>
          <a:xfrm>
            <a:off x="417325" y="2156850"/>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313"/>
        <p:cNvGrpSpPr/>
        <p:nvPr/>
      </p:nvGrpSpPr>
      <p:grpSpPr>
        <a:xfrm>
          <a:off x="0" y="0"/>
          <a:ext cx="0" cy="0"/>
          <a:chOff x="0" y="0"/>
          <a:chExt cx="0" cy="0"/>
        </a:xfrm>
      </p:grpSpPr>
      <p:sp>
        <p:nvSpPr>
          <p:cNvPr id="315" name="Google Shape;315;p36"/>
          <p:cNvSpPr txBox="1">
            <a:spLocks noGrp="1"/>
          </p:cNvSpPr>
          <p:nvPr>
            <p:ph type="title"/>
          </p:nvPr>
        </p:nvSpPr>
        <p:spPr>
          <a:xfrm>
            <a:off x="41759" y="100454"/>
            <a:ext cx="10692714" cy="695960"/>
          </a:xfrm>
          <a:prstGeom prst="rect">
            <a:avLst/>
          </a:prstGeom>
          <a:noFill/>
          <a:ln>
            <a:noFill/>
          </a:ln>
        </p:spPr>
        <p:txBody>
          <a:bodyPr spcFirstLastPara="1" wrap="square" lIns="0" tIns="12700" rIns="0" bIns="0" anchor="t" anchorCtr="0">
            <a:spAutoFit/>
          </a:bodyPr>
          <a:lstStyle/>
          <a:p>
            <a:pPr marL="12700" lvl="0"/>
            <a:r>
              <a:rPr lang="en-US" sz="4400" dirty="0">
                <a:latin typeface="+mj-lt"/>
                <a:ea typeface="Century Schoolbook"/>
                <a:cs typeface="Century Schoolbook"/>
                <a:sym typeface="Century Schoolbook"/>
              </a:rPr>
              <a:t>Broadcasting in  Python</a:t>
            </a:r>
          </a:p>
        </p:txBody>
      </p:sp>
      <p:pic>
        <p:nvPicPr>
          <p:cNvPr id="320" name="Google Shape;320;p36"/>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7" name="Google Shape;316;p36"/>
          <p:cNvSpPr txBox="1"/>
          <p:nvPr/>
        </p:nvSpPr>
        <p:spPr>
          <a:xfrm>
            <a:off x="342900" y="1245233"/>
            <a:ext cx="11614637" cy="4149519"/>
          </a:xfrm>
          <a:prstGeom prst="rect">
            <a:avLst/>
          </a:prstGeom>
          <a:noFill/>
          <a:ln>
            <a:noFill/>
          </a:ln>
        </p:spPr>
        <p:txBody>
          <a:bodyPr spcFirstLastPara="1" wrap="square" lIns="0" tIns="5700" rIns="0" bIns="0" anchor="t" anchorCtr="0">
            <a:spAutoFit/>
          </a:bodyPr>
          <a:lstStyle/>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Broadcasting in Python is a technique that allows you to perform mathematical operations between arrays or matrices of different sizes without explicitly iterating over them using a for-loop. </a:t>
            </a:r>
          </a:p>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The principle of broadcasting is that when you perform an operation between arrays or matrices of different sizes, </a:t>
            </a:r>
            <a:r>
              <a:rPr lang="en-US" sz="2400" dirty="0" err="1">
                <a:solidFill>
                  <a:schemeClr val="dk1"/>
                </a:solidFill>
                <a:latin typeface="+mn-lt"/>
                <a:ea typeface="Century Schoolbook"/>
                <a:cs typeface="Century Schoolbook"/>
                <a:sym typeface="Century Schoolbook"/>
              </a:rPr>
              <a:t>NumPy</a:t>
            </a:r>
            <a:r>
              <a:rPr lang="en-US" sz="2400" dirty="0">
                <a:solidFill>
                  <a:schemeClr val="dk1"/>
                </a:solidFill>
                <a:latin typeface="+mn-lt"/>
                <a:ea typeface="Century Schoolbook"/>
                <a:cs typeface="Century Schoolbook"/>
                <a:sym typeface="Century Schoolbook"/>
              </a:rPr>
              <a:t> will automatically copy the smaller array or matrix to match the size of the larger one, and then perform the operation element-wise.</a:t>
            </a:r>
          </a:p>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In the example in the next slide, a three by four matrix representing the number of calories from carbohydrates, proteins, and fats in 100 grams of four different foods was used. The goal was to calculate the percentage of calories from carbs, proteins, and fats for each of the four foods. </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56</a:t>
            </a:fld>
            <a:endParaRPr lang="en-US"/>
          </a:p>
        </p:txBody>
      </p:sp>
    </p:spTree>
    <p:extLst>
      <p:ext uri="{BB962C8B-B14F-4D97-AF65-F5344CB8AC3E}">
        <p14:creationId xmlns:p14="http://schemas.microsoft.com/office/powerpoint/2010/main" val="964309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373"/>
        <p:cNvGrpSpPr/>
        <p:nvPr/>
      </p:nvGrpSpPr>
      <p:grpSpPr>
        <a:xfrm>
          <a:off x="0" y="0"/>
          <a:ext cx="0" cy="0"/>
          <a:chOff x="0" y="0"/>
          <a:chExt cx="0" cy="0"/>
        </a:xfrm>
      </p:grpSpPr>
      <p:sp>
        <p:nvSpPr>
          <p:cNvPr id="374" name="Google Shape;374;p44"/>
          <p:cNvSpPr txBox="1">
            <a:spLocks noGrp="1"/>
          </p:cNvSpPr>
          <p:nvPr>
            <p:ph type="title"/>
          </p:nvPr>
        </p:nvSpPr>
        <p:spPr>
          <a:xfrm>
            <a:off x="114838" y="63496"/>
            <a:ext cx="5759450"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b="0" dirty="0">
                <a:latin typeface="+mj-lt"/>
                <a:ea typeface="Century Schoolbook"/>
                <a:cs typeface="Century Schoolbook"/>
                <a:sym typeface="Century Schoolbook"/>
              </a:rPr>
              <a:t>Broadcasting example</a:t>
            </a:r>
            <a:endParaRPr sz="4400" dirty="0">
              <a:latin typeface="+mj-lt"/>
              <a:ea typeface="Century Schoolbook"/>
              <a:cs typeface="Century Schoolbook"/>
              <a:sym typeface="Century Schoolbook"/>
            </a:endParaRPr>
          </a:p>
        </p:txBody>
      </p:sp>
      <p:sp>
        <p:nvSpPr>
          <p:cNvPr id="375" name="Google Shape;375;p44"/>
          <p:cNvSpPr txBox="1"/>
          <p:nvPr/>
        </p:nvSpPr>
        <p:spPr>
          <a:xfrm>
            <a:off x="496413" y="4122226"/>
            <a:ext cx="7896225" cy="875665"/>
          </a:xfrm>
          <a:prstGeom prst="rect">
            <a:avLst/>
          </a:prstGeom>
          <a:noFill/>
          <a:ln>
            <a:noFill/>
          </a:ln>
        </p:spPr>
        <p:txBody>
          <a:bodyPr spcFirstLastPara="1" wrap="square" lIns="0" tIns="12700" rIns="0" bIns="0" anchor="t" anchorCtr="0">
            <a:spAutoFit/>
          </a:bodyPr>
          <a:lstStyle/>
          <a:p>
            <a:pPr marL="12700" marR="0" lvl="0" indent="0" algn="l" rtl="0">
              <a:lnSpc>
                <a:spcPct val="119464"/>
              </a:lnSpc>
              <a:spcBef>
                <a:spcPts val="0"/>
              </a:spcBef>
              <a:spcAft>
                <a:spcPts val="0"/>
              </a:spcAft>
              <a:buClr>
                <a:srgbClr val="000000"/>
              </a:buClr>
              <a:buSzPts val="2800"/>
              <a:buFont typeface="Arial"/>
              <a:buNone/>
            </a:pPr>
            <a:r>
              <a:rPr lang="en-US" sz="2800" b="0" i="0" u="none" strike="noStrike" cap="none" dirty="0" err="1">
                <a:solidFill>
                  <a:srgbClr val="0070C0"/>
                </a:solidFill>
                <a:latin typeface="Courier New"/>
                <a:ea typeface="Courier New"/>
                <a:cs typeface="Courier New"/>
                <a:sym typeface="Courier New"/>
              </a:rPr>
              <a:t>cal</a:t>
            </a:r>
            <a:r>
              <a:rPr lang="en-US" sz="2800" b="0" i="0" u="none" strike="noStrike" cap="none" dirty="0">
                <a:solidFill>
                  <a:srgbClr val="0070C0"/>
                </a:solidFill>
                <a:latin typeface="Courier New"/>
                <a:ea typeface="Courier New"/>
                <a:cs typeface="Courier New"/>
                <a:sym typeface="Courier New"/>
              </a:rPr>
              <a:t> = </a:t>
            </a:r>
            <a:r>
              <a:rPr lang="en-US" sz="2800" b="0" i="0" u="none" strike="noStrike" cap="none" dirty="0" err="1">
                <a:solidFill>
                  <a:srgbClr val="0070C0"/>
                </a:solidFill>
                <a:latin typeface="Courier New"/>
                <a:ea typeface="Courier New"/>
                <a:cs typeface="Courier New"/>
                <a:sym typeface="Courier New"/>
              </a:rPr>
              <a:t>A.sum</a:t>
            </a:r>
            <a:r>
              <a:rPr lang="en-US" sz="2800" b="0" i="0" u="none" strike="noStrike" cap="none" dirty="0">
                <a:solidFill>
                  <a:srgbClr val="0070C0"/>
                </a:solidFill>
                <a:latin typeface="Courier New"/>
                <a:ea typeface="Courier New"/>
                <a:cs typeface="Courier New"/>
                <a:sym typeface="Courier New"/>
              </a:rPr>
              <a:t>(axis = 0)</a:t>
            </a:r>
            <a:endParaRPr sz="2800" b="0" i="0" u="none" strike="noStrike" cap="none" dirty="0">
              <a:solidFill>
                <a:schemeClr val="dk1"/>
              </a:solidFill>
              <a:latin typeface="Courier New"/>
              <a:ea typeface="Courier New"/>
              <a:cs typeface="Courier New"/>
              <a:sym typeface="Courier New"/>
            </a:endParaRPr>
          </a:p>
          <a:p>
            <a:pPr marL="12700" marR="0" lvl="0" indent="0" algn="l" rtl="0">
              <a:lnSpc>
                <a:spcPct val="119464"/>
              </a:lnSpc>
              <a:spcBef>
                <a:spcPts val="0"/>
              </a:spcBef>
              <a:spcAft>
                <a:spcPts val="0"/>
              </a:spcAft>
              <a:buClr>
                <a:srgbClr val="000000"/>
              </a:buClr>
              <a:buSzPts val="2800"/>
              <a:buFont typeface="Arial"/>
              <a:buNone/>
            </a:pPr>
            <a:r>
              <a:rPr lang="en-US" sz="2800" b="0" i="0" u="none" strike="noStrike" cap="none" dirty="0">
                <a:solidFill>
                  <a:srgbClr val="0070C0"/>
                </a:solidFill>
                <a:latin typeface="Courier New"/>
                <a:ea typeface="Courier New"/>
                <a:cs typeface="Courier New"/>
                <a:sym typeface="Courier New"/>
              </a:rPr>
              <a:t>percentage = 100*A/(</a:t>
            </a:r>
            <a:r>
              <a:rPr lang="en-US" sz="2800" b="0" i="0" u="none" strike="noStrike" cap="none" dirty="0" err="1">
                <a:solidFill>
                  <a:srgbClr val="0070C0"/>
                </a:solidFill>
                <a:latin typeface="Courier New"/>
                <a:ea typeface="Courier New"/>
                <a:cs typeface="Courier New"/>
                <a:sym typeface="Courier New"/>
              </a:rPr>
              <a:t>cal.reshape</a:t>
            </a:r>
            <a:r>
              <a:rPr lang="en-US" sz="2800" b="0" i="0" u="none" strike="noStrike" cap="none" dirty="0">
                <a:solidFill>
                  <a:srgbClr val="0070C0"/>
                </a:solidFill>
                <a:latin typeface="Courier New"/>
                <a:ea typeface="Courier New"/>
                <a:cs typeface="Courier New"/>
                <a:sym typeface="Courier New"/>
              </a:rPr>
              <a:t>(1,4))</a:t>
            </a:r>
            <a:endParaRPr sz="2800" b="0" i="0" u="none" strike="noStrike" cap="none" dirty="0">
              <a:solidFill>
                <a:schemeClr val="dk1"/>
              </a:solidFill>
              <a:latin typeface="Courier New"/>
              <a:ea typeface="Courier New"/>
              <a:cs typeface="Courier New"/>
              <a:sym typeface="Courier New"/>
            </a:endParaRPr>
          </a:p>
        </p:txBody>
      </p:sp>
      <p:sp>
        <p:nvSpPr>
          <p:cNvPr id="376" name="Google Shape;376;p44"/>
          <p:cNvSpPr txBox="1"/>
          <p:nvPr/>
        </p:nvSpPr>
        <p:spPr>
          <a:xfrm>
            <a:off x="1950110" y="1799166"/>
            <a:ext cx="9842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entury Schoolbook"/>
                <a:ea typeface="Century Schoolbook"/>
                <a:cs typeface="Century Schoolbook"/>
                <a:sym typeface="Century Schoolbook"/>
              </a:rPr>
              <a:t>Apples</a:t>
            </a:r>
            <a:endParaRPr sz="2400" b="0" i="0" u="none" strike="noStrike" cap="none">
              <a:solidFill>
                <a:schemeClr val="dk1"/>
              </a:solidFill>
              <a:latin typeface="Century Schoolbook"/>
              <a:ea typeface="Century Schoolbook"/>
              <a:cs typeface="Century Schoolbook"/>
              <a:sym typeface="Century Schoolbook"/>
            </a:endParaRPr>
          </a:p>
        </p:txBody>
      </p:sp>
      <p:sp>
        <p:nvSpPr>
          <p:cNvPr id="377" name="Google Shape;377;p44"/>
          <p:cNvSpPr txBox="1"/>
          <p:nvPr/>
        </p:nvSpPr>
        <p:spPr>
          <a:xfrm>
            <a:off x="5423344" y="1842315"/>
            <a:ext cx="123507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entury Schoolbook"/>
                <a:ea typeface="Century Schoolbook"/>
                <a:cs typeface="Century Schoolbook"/>
                <a:sym typeface="Century Schoolbook"/>
              </a:rPr>
              <a:t>Potatoes</a:t>
            </a:r>
            <a:endParaRPr sz="2400" b="0" i="0" u="none" strike="noStrike" cap="none">
              <a:solidFill>
                <a:schemeClr val="dk1"/>
              </a:solidFill>
              <a:latin typeface="Century Schoolbook"/>
              <a:ea typeface="Century Schoolbook"/>
              <a:cs typeface="Century Schoolbook"/>
              <a:sym typeface="Century Schoolbook"/>
            </a:endParaRPr>
          </a:p>
        </p:txBody>
      </p:sp>
      <p:sp>
        <p:nvSpPr>
          <p:cNvPr id="378" name="Google Shape;378;p44"/>
          <p:cNvSpPr/>
          <p:nvPr/>
        </p:nvSpPr>
        <p:spPr>
          <a:xfrm>
            <a:off x="6524574" y="2322855"/>
            <a:ext cx="107950" cy="1205230"/>
          </a:xfrm>
          <a:custGeom>
            <a:avLst/>
            <a:gdLst/>
            <a:ahLst/>
            <a:cxnLst/>
            <a:rect l="l" t="t" r="r" b="b"/>
            <a:pathLst>
              <a:path w="107950" h="1205229" extrusionOk="0">
                <a:moveTo>
                  <a:pt x="107950" y="0"/>
                </a:moveTo>
                <a:lnTo>
                  <a:pt x="0" y="0"/>
                </a:lnTo>
                <a:lnTo>
                  <a:pt x="0" y="19050"/>
                </a:lnTo>
                <a:lnTo>
                  <a:pt x="67081" y="19050"/>
                </a:lnTo>
                <a:lnTo>
                  <a:pt x="67081" y="1186180"/>
                </a:lnTo>
                <a:lnTo>
                  <a:pt x="0" y="1186180"/>
                </a:lnTo>
                <a:lnTo>
                  <a:pt x="0" y="1205230"/>
                </a:lnTo>
                <a:lnTo>
                  <a:pt x="107950" y="1205230"/>
                </a:lnTo>
                <a:lnTo>
                  <a:pt x="107950" y="1186180"/>
                </a:lnTo>
                <a:lnTo>
                  <a:pt x="107950" y="19050"/>
                </a:lnTo>
                <a:lnTo>
                  <a:pt x="10795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9" name="Google Shape;379;p44"/>
          <p:cNvSpPr/>
          <p:nvPr/>
        </p:nvSpPr>
        <p:spPr>
          <a:xfrm>
            <a:off x="1966480" y="2322855"/>
            <a:ext cx="107950" cy="1186180"/>
          </a:xfrm>
          <a:custGeom>
            <a:avLst/>
            <a:gdLst/>
            <a:ahLst/>
            <a:cxnLst/>
            <a:rect l="l" t="t" r="r" b="b"/>
            <a:pathLst>
              <a:path w="107950" h="1186179" extrusionOk="0">
                <a:moveTo>
                  <a:pt x="107950" y="0"/>
                </a:moveTo>
                <a:lnTo>
                  <a:pt x="0" y="0"/>
                </a:lnTo>
                <a:lnTo>
                  <a:pt x="0" y="19050"/>
                </a:lnTo>
                <a:lnTo>
                  <a:pt x="0" y="1186180"/>
                </a:lnTo>
                <a:lnTo>
                  <a:pt x="40881" y="1186180"/>
                </a:lnTo>
                <a:lnTo>
                  <a:pt x="40881" y="19050"/>
                </a:lnTo>
                <a:lnTo>
                  <a:pt x="107950" y="19050"/>
                </a:lnTo>
                <a:lnTo>
                  <a:pt x="107950"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0" name="Google Shape;380;p44"/>
          <p:cNvSpPr txBox="1"/>
          <p:nvPr/>
        </p:nvSpPr>
        <p:spPr>
          <a:xfrm>
            <a:off x="2070691" y="2155904"/>
            <a:ext cx="984250" cy="1029769"/>
          </a:xfrm>
          <a:prstGeom prst="rect">
            <a:avLst/>
          </a:prstGeom>
          <a:noFill/>
          <a:ln>
            <a:noFill/>
          </a:ln>
        </p:spPr>
        <p:txBody>
          <a:bodyPr spcFirstLastPara="1" wrap="square" lIns="0" tIns="12700" rIns="0" bIns="0" anchor="t" anchorCtr="0">
            <a:spAutoFit/>
          </a:bodyPr>
          <a:lstStyle/>
          <a:p>
            <a:pPr marL="12700" marR="0" lvl="0" indent="0" algn="l" rtl="0">
              <a:lnSpc>
                <a:spcPct val="118281"/>
              </a:lnSpc>
              <a:spcBef>
                <a:spcPts val="0"/>
              </a:spcBef>
              <a:spcAft>
                <a:spcPts val="0"/>
              </a:spcAft>
              <a:buClr>
                <a:srgbClr val="000000"/>
              </a:buClr>
              <a:buSzPts val="2800"/>
              <a:buFont typeface="Arial"/>
              <a:buNone/>
            </a:pPr>
            <a:r>
              <a:rPr lang="en-US" sz="2800" b="0" i="0" u="none" strike="noStrike" cap="none">
                <a:solidFill>
                  <a:schemeClr val="dk1"/>
                </a:solidFill>
                <a:latin typeface="Cambria Math"/>
                <a:ea typeface="Cambria Math"/>
                <a:cs typeface="Cambria Math"/>
                <a:sym typeface="Cambria Math"/>
              </a:rPr>
              <a:t>56.0</a:t>
            </a:r>
            <a:endParaRPr sz="2800" b="0" i="0" u="none" strike="noStrike" cap="none">
              <a:solidFill>
                <a:schemeClr val="dk1"/>
              </a:solidFill>
              <a:latin typeface="Cambria Math"/>
              <a:ea typeface="Cambria Math"/>
              <a:cs typeface="Cambria Math"/>
              <a:sym typeface="Cambria Math"/>
            </a:endParaRPr>
          </a:p>
          <a:p>
            <a:pPr marL="125095" marR="0" lvl="0" indent="0" algn="l" rtl="0">
              <a:lnSpc>
                <a:spcPct val="118281"/>
              </a:lnSpc>
              <a:spcBef>
                <a:spcPts val="0"/>
              </a:spcBef>
              <a:spcAft>
                <a:spcPts val="0"/>
              </a:spcAft>
              <a:buClr>
                <a:srgbClr val="000000"/>
              </a:buClr>
              <a:buSzPts val="2800"/>
              <a:buFont typeface="Arial"/>
              <a:buNone/>
            </a:pPr>
            <a:r>
              <a:rPr lang="en-US" sz="2800" b="0" i="0" u="none" strike="noStrike" cap="none">
                <a:solidFill>
                  <a:schemeClr val="dk1"/>
                </a:solidFill>
                <a:latin typeface="Cambria Math"/>
                <a:ea typeface="Cambria Math"/>
                <a:cs typeface="Cambria Math"/>
                <a:sym typeface="Cambria Math"/>
              </a:rPr>
              <a:t>1.2</a:t>
            </a:r>
            <a:endParaRPr sz="2800" b="0" i="0" u="none" strike="noStrike" cap="none">
              <a:solidFill>
                <a:schemeClr val="dk1"/>
              </a:solidFill>
              <a:latin typeface="Cambria Math"/>
              <a:ea typeface="Cambria Math"/>
              <a:cs typeface="Cambria Math"/>
              <a:sym typeface="Cambria Math"/>
            </a:endParaRPr>
          </a:p>
        </p:txBody>
      </p:sp>
      <p:sp>
        <p:nvSpPr>
          <p:cNvPr id="381" name="Google Shape;381;p44"/>
          <p:cNvSpPr txBox="1"/>
          <p:nvPr/>
        </p:nvSpPr>
        <p:spPr>
          <a:xfrm>
            <a:off x="1298846" y="3126879"/>
            <a:ext cx="1481455" cy="382156"/>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entury Schoolbook"/>
                <a:ea typeface="Century Schoolbook"/>
                <a:cs typeface="Century Schoolbook"/>
                <a:sym typeface="Century Schoolbook"/>
              </a:rPr>
              <a:t>Fat	1.8</a:t>
            </a:r>
            <a:endParaRPr sz="4800" b="0" i="0" u="none" strike="noStrike" cap="none" baseline="-25000">
              <a:solidFill>
                <a:schemeClr val="dk1"/>
              </a:solidFill>
              <a:latin typeface="Cambria Math"/>
              <a:ea typeface="Cambria Math"/>
              <a:cs typeface="Cambria Math"/>
              <a:sym typeface="Cambria Math"/>
            </a:endParaRPr>
          </a:p>
        </p:txBody>
      </p:sp>
      <p:sp>
        <p:nvSpPr>
          <p:cNvPr id="382" name="Google Shape;382;p44"/>
          <p:cNvSpPr txBox="1"/>
          <p:nvPr/>
        </p:nvSpPr>
        <p:spPr>
          <a:xfrm>
            <a:off x="749139" y="2139870"/>
            <a:ext cx="1069340" cy="956944"/>
          </a:xfrm>
          <a:prstGeom prst="rect">
            <a:avLst/>
          </a:prstGeom>
          <a:noFill/>
          <a:ln>
            <a:noFill/>
          </a:ln>
        </p:spPr>
        <p:txBody>
          <a:bodyPr spcFirstLastPara="1" wrap="square" lIns="0" tIns="12700" rIns="0" bIns="0" anchor="t" anchorCtr="0">
            <a:spAutoFit/>
          </a:bodyPr>
          <a:lstStyle/>
          <a:p>
            <a:pPr marL="12700" marR="5080" lvl="0" indent="321945" algn="l" rtl="0">
              <a:lnSpc>
                <a:spcPct val="127299"/>
              </a:lnSpc>
              <a:spcBef>
                <a:spcPts val="0"/>
              </a:spcBef>
              <a:spcAft>
                <a:spcPts val="0"/>
              </a:spcAft>
              <a:buClr>
                <a:srgbClr val="000000"/>
              </a:buClr>
              <a:buSzPts val="2400"/>
              <a:buFont typeface="Arial"/>
              <a:buNone/>
            </a:pPr>
            <a:r>
              <a:rPr lang="en-US" sz="2400" b="0" i="0" u="none" strike="noStrike" cap="none">
                <a:solidFill>
                  <a:schemeClr val="dk1"/>
                </a:solidFill>
                <a:latin typeface="Century Schoolbook"/>
                <a:ea typeface="Century Schoolbook"/>
                <a:cs typeface="Century Schoolbook"/>
                <a:sym typeface="Century Schoolbook"/>
              </a:rPr>
              <a:t>Carb  Protein</a:t>
            </a:r>
            <a:endParaRPr sz="2400" b="0" i="0" u="none" strike="noStrike" cap="none">
              <a:solidFill>
                <a:schemeClr val="dk1"/>
              </a:solidFill>
              <a:latin typeface="Century Schoolbook"/>
              <a:ea typeface="Century Schoolbook"/>
              <a:cs typeface="Century Schoolbook"/>
              <a:sym typeface="Century Schoolbook"/>
            </a:endParaRPr>
          </a:p>
        </p:txBody>
      </p:sp>
      <p:sp>
        <p:nvSpPr>
          <p:cNvPr id="383" name="Google Shape;383;p44"/>
          <p:cNvSpPr txBox="1"/>
          <p:nvPr/>
        </p:nvSpPr>
        <p:spPr>
          <a:xfrm>
            <a:off x="3145107" y="1832645"/>
            <a:ext cx="3289300" cy="985911"/>
          </a:xfrm>
          <a:prstGeom prst="rect">
            <a:avLst/>
          </a:prstGeom>
          <a:noFill/>
          <a:ln>
            <a:noFill/>
          </a:ln>
        </p:spPr>
        <p:txBody>
          <a:bodyPr spcFirstLastPara="1" wrap="square" lIns="0" tIns="12700" rIns="0" bIns="0" anchor="t" anchorCtr="0">
            <a:spAutoFit/>
          </a:bodyPr>
          <a:lstStyle/>
          <a:p>
            <a:pPr marL="213359"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entury Schoolbook"/>
                <a:ea typeface="Century Schoolbook"/>
                <a:cs typeface="Century Schoolbook"/>
                <a:sym typeface="Century Schoolbook"/>
              </a:rPr>
              <a:t>Beef	    Eggs</a:t>
            </a:r>
            <a:endParaRPr sz="1400" b="0" i="0" u="none" strike="noStrike" cap="none">
              <a:solidFill>
                <a:srgbClr val="000000"/>
              </a:solidFill>
              <a:latin typeface="Arial"/>
              <a:ea typeface="Arial"/>
              <a:cs typeface="Arial"/>
              <a:sym typeface="Arial"/>
            </a:endParaRPr>
          </a:p>
          <a:p>
            <a:pPr marL="0" marR="74930" lvl="0" indent="0" algn="r" rtl="0">
              <a:lnSpc>
                <a:spcPct val="79583"/>
              </a:lnSpc>
              <a:spcBef>
                <a:spcPts val="50"/>
              </a:spcBef>
              <a:spcAft>
                <a:spcPts val="0"/>
              </a:spcAft>
              <a:buClr>
                <a:srgbClr val="000000"/>
              </a:buClr>
              <a:buSzPts val="4800"/>
              <a:buFont typeface="Arial"/>
              <a:buNone/>
            </a:pPr>
            <a:r>
              <a:rPr lang="en-US" sz="4800" b="0" i="0" u="none" strike="noStrike" cap="none" baseline="30000">
                <a:solidFill>
                  <a:schemeClr val="dk1"/>
                </a:solidFill>
                <a:latin typeface="Cambria Math"/>
                <a:ea typeface="Cambria Math"/>
                <a:cs typeface="Cambria Math"/>
                <a:sym typeface="Cambria Math"/>
              </a:rPr>
              <a:t>	</a:t>
            </a:r>
            <a:endParaRPr sz="3200" b="0" i="0" u="none" strike="noStrike" cap="none">
              <a:solidFill>
                <a:schemeClr val="dk1"/>
              </a:solidFill>
              <a:latin typeface="Cambria Math"/>
              <a:ea typeface="Cambria Math"/>
              <a:cs typeface="Cambria Math"/>
              <a:sym typeface="Cambria Math"/>
            </a:endParaRPr>
          </a:p>
        </p:txBody>
      </p:sp>
      <p:sp>
        <p:nvSpPr>
          <p:cNvPr id="384" name="Google Shape;384;p44"/>
          <p:cNvSpPr txBox="1"/>
          <p:nvPr/>
        </p:nvSpPr>
        <p:spPr>
          <a:xfrm>
            <a:off x="408406" y="1020229"/>
            <a:ext cx="10069195" cy="5130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alibri"/>
                <a:ea typeface="Calibri"/>
                <a:cs typeface="Calibri"/>
                <a:sym typeface="Calibri"/>
              </a:rPr>
              <a:t>Calories from Carbs, Proteins, Fats in 100g of different foods:</a:t>
            </a:r>
            <a:endParaRPr sz="3200" b="0" i="0" u="none" strike="noStrike" cap="none">
              <a:solidFill>
                <a:schemeClr val="dk1"/>
              </a:solidFill>
              <a:latin typeface="Calibri"/>
              <a:ea typeface="Calibri"/>
              <a:cs typeface="Calibri"/>
              <a:sym typeface="Calibri"/>
            </a:endParaRPr>
          </a:p>
        </p:txBody>
      </p:sp>
      <p:pic>
        <p:nvPicPr>
          <p:cNvPr id="385" name="Google Shape;385;p44"/>
          <p:cNvPicPr preferRelativeResize="0"/>
          <p:nvPr/>
        </p:nvPicPr>
        <p:blipFill rotWithShape="1">
          <a:blip r:embed="rId3">
            <a:alphaModFix/>
          </a:blip>
          <a:srcRect/>
          <a:stretch/>
        </p:blipFill>
        <p:spPr>
          <a:xfrm>
            <a:off x="9359064" y="1292357"/>
            <a:ext cx="113055" cy="119710"/>
          </a:xfrm>
          <a:prstGeom prst="rect">
            <a:avLst/>
          </a:prstGeom>
          <a:noFill/>
          <a:ln>
            <a:noFill/>
          </a:ln>
        </p:spPr>
      </p:pic>
      <p:sp>
        <p:nvSpPr>
          <p:cNvPr id="386" name="Google Shape;386;p44"/>
          <p:cNvSpPr txBox="1"/>
          <p:nvPr/>
        </p:nvSpPr>
        <p:spPr>
          <a:xfrm>
            <a:off x="3117176" y="2170594"/>
            <a:ext cx="6201052" cy="21544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mbria Math"/>
                <a:ea typeface="Cambria Math"/>
                <a:cs typeface="Cambria Math"/>
                <a:sym typeface="Cambria Math"/>
              </a:rPr>
              <a:t>0.0          4.4        6.8</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mbria Math"/>
                <a:ea typeface="Cambria Math"/>
                <a:cs typeface="Cambria Math"/>
                <a:sym typeface="Cambria Math"/>
              </a:rPr>
              <a:t>104.0     52.0     8.0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mbria Math"/>
                <a:ea typeface="Cambria Math"/>
                <a:cs typeface="Cambria Math"/>
                <a:sym typeface="Cambria Math"/>
              </a:rPr>
              <a:t>135.0     99.0      0.9</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Cambria Math"/>
              <a:ea typeface="Cambria Math"/>
              <a:cs typeface="Cambria Math"/>
              <a:sym typeface="Cambria Math"/>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7" name="Google Shape;387;p44"/>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313"/>
        <p:cNvGrpSpPr/>
        <p:nvPr/>
      </p:nvGrpSpPr>
      <p:grpSpPr>
        <a:xfrm>
          <a:off x="0" y="0"/>
          <a:ext cx="0" cy="0"/>
          <a:chOff x="0" y="0"/>
          <a:chExt cx="0" cy="0"/>
        </a:xfrm>
      </p:grpSpPr>
      <p:sp>
        <p:nvSpPr>
          <p:cNvPr id="315" name="Google Shape;315;p36"/>
          <p:cNvSpPr txBox="1">
            <a:spLocks noGrp="1"/>
          </p:cNvSpPr>
          <p:nvPr>
            <p:ph type="title"/>
          </p:nvPr>
        </p:nvSpPr>
        <p:spPr>
          <a:xfrm>
            <a:off x="41759" y="100454"/>
            <a:ext cx="10692714" cy="695960"/>
          </a:xfrm>
          <a:prstGeom prst="rect">
            <a:avLst/>
          </a:prstGeom>
          <a:noFill/>
          <a:ln>
            <a:noFill/>
          </a:ln>
        </p:spPr>
        <p:txBody>
          <a:bodyPr spcFirstLastPara="1" wrap="square" lIns="0" tIns="12700" rIns="0" bIns="0" anchor="t" anchorCtr="0">
            <a:spAutoFit/>
          </a:bodyPr>
          <a:lstStyle/>
          <a:p>
            <a:pPr marL="12700" lvl="0"/>
            <a:r>
              <a:rPr lang="en-US" sz="4400" dirty="0">
                <a:latin typeface="+mj-lt"/>
                <a:ea typeface="Century Schoolbook"/>
                <a:cs typeface="Century Schoolbook"/>
                <a:sym typeface="Century Schoolbook"/>
              </a:rPr>
              <a:t>Broadcasting in  Python</a:t>
            </a:r>
          </a:p>
        </p:txBody>
      </p:sp>
      <p:pic>
        <p:nvPicPr>
          <p:cNvPr id="320" name="Google Shape;320;p36"/>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7" name="Google Shape;316;p36"/>
          <p:cNvSpPr txBox="1"/>
          <p:nvPr/>
        </p:nvSpPr>
        <p:spPr>
          <a:xfrm>
            <a:off x="342900" y="1245233"/>
            <a:ext cx="11614637" cy="1512578"/>
          </a:xfrm>
          <a:prstGeom prst="rect">
            <a:avLst/>
          </a:prstGeom>
          <a:noFill/>
          <a:ln>
            <a:noFill/>
          </a:ln>
        </p:spPr>
        <p:txBody>
          <a:bodyPr spcFirstLastPara="1" wrap="square" lIns="0" tIns="5700" rIns="0" bIns="0" anchor="t" anchorCtr="0">
            <a:spAutoFit/>
          </a:bodyPr>
          <a:lstStyle/>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The code used to achieve this involved two lines. The first line used the sum function to sum down the columns of the matrix, and the second line divided each element of the matrix by its corresponding sum. The reshape function was used to ensure that the dimensions of the arrays were compatible for the division operation.</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58</a:t>
            </a:fld>
            <a:endParaRPr lang="en-US"/>
          </a:p>
        </p:txBody>
      </p:sp>
    </p:spTree>
    <p:extLst>
      <p:ext uri="{BB962C8B-B14F-4D97-AF65-F5344CB8AC3E}">
        <p14:creationId xmlns:p14="http://schemas.microsoft.com/office/powerpoint/2010/main" val="6863582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391"/>
        <p:cNvGrpSpPr/>
        <p:nvPr/>
      </p:nvGrpSpPr>
      <p:grpSpPr>
        <a:xfrm>
          <a:off x="0" y="0"/>
          <a:ext cx="0" cy="0"/>
          <a:chOff x="0" y="0"/>
          <a:chExt cx="0" cy="0"/>
        </a:xfrm>
      </p:grpSpPr>
      <p:sp>
        <p:nvSpPr>
          <p:cNvPr id="392" name="Google Shape;392;p45"/>
          <p:cNvSpPr txBox="1"/>
          <p:nvPr/>
        </p:nvSpPr>
        <p:spPr>
          <a:xfrm>
            <a:off x="8560765" y="4770036"/>
            <a:ext cx="2841625" cy="951230"/>
          </a:xfrm>
          <a:prstGeom prst="rect">
            <a:avLst/>
          </a:prstGeom>
          <a:noFill/>
          <a:ln>
            <a:noFill/>
          </a:ln>
        </p:spPr>
        <p:txBody>
          <a:bodyPr spcFirstLastPara="1" wrap="square" lIns="0" tIns="0" rIns="0" bIns="0" anchor="t" anchorCtr="0">
            <a:spAutoFit/>
          </a:bodyPr>
          <a:lstStyle/>
          <a:p>
            <a:pPr marL="0" marR="0" lvl="0" indent="0" algn="l" rtl="0">
              <a:lnSpc>
                <a:spcPct val="113406"/>
              </a:lnSpc>
              <a:spcBef>
                <a:spcPts val="0"/>
              </a:spcBef>
              <a:spcAft>
                <a:spcPts val="0"/>
              </a:spcAft>
              <a:buClr>
                <a:srgbClr val="000000"/>
              </a:buClr>
              <a:buSzPts val="3200"/>
              <a:buFont typeface="Arial"/>
              <a:buNone/>
            </a:pPr>
            <a:r>
              <a:rPr lang="en-US" sz="3200" b="0" i="0" u="none" strike="noStrike" cap="none">
                <a:solidFill>
                  <a:schemeClr val="dk1"/>
                </a:solidFill>
                <a:latin typeface="Cambria Math"/>
                <a:ea typeface="Cambria Math"/>
                <a:cs typeface="Cambria Math"/>
                <a:sym typeface="Cambria Math"/>
              </a:rPr>
              <a:t>101	102	103</a:t>
            </a:r>
            <a:endParaRPr sz="3200" b="0" i="0" u="none" strike="noStrike" cap="none">
              <a:solidFill>
                <a:schemeClr val="dk1"/>
              </a:solidFill>
              <a:latin typeface="Cambria Math"/>
              <a:ea typeface="Cambria Math"/>
              <a:cs typeface="Cambria Math"/>
              <a:sym typeface="Cambria Math"/>
            </a:endParaRPr>
          </a:p>
          <a:p>
            <a:pPr marL="0" marR="0" lvl="0" indent="0" algn="l" rtl="0">
              <a:lnSpc>
                <a:spcPct val="118281"/>
              </a:lnSpc>
              <a:spcBef>
                <a:spcPts val="0"/>
              </a:spcBef>
              <a:spcAft>
                <a:spcPts val="0"/>
              </a:spcAft>
              <a:buClr>
                <a:srgbClr val="000000"/>
              </a:buClr>
              <a:buSzPts val="3200"/>
              <a:buFont typeface="Arial"/>
              <a:buNone/>
            </a:pPr>
            <a:r>
              <a:rPr lang="en-US" sz="3200" b="0" i="0" u="none" strike="noStrike" cap="none">
                <a:solidFill>
                  <a:schemeClr val="dk1"/>
                </a:solidFill>
                <a:latin typeface="Cambria Math"/>
                <a:ea typeface="Cambria Math"/>
                <a:cs typeface="Cambria Math"/>
                <a:sym typeface="Cambria Math"/>
              </a:rPr>
              <a:t>204	205	206</a:t>
            </a:r>
            <a:endParaRPr sz="3200" b="0" i="0" u="none" strike="noStrike" cap="none">
              <a:solidFill>
                <a:schemeClr val="dk1"/>
              </a:solidFill>
              <a:latin typeface="Cambria Math"/>
              <a:ea typeface="Cambria Math"/>
              <a:cs typeface="Cambria Math"/>
              <a:sym typeface="Cambria Math"/>
            </a:endParaRPr>
          </a:p>
        </p:txBody>
      </p:sp>
      <p:grpSp>
        <p:nvGrpSpPr>
          <p:cNvPr id="11" name="Group 10"/>
          <p:cNvGrpSpPr/>
          <p:nvPr/>
        </p:nvGrpSpPr>
        <p:grpSpPr>
          <a:xfrm>
            <a:off x="543694" y="4595444"/>
            <a:ext cx="4026035" cy="1165091"/>
            <a:chOff x="543694" y="4595444"/>
            <a:chExt cx="4026035" cy="1165091"/>
          </a:xfrm>
        </p:grpSpPr>
        <p:grpSp>
          <p:nvGrpSpPr>
            <p:cNvPr id="8" name="Group 7"/>
            <p:cNvGrpSpPr/>
            <p:nvPr/>
          </p:nvGrpSpPr>
          <p:grpSpPr>
            <a:xfrm>
              <a:off x="543694" y="4730766"/>
              <a:ext cx="2424519" cy="1029769"/>
              <a:chOff x="597997" y="5474788"/>
              <a:chExt cx="2424519" cy="1029769"/>
            </a:xfrm>
          </p:grpSpPr>
          <p:sp>
            <p:nvSpPr>
              <p:cNvPr id="393" name="Google Shape;393;p45"/>
              <p:cNvSpPr/>
              <p:nvPr/>
            </p:nvSpPr>
            <p:spPr>
              <a:xfrm>
                <a:off x="2889798" y="5502883"/>
                <a:ext cx="78415" cy="1001673"/>
              </a:xfrm>
              <a:custGeom>
                <a:avLst/>
                <a:gdLst/>
                <a:ahLst/>
                <a:cxnLst/>
                <a:rect l="l" t="t" r="r" b="b"/>
                <a:pathLst>
                  <a:path w="94614" h="666750" extrusionOk="0">
                    <a:moveTo>
                      <a:pt x="94462" y="0"/>
                    </a:moveTo>
                    <a:lnTo>
                      <a:pt x="0" y="0"/>
                    </a:lnTo>
                    <a:lnTo>
                      <a:pt x="0" y="17780"/>
                    </a:lnTo>
                    <a:lnTo>
                      <a:pt x="57746" y="17780"/>
                    </a:lnTo>
                    <a:lnTo>
                      <a:pt x="57746" y="648970"/>
                    </a:lnTo>
                    <a:lnTo>
                      <a:pt x="0" y="648970"/>
                    </a:lnTo>
                    <a:lnTo>
                      <a:pt x="0" y="666750"/>
                    </a:lnTo>
                    <a:lnTo>
                      <a:pt x="94462" y="666750"/>
                    </a:lnTo>
                    <a:lnTo>
                      <a:pt x="94462" y="648970"/>
                    </a:lnTo>
                    <a:lnTo>
                      <a:pt x="94462" y="17780"/>
                    </a:lnTo>
                    <a:lnTo>
                      <a:pt x="94462"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4" name="Google Shape;394;p45"/>
              <p:cNvSpPr/>
              <p:nvPr/>
            </p:nvSpPr>
            <p:spPr>
              <a:xfrm>
                <a:off x="597997" y="5591746"/>
                <a:ext cx="92289" cy="912810"/>
              </a:xfrm>
              <a:custGeom>
                <a:avLst/>
                <a:gdLst/>
                <a:ahLst/>
                <a:cxnLst/>
                <a:rect l="l" t="t" r="r" b="b"/>
                <a:pathLst>
                  <a:path w="94615" h="666750" extrusionOk="0">
                    <a:moveTo>
                      <a:pt x="94449" y="0"/>
                    </a:moveTo>
                    <a:lnTo>
                      <a:pt x="0" y="0"/>
                    </a:lnTo>
                    <a:lnTo>
                      <a:pt x="0" y="17780"/>
                    </a:lnTo>
                    <a:lnTo>
                      <a:pt x="0" y="648970"/>
                    </a:lnTo>
                    <a:lnTo>
                      <a:pt x="0" y="666750"/>
                    </a:lnTo>
                    <a:lnTo>
                      <a:pt x="94449" y="666750"/>
                    </a:lnTo>
                    <a:lnTo>
                      <a:pt x="94449" y="648970"/>
                    </a:lnTo>
                    <a:lnTo>
                      <a:pt x="36715" y="648970"/>
                    </a:lnTo>
                    <a:lnTo>
                      <a:pt x="36715" y="17780"/>
                    </a:lnTo>
                    <a:lnTo>
                      <a:pt x="94449" y="17780"/>
                    </a:lnTo>
                    <a:lnTo>
                      <a:pt x="94449"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5" name="Google Shape;395;p45"/>
              <p:cNvSpPr txBox="1"/>
              <p:nvPr/>
            </p:nvSpPr>
            <p:spPr>
              <a:xfrm>
                <a:off x="759476" y="5474788"/>
                <a:ext cx="2263040" cy="1029769"/>
              </a:xfrm>
              <a:prstGeom prst="rect">
                <a:avLst/>
              </a:prstGeom>
              <a:noFill/>
              <a:ln>
                <a:noFill/>
              </a:ln>
            </p:spPr>
            <p:txBody>
              <a:bodyPr spcFirstLastPara="1" wrap="square" lIns="0" tIns="12700" rIns="0" bIns="0" anchor="t" anchorCtr="0">
                <a:spAutoFit/>
              </a:bodyPr>
              <a:lstStyle/>
              <a:p>
                <a:pPr marL="12700" marR="0" lvl="0" indent="0" algn="l" rtl="0">
                  <a:lnSpc>
                    <a:spcPct val="118281"/>
                  </a:lnSpc>
                  <a:spcBef>
                    <a:spcPts val="0"/>
                  </a:spcBef>
                  <a:spcAft>
                    <a:spcPts val="0"/>
                  </a:spcAft>
                  <a:buClr>
                    <a:srgbClr val="000000"/>
                  </a:buClr>
                  <a:buSzPts val="3200"/>
                  <a:buFont typeface="Arial"/>
                  <a:buNone/>
                </a:pPr>
                <a:r>
                  <a:rPr lang="en-US" sz="2800" b="0" i="0" u="none" strike="noStrike" cap="none" dirty="0">
                    <a:solidFill>
                      <a:schemeClr val="dk1"/>
                    </a:solidFill>
                    <a:latin typeface="Cambria Math"/>
                    <a:ea typeface="Cambria Math"/>
                    <a:cs typeface="Cambria Math"/>
                    <a:sym typeface="Cambria Math"/>
                  </a:rPr>
                  <a:t>1	2	3</a:t>
                </a:r>
                <a:endParaRPr sz="2800" b="0" i="0" u="none" strike="noStrike" cap="none" dirty="0">
                  <a:solidFill>
                    <a:schemeClr val="dk1"/>
                  </a:solidFill>
                  <a:latin typeface="Cambria Math"/>
                  <a:ea typeface="Cambria Math"/>
                  <a:cs typeface="Cambria Math"/>
                  <a:sym typeface="Cambria Math"/>
                </a:endParaRPr>
              </a:p>
              <a:p>
                <a:pPr marL="12700" marR="0" lvl="0" indent="0" algn="l" rtl="0">
                  <a:lnSpc>
                    <a:spcPct val="118281"/>
                  </a:lnSpc>
                  <a:spcBef>
                    <a:spcPts val="0"/>
                  </a:spcBef>
                  <a:spcAft>
                    <a:spcPts val="0"/>
                  </a:spcAft>
                  <a:buClr>
                    <a:srgbClr val="000000"/>
                  </a:buClr>
                  <a:buSzPts val="3200"/>
                  <a:buFont typeface="Arial"/>
                  <a:buNone/>
                </a:pPr>
                <a:r>
                  <a:rPr lang="en-US" sz="2800" b="0" i="0" u="none" strike="noStrike" cap="none" dirty="0">
                    <a:solidFill>
                      <a:schemeClr val="dk1"/>
                    </a:solidFill>
                    <a:latin typeface="Cambria Math"/>
                    <a:ea typeface="Cambria Math"/>
                    <a:cs typeface="Cambria Math"/>
                    <a:sym typeface="Cambria Math"/>
                  </a:rPr>
                  <a:t>4	5	6</a:t>
                </a:r>
                <a:endParaRPr sz="2800" b="0" i="0" u="none" strike="noStrike" cap="none" dirty="0">
                  <a:solidFill>
                    <a:schemeClr val="dk1"/>
                  </a:solidFill>
                  <a:latin typeface="Cambria Math"/>
                  <a:ea typeface="Cambria Math"/>
                  <a:cs typeface="Cambria Math"/>
                  <a:sym typeface="Cambria Math"/>
                </a:endParaRPr>
              </a:p>
            </p:txBody>
          </p:sp>
        </p:grpSp>
        <p:grpSp>
          <p:nvGrpSpPr>
            <p:cNvPr id="9" name="Group 8"/>
            <p:cNvGrpSpPr/>
            <p:nvPr/>
          </p:nvGrpSpPr>
          <p:grpSpPr>
            <a:xfrm>
              <a:off x="3685988" y="4595444"/>
              <a:ext cx="883741" cy="1125822"/>
              <a:chOff x="5054029" y="4737096"/>
              <a:chExt cx="883741" cy="1125822"/>
            </a:xfrm>
          </p:grpSpPr>
          <p:sp>
            <p:nvSpPr>
              <p:cNvPr id="396" name="Google Shape;396;p45"/>
              <p:cNvSpPr/>
              <p:nvPr/>
            </p:nvSpPr>
            <p:spPr>
              <a:xfrm>
                <a:off x="5842660" y="4924996"/>
                <a:ext cx="95110" cy="937922"/>
              </a:xfrm>
              <a:custGeom>
                <a:avLst/>
                <a:gdLst/>
                <a:ahLst/>
                <a:cxnLst/>
                <a:rect l="l" t="t" r="r" b="b"/>
                <a:pathLst>
                  <a:path w="94614" h="666750" extrusionOk="0">
                    <a:moveTo>
                      <a:pt x="94449" y="0"/>
                    </a:moveTo>
                    <a:lnTo>
                      <a:pt x="0" y="0"/>
                    </a:lnTo>
                    <a:lnTo>
                      <a:pt x="0" y="17780"/>
                    </a:lnTo>
                    <a:lnTo>
                      <a:pt x="57734" y="17780"/>
                    </a:lnTo>
                    <a:lnTo>
                      <a:pt x="57734" y="648970"/>
                    </a:lnTo>
                    <a:lnTo>
                      <a:pt x="0" y="648970"/>
                    </a:lnTo>
                    <a:lnTo>
                      <a:pt x="0" y="666750"/>
                    </a:lnTo>
                    <a:lnTo>
                      <a:pt x="94449" y="666750"/>
                    </a:lnTo>
                    <a:lnTo>
                      <a:pt x="94449" y="648970"/>
                    </a:lnTo>
                    <a:lnTo>
                      <a:pt x="94449" y="17780"/>
                    </a:lnTo>
                    <a:lnTo>
                      <a:pt x="94449"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7" name="Google Shape;397;p45"/>
              <p:cNvSpPr/>
              <p:nvPr/>
            </p:nvSpPr>
            <p:spPr>
              <a:xfrm>
                <a:off x="5054029" y="4924996"/>
                <a:ext cx="90716" cy="937922"/>
              </a:xfrm>
              <a:custGeom>
                <a:avLst/>
                <a:gdLst/>
                <a:ahLst/>
                <a:cxnLst/>
                <a:rect l="l" t="t" r="r" b="b"/>
                <a:pathLst>
                  <a:path w="94614" h="666750" extrusionOk="0">
                    <a:moveTo>
                      <a:pt x="94462" y="0"/>
                    </a:moveTo>
                    <a:lnTo>
                      <a:pt x="0" y="0"/>
                    </a:lnTo>
                    <a:lnTo>
                      <a:pt x="0" y="17780"/>
                    </a:lnTo>
                    <a:lnTo>
                      <a:pt x="0" y="648970"/>
                    </a:lnTo>
                    <a:lnTo>
                      <a:pt x="0" y="666750"/>
                    </a:lnTo>
                    <a:lnTo>
                      <a:pt x="94462" y="666750"/>
                    </a:lnTo>
                    <a:lnTo>
                      <a:pt x="94462" y="648970"/>
                    </a:lnTo>
                    <a:lnTo>
                      <a:pt x="36715" y="648970"/>
                    </a:lnTo>
                    <a:lnTo>
                      <a:pt x="36715" y="17780"/>
                    </a:lnTo>
                    <a:lnTo>
                      <a:pt x="94462" y="17780"/>
                    </a:lnTo>
                    <a:lnTo>
                      <a:pt x="94462"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8" name="Google Shape;398;p45"/>
              <p:cNvSpPr txBox="1"/>
              <p:nvPr/>
            </p:nvSpPr>
            <p:spPr>
              <a:xfrm>
                <a:off x="5144744" y="4737096"/>
                <a:ext cx="702310" cy="987425"/>
              </a:xfrm>
              <a:prstGeom prst="rect">
                <a:avLst/>
              </a:prstGeom>
              <a:noFill/>
              <a:ln>
                <a:noFill/>
              </a:ln>
            </p:spPr>
            <p:txBody>
              <a:bodyPr spcFirstLastPara="1" wrap="square" lIns="0" tIns="12700" rIns="0" bIns="0" anchor="t" anchorCtr="0">
                <a:spAutoFit/>
              </a:bodyPr>
              <a:lstStyle/>
              <a:p>
                <a:pPr marL="12700" marR="0" lvl="0" indent="0" algn="l" rtl="0">
                  <a:lnSpc>
                    <a:spcPct val="118281"/>
                  </a:lnSpc>
                  <a:spcBef>
                    <a:spcPts val="0"/>
                  </a:spcBef>
                  <a:spcAft>
                    <a:spcPts val="0"/>
                  </a:spcAft>
                  <a:buClr>
                    <a:srgbClr val="000000"/>
                  </a:buClr>
                  <a:buSzPts val="3200"/>
                  <a:buFont typeface="Arial"/>
                  <a:buNone/>
                </a:pPr>
                <a:r>
                  <a:rPr lang="en-US" sz="3200" b="0" i="0" u="none" strike="noStrike" cap="none" dirty="0">
                    <a:solidFill>
                      <a:schemeClr val="dk1"/>
                    </a:solidFill>
                    <a:latin typeface="Cambria Math"/>
                    <a:ea typeface="Cambria Math"/>
                    <a:cs typeface="Cambria Math"/>
                    <a:sym typeface="Cambria Math"/>
                  </a:rPr>
                  <a:t>100</a:t>
                </a:r>
                <a:endParaRPr sz="3200" b="0" i="0" u="none" strike="noStrike" cap="none" dirty="0">
                  <a:solidFill>
                    <a:schemeClr val="dk1"/>
                  </a:solidFill>
                  <a:latin typeface="Cambria Math"/>
                  <a:ea typeface="Cambria Math"/>
                  <a:cs typeface="Cambria Math"/>
                  <a:sym typeface="Cambria Math"/>
                </a:endParaRPr>
              </a:p>
              <a:p>
                <a:pPr marL="12700" marR="0" lvl="0" indent="0" algn="l" rtl="0">
                  <a:lnSpc>
                    <a:spcPct val="118281"/>
                  </a:lnSpc>
                  <a:spcBef>
                    <a:spcPts val="0"/>
                  </a:spcBef>
                  <a:spcAft>
                    <a:spcPts val="0"/>
                  </a:spcAft>
                  <a:buClr>
                    <a:srgbClr val="000000"/>
                  </a:buClr>
                  <a:buSzPts val="3200"/>
                  <a:buFont typeface="Arial"/>
                  <a:buNone/>
                </a:pPr>
                <a:r>
                  <a:rPr lang="en-US" sz="3200" b="0" i="0" u="none" strike="noStrike" cap="none" dirty="0">
                    <a:solidFill>
                      <a:schemeClr val="dk1"/>
                    </a:solidFill>
                    <a:latin typeface="Cambria Math"/>
                    <a:ea typeface="Cambria Math"/>
                    <a:cs typeface="Cambria Math"/>
                    <a:sym typeface="Cambria Math"/>
                  </a:rPr>
                  <a:t>200</a:t>
                </a:r>
                <a:endParaRPr sz="3200" b="0" i="0" u="none" strike="noStrike" cap="none" dirty="0">
                  <a:solidFill>
                    <a:schemeClr val="dk1"/>
                  </a:solidFill>
                  <a:latin typeface="Cambria Math"/>
                  <a:ea typeface="Cambria Math"/>
                  <a:cs typeface="Cambria Math"/>
                  <a:sym typeface="Cambria Math"/>
                </a:endParaRPr>
              </a:p>
            </p:txBody>
          </p:sp>
        </p:grpSp>
        <p:sp>
          <p:nvSpPr>
            <p:cNvPr id="399" name="Google Shape;399;p45"/>
            <p:cNvSpPr txBox="1"/>
            <p:nvPr/>
          </p:nvSpPr>
          <p:spPr>
            <a:xfrm>
              <a:off x="3150171" y="4999566"/>
              <a:ext cx="241300"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entury Schoolbook"/>
                  <a:ea typeface="Century Schoolbook"/>
                  <a:cs typeface="Century Schoolbook"/>
                  <a:sym typeface="Century Schoolbook"/>
                </a:rPr>
                <a:t>+</a:t>
              </a:r>
              <a:endParaRPr sz="2800" b="0" i="0" u="none" strike="noStrike" cap="none">
                <a:solidFill>
                  <a:schemeClr val="dk1"/>
                </a:solidFill>
                <a:latin typeface="Century Schoolbook"/>
                <a:ea typeface="Century Schoolbook"/>
                <a:cs typeface="Century Schoolbook"/>
                <a:sym typeface="Century Schoolbook"/>
              </a:endParaRPr>
            </a:p>
          </p:txBody>
        </p:sp>
      </p:grpSp>
      <p:sp>
        <p:nvSpPr>
          <p:cNvPr id="400" name="Google Shape;400;p45"/>
          <p:cNvSpPr txBox="1"/>
          <p:nvPr/>
        </p:nvSpPr>
        <p:spPr>
          <a:xfrm>
            <a:off x="7760372" y="3220636"/>
            <a:ext cx="3642360" cy="951230"/>
          </a:xfrm>
          <a:prstGeom prst="rect">
            <a:avLst/>
          </a:prstGeom>
          <a:noFill/>
          <a:ln>
            <a:noFill/>
          </a:ln>
        </p:spPr>
        <p:txBody>
          <a:bodyPr spcFirstLastPara="1" wrap="square" lIns="0" tIns="0" rIns="0" bIns="0" anchor="t" anchorCtr="0">
            <a:spAutoFit/>
          </a:bodyPr>
          <a:lstStyle/>
          <a:p>
            <a:pPr marL="800100" marR="0" lvl="0" indent="0" algn="ctr" rtl="0">
              <a:lnSpc>
                <a:spcPct val="113406"/>
              </a:lnSpc>
              <a:spcBef>
                <a:spcPts val="0"/>
              </a:spcBef>
              <a:spcAft>
                <a:spcPts val="0"/>
              </a:spcAft>
              <a:buClr>
                <a:srgbClr val="000000"/>
              </a:buClr>
              <a:buSzPts val="3200"/>
              <a:buFont typeface="Arial"/>
              <a:buNone/>
            </a:pPr>
            <a:r>
              <a:rPr lang="en-US" sz="3200" b="0" i="0" u="none" strike="noStrike" cap="none">
                <a:solidFill>
                  <a:schemeClr val="dk1"/>
                </a:solidFill>
                <a:latin typeface="Cambria Math"/>
                <a:ea typeface="Cambria Math"/>
                <a:cs typeface="Cambria Math"/>
                <a:sym typeface="Cambria Math"/>
              </a:rPr>
              <a:t>101	202	303</a:t>
            </a:r>
            <a:endParaRPr sz="3200" b="0" i="0" u="none" strike="noStrike" cap="none">
              <a:solidFill>
                <a:schemeClr val="dk1"/>
              </a:solidFill>
              <a:latin typeface="Cambria Math"/>
              <a:ea typeface="Cambria Math"/>
              <a:cs typeface="Cambria Math"/>
              <a:sym typeface="Cambria Math"/>
            </a:endParaRPr>
          </a:p>
          <a:p>
            <a:pPr marL="0" marR="0" lvl="0" indent="0" algn="l" rtl="0">
              <a:lnSpc>
                <a:spcPct val="78854"/>
              </a:lnSpc>
              <a:spcBef>
                <a:spcPts val="0"/>
              </a:spcBef>
              <a:spcAft>
                <a:spcPts val="0"/>
              </a:spcAft>
              <a:buClr>
                <a:srgbClr val="000000"/>
              </a:buClr>
              <a:buSzPts val="4800"/>
              <a:buFont typeface="Arial"/>
              <a:buNone/>
            </a:pPr>
            <a:r>
              <a:rPr lang="en-US" sz="4800" b="0" i="0" u="none" strike="noStrike" cap="none" baseline="30000">
                <a:solidFill>
                  <a:schemeClr val="dk1"/>
                </a:solidFill>
                <a:latin typeface="Century Schoolbook"/>
                <a:ea typeface="Century Schoolbook"/>
                <a:cs typeface="Century Schoolbook"/>
                <a:sym typeface="Century Schoolbook"/>
              </a:rPr>
              <a:t>=	</a:t>
            </a:r>
            <a:r>
              <a:rPr lang="en-US" sz="3200" b="0" i="0" u="none" strike="noStrike" cap="none">
                <a:solidFill>
                  <a:schemeClr val="dk1"/>
                </a:solidFill>
                <a:latin typeface="Cambria Math"/>
                <a:ea typeface="Cambria Math"/>
                <a:cs typeface="Cambria Math"/>
                <a:sym typeface="Cambria Math"/>
              </a:rPr>
              <a:t>104	205	306</a:t>
            </a:r>
            <a:endParaRPr sz="3200" b="0" i="0" u="none" strike="noStrike" cap="none">
              <a:solidFill>
                <a:schemeClr val="dk1"/>
              </a:solidFill>
              <a:latin typeface="Cambria Math"/>
              <a:ea typeface="Cambria Math"/>
              <a:cs typeface="Cambria Math"/>
              <a:sym typeface="Cambria Math"/>
            </a:endParaRPr>
          </a:p>
        </p:txBody>
      </p:sp>
      <p:grpSp>
        <p:nvGrpSpPr>
          <p:cNvPr id="10" name="Group 9"/>
          <p:cNvGrpSpPr/>
          <p:nvPr/>
        </p:nvGrpSpPr>
        <p:grpSpPr>
          <a:xfrm>
            <a:off x="1561203" y="937742"/>
            <a:ext cx="420459" cy="1891543"/>
            <a:chOff x="1472887" y="910166"/>
            <a:chExt cx="420459" cy="1891543"/>
          </a:xfrm>
        </p:grpSpPr>
        <p:grpSp>
          <p:nvGrpSpPr>
            <p:cNvPr id="6" name="Group 5"/>
            <p:cNvGrpSpPr/>
            <p:nvPr/>
          </p:nvGrpSpPr>
          <p:grpSpPr>
            <a:xfrm>
              <a:off x="1472887" y="1004450"/>
              <a:ext cx="420459" cy="1683503"/>
              <a:chOff x="1472888" y="1084994"/>
              <a:chExt cx="420459" cy="1683503"/>
            </a:xfrm>
          </p:grpSpPr>
          <p:sp>
            <p:nvSpPr>
              <p:cNvPr id="408" name="Google Shape;408;p45"/>
              <p:cNvSpPr/>
              <p:nvPr/>
            </p:nvSpPr>
            <p:spPr>
              <a:xfrm>
                <a:off x="1795021" y="1084994"/>
                <a:ext cx="98326" cy="1683503"/>
              </a:xfrm>
              <a:custGeom>
                <a:avLst/>
                <a:gdLst/>
                <a:ahLst/>
                <a:cxnLst/>
                <a:rect l="l" t="t" r="r" b="b"/>
                <a:pathLst>
                  <a:path w="112394" h="1490980" extrusionOk="0">
                    <a:moveTo>
                      <a:pt x="111912" y="0"/>
                    </a:moveTo>
                    <a:lnTo>
                      <a:pt x="0" y="0"/>
                    </a:lnTo>
                    <a:lnTo>
                      <a:pt x="0" y="21590"/>
                    </a:lnTo>
                    <a:lnTo>
                      <a:pt x="70637" y="21590"/>
                    </a:lnTo>
                    <a:lnTo>
                      <a:pt x="70637" y="1469390"/>
                    </a:lnTo>
                    <a:lnTo>
                      <a:pt x="0" y="1469390"/>
                    </a:lnTo>
                    <a:lnTo>
                      <a:pt x="0" y="1490980"/>
                    </a:lnTo>
                    <a:lnTo>
                      <a:pt x="111912" y="1490980"/>
                    </a:lnTo>
                    <a:lnTo>
                      <a:pt x="111912" y="1469390"/>
                    </a:lnTo>
                    <a:lnTo>
                      <a:pt x="111912" y="21590"/>
                    </a:lnTo>
                    <a:lnTo>
                      <a:pt x="111912"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9" name="Google Shape;409;p45"/>
              <p:cNvSpPr/>
              <p:nvPr/>
            </p:nvSpPr>
            <p:spPr>
              <a:xfrm>
                <a:off x="1472888" y="1084995"/>
                <a:ext cx="79282" cy="1683502"/>
              </a:xfrm>
              <a:custGeom>
                <a:avLst/>
                <a:gdLst/>
                <a:ahLst/>
                <a:cxnLst/>
                <a:rect l="l" t="t" r="r" b="b"/>
                <a:pathLst>
                  <a:path w="112394" h="1490980" extrusionOk="0">
                    <a:moveTo>
                      <a:pt x="111925" y="0"/>
                    </a:moveTo>
                    <a:lnTo>
                      <a:pt x="0" y="0"/>
                    </a:lnTo>
                    <a:lnTo>
                      <a:pt x="0" y="21590"/>
                    </a:lnTo>
                    <a:lnTo>
                      <a:pt x="0" y="1469390"/>
                    </a:lnTo>
                    <a:lnTo>
                      <a:pt x="0" y="1490980"/>
                    </a:lnTo>
                    <a:lnTo>
                      <a:pt x="111925" y="1490980"/>
                    </a:lnTo>
                    <a:lnTo>
                      <a:pt x="111925" y="1469390"/>
                    </a:lnTo>
                    <a:lnTo>
                      <a:pt x="41275" y="1469390"/>
                    </a:lnTo>
                    <a:lnTo>
                      <a:pt x="41275" y="21590"/>
                    </a:lnTo>
                    <a:lnTo>
                      <a:pt x="111925" y="21590"/>
                    </a:lnTo>
                    <a:lnTo>
                      <a:pt x="111925"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10" name="Google Shape;410;p45"/>
            <p:cNvSpPr txBox="1"/>
            <p:nvPr/>
          </p:nvSpPr>
          <p:spPr>
            <a:xfrm>
              <a:off x="1557705" y="910166"/>
              <a:ext cx="250825" cy="1891543"/>
            </a:xfrm>
            <a:prstGeom prst="rect">
              <a:avLst/>
            </a:prstGeom>
            <a:noFill/>
            <a:ln>
              <a:noFill/>
            </a:ln>
          </p:spPr>
          <p:txBody>
            <a:bodyPr spcFirstLastPara="1" wrap="square" lIns="0" tIns="12700" rIns="0" bIns="0" anchor="t" anchorCtr="0">
              <a:spAutoFit/>
            </a:bodyPr>
            <a:lstStyle/>
            <a:p>
              <a:pPr marL="12700" marR="0" lvl="0" indent="0" algn="l" rtl="0">
                <a:lnSpc>
                  <a:spcPct val="110000"/>
                </a:lnSpc>
                <a:spcBef>
                  <a:spcPts val="0"/>
                </a:spcBef>
                <a:spcAft>
                  <a:spcPts val="0"/>
                </a:spcAft>
                <a:buClr>
                  <a:srgbClr val="000000"/>
                </a:buClr>
                <a:buSzPts val="3200"/>
                <a:buFont typeface="Arial"/>
                <a:buNone/>
              </a:pPr>
              <a:r>
                <a:rPr lang="en-US" sz="2800" b="0" i="0" u="none" strike="noStrike" cap="none" dirty="0">
                  <a:solidFill>
                    <a:schemeClr val="dk1"/>
                  </a:solidFill>
                  <a:latin typeface="Cambria Math"/>
                  <a:ea typeface="Cambria Math"/>
                  <a:cs typeface="Cambria Math"/>
                  <a:sym typeface="Cambria Math"/>
                </a:rPr>
                <a:t>1</a:t>
              </a:r>
              <a:endParaRPr sz="2800" b="0" i="0" u="none" strike="noStrike" cap="none" dirty="0">
                <a:solidFill>
                  <a:schemeClr val="dk1"/>
                </a:solidFill>
                <a:latin typeface="Cambria Math"/>
                <a:ea typeface="Cambria Math"/>
                <a:cs typeface="Cambria Math"/>
                <a:sym typeface="Cambria Math"/>
              </a:endParaRPr>
            </a:p>
            <a:p>
              <a:pPr marL="12700" marR="0" lvl="0" indent="0" algn="l" rtl="0">
                <a:lnSpc>
                  <a:spcPct val="108281"/>
                </a:lnSpc>
                <a:spcBef>
                  <a:spcPts val="0"/>
                </a:spcBef>
                <a:spcAft>
                  <a:spcPts val="0"/>
                </a:spcAft>
                <a:buClr>
                  <a:srgbClr val="000000"/>
                </a:buClr>
                <a:buSzPts val="3200"/>
                <a:buFont typeface="Arial"/>
                <a:buNone/>
              </a:pPr>
              <a:r>
                <a:rPr lang="en-US" sz="2800" b="0" i="0" u="none" strike="noStrike" cap="none" dirty="0">
                  <a:solidFill>
                    <a:schemeClr val="dk1"/>
                  </a:solidFill>
                  <a:latin typeface="Cambria Math"/>
                  <a:ea typeface="Cambria Math"/>
                  <a:cs typeface="Cambria Math"/>
                  <a:sym typeface="Cambria Math"/>
                </a:rPr>
                <a:t>2</a:t>
              </a:r>
              <a:endParaRPr sz="2800" b="0" i="0" u="none" strike="noStrike" cap="none" dirty="0">
                <a:solidFill>
                  <a:schemeClr val="dk1"/>
                </a:solidFill>
                <a:latin typeface="Cambria Math"/>
                <a:ea typeface="Cambria Math"/>
                <a:cs typeface="Cambria Math"/>
                <a:sym typeface="Cambria Math"/>
              </a:endParaRPr>
            </a:p>
            <a:p>
              <a:pPr marL="12700" marR="0" lvl="0" indent="0" algn="l" rtl="0">
                <a:lnSpc>
                  <a:spcPct val="108281"/>
                </a:lnSpc>
                <a:spcBef>
                  <a:spcPts val="0"/>
                </a:spcBef>
                <a:spcAft>
                  <a:spcPts val="0"/>
                </a:spcAft>
                <a:buClr>
                  <a:srgbClr val="000000"/>
                </a:buClr>
                <a:buSzPts val="3200"/>
                <a:buFont typeface="Arial"/>
                <a:buNone/>
              </a:pPr>
              <a:r>
                <a:rPr lang="en-US" sz="2800" b="0" i="0" u="none" strike="noStrike" cap="none" dirty="0">
                  <a:solidFill>
                    <a:schemeClr val="dk1"/>
                  </a:solidFill>
                  <a:latin typeface="Cambria Math"/>
                  <a:ea typeface="Cambria Math"/>
                  <a:cs typeface="Cambria Math"/>
                  <a:sym typeface="Cambria Math"/>
                </a:rPr>
                <a:t>3</a:t>
              </a:r>
              <a:endParaRPr sz="2800" b="0" i="0" u="none" strike="noStrike" cap="none" dirty="0">
                <a:solidFill>
                  <a:schemeClr val="dk1"/>
                </a:solidFill>
                <a:latin typeface="Cambria Math"/>
                <a:ea typeface="Cambria Math"/>
                <a:cs typeface="Cambria Math"/>
                <a:sym typeface="Cambria Math"/>
              </a:endParaRPr>
            </a:p>
            <a:p>
              <a:pPr marL="12700" marR="0" lvl="0" indent="0" algn="l" rtl="0">
                <a:lnSpc>
                  <a:spcPct val="110000"/>
                </a:lnSpc>
                <a:spcBef>
                  <a:spcPts val="0"/>
                </a:spcBef>
                <a:spcAft>
                  <a:spcPts val="0"/>
                </a:spcAft>
                <a:buClr>
                  <a:srgbClr val="000000"/>
                </a:buClr>
                <a:buSzPts val="3200"/>
                <a:buFont typeface="Arial"/>
                <a:buNone/>
              </a:pPr>
              <a:r>
                <a:rPr lang="en-US" sz="2800" b="0" i="0" u="none" strike="noStrike" cap="none" dirty="0">
                  <a:solidFill>
                    <a:schemeClr val="dk1"/>
                  </a:solidFill>
                  <a:latin typeface="Cambria Math"/>
                  <a:ea typeface="Cambria Math"/>
                  <a:cs typeface="Cambria Math"/>
                  <a:sym typeface="Cambria Math"/>
                </a:rPr>
                <a:t>4</a:t>
              </a:r>
              <a:endParaRPr sz="2800" b="0" i="0" u="none" strike="noStrike" cap="none" dirty="0">
                <a:solidFill>
                  <a:schemeClr val="dk1"/>
                </a:solidFill>
                <a:latin typeface="Cambria Math"/>
                <a:ea typeface="Cambria Math"/>
                <a:cs typeface="Cambria Math"/>
                <a:sym typeface="Cambria Math"/>
              </a:endParaRPr>
            </a:p>
          </p:txBody>
        </p:sp>
      </p:grpSp>
      <p:sp>
        <p:nvSpPr>
          <p:cNvPr id="411" name="Google Shape;411;p45"/>
          <p:cNvSpPr txBox="1"/>
          <p:nvPr/>
        </p:nvSpPr>
        <p:spPr>
          <a:xfrm>
            <a:off x="3150171" y="1604425"/>
            <a:ext cx="241300"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Century Schoolbook"/>
                <a:ea typeface="Century Schoolbook"/>
                <a:cs typeface="Century Schoolbook"/>
                <a:sym typeface="Century Schoolbook"/>
              </a:rPr>
              <a:t>+</a:t>
            </a:r>
            <a:endParaRPr sz="2800" b="0" i="0" u="none" strike="noStrike" cap="none" dirty="0">
              <a:solidFill>
                <a:schemeClr val="dk1"/>
              </a:solidFill>
              <a:latin typeface="Century Schoolbook"/>
              <a:ea typeface="Century Schoolbook"/>
              <a:cs typeface="Century Schoolbook"/>
              <a:sym typeface="Century Schoolbook"/>
            </a:endParaRPr>
          </a:p>
        </p:txBody>
      </p:sp>
      <p:grpSp>
        <p:nvGrpSpPr>
          <p:cNvPr id="412" name="Google Shape;412;p45"/>
          <p:cNvGrpSpPr/>
          <p:nvPr/>
        </p:nvGrpSpPr>
        <p:grpSpPr>
          <a:xfrm>
            <a:off x="7320356" y="42921"/>
            <a:ext cx="4543907" cy="6538003"/>
            <a:chOff x="7320356" y="42921"/>
            <a:chExt cx="4543907" cy="6538003"/>
          </a:xfrm>
        </p:grpSpPr>
        <p:sp>
          <p:nvSpPr>
            <p:cNvPr id="413" name="Google Shape;413;p45"/>
            <p:cNvSpPr/>
            <p:nvPr/>
          </p:nvSpPr>
          <p:spPr>
            <a:xfrm>
              <a:off x="7457998" y="2768498"/>
              <a:ext cx="4406265" cy="1749425"/>
            </a:xfrm>
            <a:custGeom>
              <a:avLst/>
              <a:gdLst/>
              <a:ahLst/>
              <a:cxnLst/>
              <a:rect l="l" t="t" r="r" b="b"/>
              <a:pathLst>
                <a:path w="4406265" h="1749425" extrusionOk="0">
                  <a:moveTo>
                    <a:pt x="4406087" y="0"/>
                  </a:moveTo>
                  <a:lnTo>
                    <a:pt x="0" y="0"/>
                  </a:lnTo>
                  <a:lnTo>
                    <a:pt x="0" y="1749399"/>
                  </a:lnTo>
                  <a:lnTo>
                    <a:pt x="4406087" y="1749399"/>
                  </a:lnTo>
                  <a:lnTo>
                    <a:pt x="4406087"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414" name="Google Shape;414;p45"/>
            <p:cNvPicPr preferRelativeResize="0"/>
            <p:nvPr/>
          </p:nvPicPr>
          <p:blipFill rotWithShape="1">
            <a:blip r:embed="rId3">
              <a:alphaModFix/>
            </a:blip>
            <a:srcRect/>
            <a:stretch/>
          </p:blipFill>
          <p:spPr>
            <a:xfrm>
              <a:off x="7985780" y="42921"/>
              <a:ext cx="2709974" cy="2786364"/>
            </a:xfrm>
            <a:prstGeom prst="rect">
              <a:avLst/>
            </a:prstGeom>
            <a:noFill/>
            <a:ln>
              <a:noFill/>
            </a:ln>
          </p:spPr>
        </p:pic>
        <p:sp>
          <p:nvSpPr>
            <p:cNvPr id="415" name="Google Shape;415;p45"/>
            <p:cNvSpPr/>
            <p:nvPr/>
          </p:nvSpPr>
          <p:spPr>
            <a:xfrm>
              <a:off x="7320356" y="4739792"/>
              <a:ext cx="4406265" cy="1363980"/>
            </a:xfrm>
            <a:custGeom>
              <a:avLst/>
              <a:gdLst/>
              <a:ahLst/>
              <a:cxnLst/>
              <a:rect l="l" t="t" r="r" b="b"/>
              <a:pathLst>
                <a:path w="4406265" h="1363979" extrusionOk="0">
                  <a:moveTo>
                    <a:pt x="4406087" y="0"/>
                  </a:moveTo>
                  <a:lnTo>
                    <a:pt x="0" y="0"/>
                  </a:lnTo>
                  <a:lnTo>
                    <a:pt x="0" y="1363713"/>
                  </a:lnTo>
                  <a:lnTo>
                    <a:pt x="4406087" y="1363713"/>
                  </a:lnTo>
                  <a:lnTo>
                    <a:pt x="4406087"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416" name="Google Shape;416;p45"/>
            <p:cNvPicPr preferRelativeResize="0"/>
            <p:nvPr/>
          </p:nvPicPr>
          <p:blipFill rotWithShape="1">
            <a:blip r:embed="rId4">
              <a:alphaModFix/>
            </a:blip>
            <a:srcRect/>
            <a:stretch/>
          </p:blipFill>
          <p:spPr>
            <a:xfrm>
              <a:off x="7978844" y="2890043"/>
              <a:ext cx="2286000" cy="3690881"/>
            </a:xfrm>
            <a:prstGeom prst="rect">
              <a:avLst/>
            </a:prstGeom>
            <a:noFill/>
            <a:ln>
              <a:noFill/>
            </a:ln>
          </p:spPr>
        </p:pic>
      </p:grpSp>
      <p:sp>
        <p:nvSpPr>
          <p:cNvPr id="417" name="Google Shape;417;p45"/>
          <p:cNvSpPr txBox="1">
            <a:spLocks noGrp="1"/>
          </p:cNvSpPr>
          <p:nvPr>
            <p:ph type="title"/>
          </p:nvPr>
        </p:nvSpPr>
        <p:spPr>
          <a:xfrm>
            <a:off x="114838" y="63496"/>
            <a:ext cx="5759450"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b="0" dirty="0">
                <a:latin typeface="+mj-lt"/>
                <a:ea typeface="Century Schoolbook"/>
                <a:cs typeface="Century Schoolbook"/>
                <a:sym typeface="Century Schoolbook"/>
              </a:rPr>
              <a:t>Broadcasting example</a:t>
            </a:r>
            <a:endParaRPr sz="4400" dirty="0">
              <a:latin typeface="+mj-lt"/>
              <a:ea typeface="Century Schoolbook"/>
              <a:cs typeface="Century Schoolbook"/>
              <a:sym typeface="Century Schoolbook"/>
            </a:endParaRPr>
          </a:p>
        </p:txBody>
      </p:sp>
      <p:sp>
        <p:nvSpPr>
          <p:cNvPr id="418" name="Google Shape;418;p45"/>
          <p:cNvSpPr txBox="1"/>
          <p:nvPr/>
        </p:nvSpPr>
        <p:spPr>
          <a:xfrm>
            <a:off x="3941325" y="1608629"/>
            <a:ext cx="957580" cy="44371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4400"/>
              <a:buFont typeface="Arial"/>
              <a:buNone/>
            </a:pPr>
            <a:r>
              <a:rPr lang="en-US" sz="2800" b="0" i="0" u="none" strike="noStrike" cap="none" dirty="0">
                <a:solidFill>
                  <a:schemeClr val="dk1"/>
                </a:solidFill>
                <a:latin typeface="Century Schoolbook"/>
                <a:ea typeface="Century Schoolbook"/>
                <a:cs typeface="Century Schoolbook"/>
                <a:sym typeface="Century Schoolbook"/>
              </a:rPr>
              <a:t>100</a:t>
            </a:r>
            <a:endParaRPr sz="2800" b="0" i="0" u="none" strike="noStrike" cap="none" dirty="0">
              <a:solidFill>
                <a:schemeClr val="dk1"/>
              </a:solidFill>
              <a:latin typeface="Century Schoolbook"/>
              <a:ea typeface="Century Schoolbook"/>
              <a:cs typeface="Century Schoolbook"/>
              <a:sym typeface="Century Schoolbook"/>
            </a:endParaRPr>
          </a:p>
        </p:txBody>
      </p:sp>
      <p:pic>
        <p:nvPicPr>
          <p:cNvPr id="419" name="Google Shape;419;p45"/>
          <p:cNvPicPr preferRelativeResize="0"/>
          <p:nvPr/>
        </p:nvPicPr>
        <p:blipFill rotWithShape="1">
          <a:blip r:embed="rId5">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59</a:t>
            </a:fld>
            <a:endParaRPr lang="en-US"/>
          </a:p>
        </p:txBody>
      </p:sp>
      <p:grpSp>
        <p:nvGrpSpPr>
          <p:cNvPr id="7" name="Group 6"/>
          <p:cNvGrpSpPr/>
          <p:nvPr/>
        </p:nvGrpSpPr>
        <p:grpSpPr>
          <a:xfrm>
            <a:off x="597997" y="3042616"/>
            <a:ext cx="5931801" cy="1116847"/>
            <a:chOff x="595326" y="2861546"/>
            <a:chExt cx="5931801" cy="1116847"/>
          </a:xfrm>
        </p:grpSpPr>
        <p:grpSp>
          <p:nvGrpSpPr>
            <p:cNvPr id="4" name="Group 3"/>
            <p:cNvGrpSpPr/>
            <p:nvPr/>
          </p:nvGrpSpPr>
          <p:grpSpPr>
            <a:xfrm>
              <a:off x="3804843" y="3046492"/>
              <a:ext cx="2722284" cy="513080"/>
              <a:chOff x="4053357" y="3323166"/>
              <a:chExt cx="2722284" cy="513080"/>
            </a:xfrm>
          </p:grpSpPr>
          <p:sp>
            <p:nvSpPr>
              <p:cNvPr id="401" name="Google Shape;401;p45"/>
              <p:cNvSpPr/>
              <p:nvPr/>
            </p:nvSpPr>
            <p:spPr>
              <a:xfrm>
                <a:off x="6668451" y="3419970"/>
                <a:ext cx="88900" cy="378460"/>
              </a:xfrm>
              <a:custGeom>
                <a:avLst/>
                <a:gdLst/>
                <a:ahLst/>
                <a:cxnLst/>
                <a:rect l="l" t="t" r="r" b="b"/>
                <a:pathLst>
                  <a:path w="88900" h="378460" extrusionOk="0">
                    <a:moveTo>
                      <a:pt x="88506" y="0"/>
                    </a:moveTo>
                    <a:lnTo>
                      <a:pt x="0" y="0"/>
                    </a:lnTo>
                    <a:lnTo>
                      <a:pt x="0" y="15240"/>
                    </a:lnTo>
                    <a:lnTo>
                      <a:pt x="55562" y="15240"/>
                    </a:lnTo>
                    <a:lnTo>
                      <a:pt x="55562" y="363220"/>
                    </a:lnTo>
                    <a:lnTo>
                      <a:pt x="0" y="363220"/>
                    </a:lnTo>
                    <a:lnTo>
                      <a:pt x="0" y="378460"/>
                    </a:lnTo>
                    <a:lnTo>
                      <a:pt x="88506" y="378460"/>
                    </a:lnTo>
                    <a:lnTo>
                      <a:pt x="88506" y="363220"/>
                    </a:lnTo>
                    <a:lnTo>
                      <a:pt x="88506" y="15240"/>
                    </a:lnTo>
                    <a:lnTo>
                      <a:pt x="88506"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2" name="Google Shape;402;p45"/>
              <p:cNvSpPr/>
              <p:nvPr/>
            </p:nvSpPr>
            <p:spPr>
              <a:xfrm>
                <a:off x="4053357" y="3419970"/>
                <a:ext cx="88900" cy="378460"/>
              </a:xfrm>
              <a:custGeom>
                <a:avLst/>
                <a:gdLst/>
                <a:ahLst/>
                <a:cxnLst/>
                <a:rect l="l" t="t" r="r" b="b"/>
                <a:pathLst>
                  <a:path w="88900" h="378460" extrusionOk="0">
                    <a:moveTo>
                      <a:pt x="88506" y="0"/>
                    </a:moveTo>
                    <a:lnTo>
                      <a:pt x="0" y="0"/>
                    </a:lnTo>
                    <a:lnTo>
                      <a:pt x="0" y="15240"/>
                    </a:lnTo>
                    <a:lnTo>
                      <a:pt x="0" y="363220"/>
                    </a:lnTo>
                    <a:lnTo>
                      <a:pt x="0" y="378460"/>
                    </a:lnTo>
                    <a:lnTo>
                      <a:pt x="88506" y="378460"/>
                    </a:lnTo>
                    <a:lnTo>
                      <a:pt x="88506" y="363220"/>
                    </a:lnTo>
                    <a:lnTo>
                      <a:pt x="32943" y="363220"/>
                    </a:lnTo>
                    <a:lnTo>
                      <a:pt x="32943" y="15240"/>
                    </a:lnTo>
                    <a:lnTo>
                      <a:pt x="88506" y="15240"/>
                    </a:lnTo>
                    <a:lnTo>
                      <a:pt x="88506"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3" name="Google Shape;403;p45"/>
              <p:cNvSpPr txBox="1"/>
              <p:nvPr/>
            </p:nvSpPr>
            <p:spPr>
              <a:xfrm>
                <a:off x="4137711" y="3323166"/>
                <a:ext cx="2637930" cy="51308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0" i="0" u="none" strike="noStrike" cap="none" dirty="0">
                    <a:solidFill>
                      <a:schemeClr val="dk1"/>
                    </a:solidFill>
                    <a:latin typeface="Cambria Math"/>
                    <a:ea typeface="Cambria Math"/>
                    <a:cs typeface="Cambria Math"/>
                    <a:sym typeface="Cambria Math"/>
                  </a:rPr>
                  <a:t>100	200	300</a:t>
                </a:r>
                <a:endParaRPr sz="3200" b="0" i="0" u="none" strike="noStrike" cap="none" dirty="0">
                  <a:solidFill>
                    <a:schemeClr val="dk1"/>
                  </a:solidFill>
                  <a:latin typeface="Cambria Math"/>
                  <a:ea typeface="Cambria Math"/>
                  <a:cs typeface="Cambria Math"/>
                  <a:sym typeface="Cambria Math"/>
                </a:endParaRPr>
              </a:p>
            </p:txBody>
          </p:sp>
        </p:grpSp>
        <p:sp>
          <p:nvSpPr>
            <p:cNvPr id="407" name="Google Shape;407;p45"/>
            <p:cNvSpPr txBox="1"/>
            <p:nvPr/>
          </p:nvSpPr>
          <p:spPr>
            <a:xfrm>
              <a:off x="3232566" y="3117809"/>
              <a:ext cx="241300" cy="4521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Century Schoolbook"/>
                  <a:ea typeface="Century Schoolbook"/>
                  <a:cs typeface="Century Schoolbook"/>
                  <a:sym typeface="Century Schoolbook"/>
                </a:rPr>
                <a:t>+</a:t>
              </a:r>
              <a:endParaRPr sz="2800" b="0" i="0" u="none" strike="noStrike" cap="none" dirty="0">
                <a:solidFill>
                  <a:schemeClr val="dk1"/>
                </a:solidFill>
                <a:latin typeface="Century Schoolbook"/>
                <a:ea typeface="Century Schoolbook"/>
                <a:cs typeface="Century Schoolbook"/>
                <a:sym typeface="Century Schoolbook"/>
              </a:endParaRPr>
            </a:p>
          </p:txBody>
        </p:sp>
        <p:grpSp>
          <p:nvGrpSpPr>
            <p:cNvPr id="3" name="Group 2"/>
            <p:cNvGrpSpPr/>
            <p:nvPr/>
          </p:nvGrpSpPr>
          <p:grpSpPr>
            <a:xfrm>
              <a:off x="595326" y="2861546"/>
              <a:ext cx="2531259" cy="1116847"/>
              <a:chOff x="598985" y="2768498"/>
              <a:chExt cx="2531259" cy="1116847"/>
            </a:xfrm>
          </p:grpSpPr>
          <p:sp>
            <p:nvSpPr>
              <p:cNvPr id="406" name="Google Shape;406;p45"/>
              <p:cNvSpPr txBox="1"/>
              <p:nvPr/>
            </p:nvSpPr>
            <p:spPr>
              <a:xfrm>
                <a:off x="752714" y="2774018"/>
                <a:ext cx="2377530" cy="1038361"/>
              </a:xfrm>
              <a:prstGeom prst="rect">
                <a:avLst/>
              </a:prstGeom>
              <a:noFill/>
              <a:ln>
                <a:noFill/>
              </a:ln>
            </p:spPr>
            <p:txBody>
              <a:bodyPr spcFirstLastPara="1" wrap="square" lIns="0" tIns="12700" rIns="0" bIns="0" anchor="t" anchorCtr="0">
                <a:spAutoFit/>
              </a:bodyPr>
              <a:lstStyle/>
              <a:p>
                <a:pPr marL="12700" marR="0" lvl="0" indent="0" algn="l" rtl="0">
                  <a:lnSpc>
                    <a:spcPct val="119375"/>
                  </a:lnSpc>
                  <a:spcBef>
                    <a:spcPts val="0"/>
                  </a:spcBef>
                  <a:spcAft>
                    <a:spcPts val="0"/>
                  </a:spcAft>
                  <a:buClr>
                    <a:srgbClr val="000000"/>
                  </a:buClr>
                  <a:buSzPts val="3200"/>
                  <a:buFont typeface="Arial"/>
                  <a:buNone/>
                </a:pPr>
                <a:r>
                  <a:rPr lang="en-US" sz="2800" b="0" i="0" u="none" strike="noStrike" cap="none" dirty="0">
                    <a:solidFill>
                      <a:schemeClr val="dk1"/>
                    </a:solidFill>
                    <a:latin typeface="Cambria Math"/>
                    <a:ea typeface="Cambria Math"/>
                    <a:cs typeface="Cambria Math"/>
                    <a:sym typeface="Cambria Math"/>
                  </a:rPr>
                  <a:t>1	2	3</a:t>
                </a:r>
                <a:endParaRPr sz="2800" b="0" i="0" u="none" strike="noStrike" cap="none" dirty="0">
                  <a:solidFill>
                    <a:schemeClr val="dk1"/>
                  </a:solidFill>
                  <a:latin typeface="Cambria Math"/>
                  <a:ea typeface="Cambria Math"/>
                  <a:cs typeface="Cambria Math"/>
                  <a:sym typeface="Cambria Math"/>
                </a:endParaRPr>
              </a:p>
              <a:p>
                <a:pPr marL="12700" marR="0" lvl="0" indent="0" algn="l" rtl="0">
                  <a:lnSpc>
                    <a:spcPct val="119375"/>
                  </a:lnSpc>
                  <a:spcBef>
                    <a:spcPts val="0"/>
                  </a:spcBef>
                  <a:spcAft>
                    <a:spcPts val="0"/>
                  </a:spcAft>
                  <a:buClr>
                    <a:srgbClr val="000000"/>
                  </a:buClr>
                  <a:buSzPts val="3200"/>
                  <a:buFont typeface="Arial"/>
                  <a:buNone/>
                </a:pPr>
                <a:r>
                  <a:rPr lang="en-US" sz="2800" b="0" i="0" u="none" strike="noStrike" cap="none" dirty="0">
                    <a:solidFill>
                      <a:schemeClr val="dk1"/>
                    </a:solidFill>
                    <a:latin typeface="Cambria Math"/>
                    <a:ea typeface="Cambria Math"/>
                    <a:cs typeface="Cambria Math"/>
                    <a:sym typeface="Cambria Math"/>
                  </a:rPr>
                  <a:t>4	5	6</a:t>
                </a:r>
                <a:endParaRPr sz="2800" b="0" i="0" u="none" strike="noStrike" cap="none" dirty="0">
                  <a:solidFill>
                    <a:schemeClr val="dk1"/>
                  </a:solidFill>
                  <a:latin typeface="Cambria Math"/>
                  <a:ea typeface="Cambria Math"/>
                  <a:cs typeface="Cambria Math"/>
                  <a:sym typeface="Cambria Math"/>
                </a:endParaRPr>
              </a:p>
            </p:txBody>
          </p:sp>
          <p:sp>
            <p:nvSpPr>
              <p:cNvPr id="31" name="Google Shape;409;p45"/>
              <p:cNvSpPr/>
              <p:nvPr/>
            </p:nvSpPr>
            <p:spPr>
              <a:xfrm>
                <a:off x="598985" y="2841464"/>
                <a:ext cx="127415" cy="1043881"/>
              </a:xfrm>
              <a:custGeom>
                <a:avLst/>
                <a:gdLst/>
                <a:ahLst/>
                <a:cxnLst/>
                <a:rect l="l" t="t" r="r" b="b"/>
                <a:pathLst>
                  <a:path w="112394" h="1490980" extrusionOk="0">
                    <a:moveTo>
                      <a:pt x="111925" y="0"/>
                    </a:moveTo>
                    <a:lnTo>
                      <a:pt x="0" y="0"/>
                    </a:lnTo>
                    <a:lnTo>
                      <a:pt x="0" y="21590"/>
                    </a:lnTo>
                    <a:lnTo>
                      <a:pt x="0" y="1469390"/>
                    </a:lnTo>
                    <a:lnTo>
                      <a:pt x="0" y="1490980"/>
                    </a:lnTo>
                    <a:lnTo>
                      <a:pt x="111925" y="1490980"/>
                    </a:lnTo>
                    <a:lnTo>
                      <a:pt x="111925" y="1469390"/>
                    </a:lnTo>
                    <a:lnTo>
                      <a:pt x="41275" y="1469390"/>
                    </a:lnTo>
                    <a:lnTo>
                      <a:pt x="41275" y="21590"/>
                    </a:lnTo>
                    <a:lnTo>
                      <a:pt x="111925" y="21590"/>
                    </a:lnTo>
                    <a:lnTo>
                      <a:pt x="111925"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 name="Google Shape;408;p45"/>
              <p:cNvSpPr/>
              <p:nvPr/>
            </p:nvSpPr>
            <p:spPr>
              <a:xfrm>
                <a:off x="2851081" y="2768498"/>
                <a:ext cx="118120" cy="1116847"/>
              </a:xfrm>
              <a:custGeom>
                <a:avLst/>
                <a:gdLst/>
                <a:ahLst/>
                <a:cxnLst/>
                <a:rect l="l" t="t" r="r" b="b"/>
                <a:pathLst>
                  <a:path w="112394" h="1490980" extrusionOk="0">
                    <a:moveTo>
                      <a:pt x="111912" y="0"/>
                    </a:moveTo>
                    <a:lnTo>
                      <a:pt x="0" y="0"/>
                    </a:lnTo>
                    <a:lnTo>
                      <a:pt x="0" y="21590"/>
                    </a:lnTo>
                    <a:lnTo>
                      <a:pt x="70637" y="21590"/>
                    </a:lnTo>
                    <a:lnTo>
                      <a:pt x="70637" y="1469390"/>
                    </a:lnTo>
                    <a:lnTo>
                      <a:pt x="0" y="1469390"/>
                    </a:lnTo>
                    <a:lnTo>
                      <a:pt x="0" y="1490980"/>
                    </a:lnTo>
                    <a:lnTo>
                      <a:pt x="111912" y="1490980"/>
                    </a:lnTo>
                    <a:lnTo>
                      <a:pt x="111912" y="1469390"/>
                    </a:lnTo>
                    <a:lnTo>
                      <a:pt x="111912" y="21590"/>
                    </a:lnTo>
                    <a:lnTo>
                      <a:pt x="111912"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6"/>
        <p:cNvGrpSpPr/>
        <p:nvPr/>
      </p:nvGrpSpPr>
      <p:grpSpPr>
        <a:xfrm>
          <a:off x="0" y="0"/>
          <a:ext cx="0" cy="0"/>
          <a:chOff x="0" y="0"/>
          <a:chExt cx="0" cy="0"/>
        </a:xfrm>
      </p:grpSpPr>
      <p:sp>
        <p:nvSpPr>
          <p:cNvPr id="77" name="Google Shape;77;p10"/>
          <p:cNvSpPr txBox="1">
            <a:spLocks noGrp="1"/>
          </p:cNvSpPr>
          <p:nvPr>
            <p:ph type="title"/>
          </p:nvPr>
        </p:nvSpPr>
        <p:spPr>
          <a:xfrm>
            <a:off x="138374" y="156629"/>
            <a:ext cx="2303145"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b="0" dirty="0">
                <a:latin typeface="+mj-lt"/>
                <a:ea typeface="Century Schoolbook"/>
                <a:cs typeface="Century Schoolbook"/>
                <a:sym typeface="Century Schoolbook"/>
              </a:rPr>
              <a:t>Notation</a:t>
            </a:r>
            <a:endParaRPr sz="4400" dirty="0">
              <a:latin typeface="+mj-lt"/>
              <a:ea typeface="Century Schoolbook"/>
              <a:cs typeface="Century Schoolbook"/>
              <a:sym typeface="Century Schoolbook"/>
            </a:endParaRPr>
          </a:p>
        </p:txBody>
      </p:sp>
      <p:pic>
        <p:nvPicPr>
          <p:cNvPr id="78" name="Google Shape;78;p10"/>
          <p:cNvPicPr preferRelativeResize="0"/>
          <p:nvPr/>
        </p:nvPicPr>
        <p:blipFill rotWithShape="1">
          <a:blip r:embed="rId3">
            <a:alphaModFix/>
          </a:blip>
          <a:srcRect/>
          <a:stretch/>
        </p:blipFill>
        <p:spPr>
          <a:xfrm>
            <a:off x="88575" y="1148725"/>
            <a:ext cx="5906975" cy="4897125"/>
          </a:xfrm>
          <a:prstGeom prst="rect">
            <a:avLst/>
          </a:prstGeom>
          <a:noFill/>
          <a:ln>
            <a:noFill/>
          </a:ln>
        </p:spPr>
      </p:pic>
      <p:pic>
        <p:nvPicPr>
          <p:cNvPr id="79" name="Google Shape;79;p10"/>
          <p:cNvPicPr preferRelativeResize="0"/>
          <p:nvPr/>
        </p:nvPicPr>
        <p:blipFill rotWithShape="1">
          <a:blip r:embed="rId4">
            <a:alphaModFix/>
          </a:blip>
          <a:srcRect/>
          <a:stretch/>
        </p:blipFill>
        <p:spPr>
          <a:xfrm>
            <a:off x="6318400" y="1848575"/>
            <a:ext cx="5873599" cy="2336608"/>
          </a:xfrm>
          <a:prstGeom prst="rect">
            <a:avLst/>
          </a:prstGeom>
          <a:noFill/>
          <a:ln>
            <a:noFill/>
          </a:ln>
        </p:spPr>
      </p:pic>
      <p:pic>
        <p:nvPicPr>
          <p:cNvPr id="80" name="Google Shape;80;p10"/>
          <p:cNvPicPr preferRelativeResize="0"/>
          <p:nvPr/>
        </p:nvPicPr>
        <p:blipFill rotWithShape="1">
          <a:blip r:embed="rId5">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313"/>
        <p:cNvGrpSpPr/>
        <p:nvPr/>
      </p:nvGrpSpPr>
      <p:grpSpPr>
        <a:xfrm>
          <a:off x="0" y="0"/>
          <a:ext cx="0" cy="0"/>
          <a:chOff x="0" y="0"/>
          <a:chExt cx="0" cy="0"/>
        </a:xfrm>
      </p:grpSpPr>
      <p:sp>
        <p:nvSpPr>
          <p:cNvPr id="315" name="Google Shape;315;p36"/>
          <p:cNvSpPr txBox="1">
            <a:spLocks noGrp="1"/>
          </p:cNvSpPr>
          <p:nvPr>
            <p:ph type="title"/>
          </p:nvPr>
        </p:nvSpPr>
        <p:spPr>
          <a:xfrm>
            <a:off x="41759" y="100454"/>
            <a:ext cx="10692714" cy="695960"/>
          </a:xfrm>
          <a:prstGeom prst="rect">
            <a:avLst/>
          </a:prstGeom>
          <a:noFill/>
          <a:ln>
            <a:noFill/>
          </a:ln>
        </p:spPr>
        <p:txBody>
          <a:bodyPr spcFirstLastPara="1" wrap="square" lIns="0" tIns="12700" rIns="0" bIns="0" anchor="t" anchorCtr="0">
            <a:spAutoFit/>
          </a:bodyPr>
          <a:lstStyle/>
          <a:p>
            <a:pPr marL="12700" lvl="0"/>
            <a:r>
              <a:rPr lang="en-US" sz="4400" dirty="0">
                <a:latin typeface="+mj-lt"/>
                <a:ea typeface="Century Schoolbook"/>
                <a:cs typeface="Century Schoolbook"/>
                <a:sym typeface="Century Schoolbook"/>
              </a:rPr>
              <a:t>Broadcasting in  Python</a:t>
            </a:r>
          </a:p>
        </p:txBody>
      </p:sp>
      <p:pic>
        <p:nvPicPr>
          <p:cNvPr id="320" name="Google Shape;320;p36"/>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7" name="Google Shape;316;p36"/>
          <p:cNvSpPr txBox="1"/>
          <p:nvPr/>
        </p:nvSpPr>
        <p:spPr>
          <a:xfrm>
            <a:off x="342900" y="1245233"/>
            <a:ext cx="11614637" cy="3019401"/>
          </a:xfrm>
          <a:prstGeom prst="rect">
            <a:avLst/>
          </a:prstGeom>
          <a:noFill/>
          <a:ln>
            <a:noFill/>
          </a:ln>
        </p:spPr>
        <p:txBody>
          <a:bodyPr spcFirstLastPara="1" wrap="square" lIns="0" tIns="5700" rIns="0" bIns="0" anchor="t" anchorCtr="0">
            <a:spAutoFit/>
          </a:bodyPr>
          <a:lstStyle/>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Broadcasting in Python is a powerful tool that can greatly simplify your code and make it run faster. It can be used for a wide range of operations, including addition, subtraction, multiplication, and division. </a:t>
            </a:r>
          </a:p>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There are some tips and tricks that can help reduce the number of bugs in your Python code. These include using descriptive variable names, writing modular code, commenting your code, testing your code frequently, and using version control. These tips can help you write cleaner, more efficient code that is easier to debug and maintain.</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60</a:t>
            </a:fld>
            <a:endParaRPr lang="en-US"/>
          </a:p>
        </p:txBody>
      </p:sp>
    </p:spTree>
    <p:extLst>
      <p:ext uri="{BB962C8B-B14F-4D97-AF65-F5344CB8AC3E}">
        <p14:creationId xmlns:p14="http://schemas.microsoft.com/office/powerpoint/2010/main" val="16917596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423"/>
        <p:cNvGrpSpPr/>
        <p:nvPr/>
      </p:nvGrpSpPr>
      <p:grpSpPr>
        <a:xfrm>
          <a:off x="0" y="0"/>
          <a:ext cx="0" cy="0"/>
          <a:chOff x="0" y="0"/>
          <a:chExt cx="0" cy="0"/>
        </a:xfrm>
      </p:grpSpPr>
      <p:sp>
        <p:nvSpPr>
          <p:cNvPr id="424" name="Google Shape;424;p46"/>
          <p:cNvSpPr/>
          <p:nvPr/>
        </p:nvSpPr>
        <p:spPr>
          <a:xfrm>
            <a:off x="4544009" y="3459886"/>
            <a:ext cx="7442200" cy="0"/>
          </a:xfrm>
          <a:custGeom>
            <a:avLst/>
            <a:gdLst/>
            <a:ahLst/>
            <a:cxnLst/>
            <a:rect l="l" t="t" r="r" b="b"/>
            <a:pathLst>
              <a:path w="7442200" h="120000" extrusionOk="0">
                <a:moveTo>
                  <a:pt x="0" y="0"/>
                </a:moveTo>
                <a:lnTo>
                  <a:pt x="7442044" y="0"/>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5" name="Google Shape;425;p46"/>
          <p:cNvSpPr txBox="1">
            <a:spLocks noGrp="1"/>
          </p:cNvSpPr>
          <p:nvPr>
            <p:ph type="body" idx="1"/>
          </p:nvPr>
        </p:nvSpPr>
        <p:spPr>
          <a:xfrm>
            <a:off x="458279" y="1121824"/>
            <a:ext cx="11420100" cy="1859400"/>
          </a:xfrm>
          <a:prstGeom prst="rect">
            <a:avLst/>
          </a:prstGeom>
          <a:noFill/>
          <a:ln>
            <a:noFill/>
          </a:ln>
        </p:spPr>
        <p:txBody>
          <a:bodyPr spcFirstLastPara="1" wrap="square" lIns="0" tIns="12700" rIns="0" bIns="0" anchor="t" anchorCtr="0">
            <a:spAutoFit/>
          </a:bodyPr>
          <a:lstStyle/>
          <a:p>
            <a:pPr marL="4347210" marR="5080" lvl="0" indent="1033143" algn="l" rtl="0">
              <a:lnSpc>
                <a:spcPct val="100000"/>
              </a:lnSpc>
              <a:spcBef>
                <a:spcPts val="0"/>
              </a:spcBef>
              <a:spcAft>
                <a:spcPts val="0"/>
              </a:spcAft>
              <a:buSzPts val="1400"/>
              <a:buNone/>
            </a:pPr>
            <a:r>
              <a:rPr lang="en-US"/>
              <a:t>Basics of Neural  Network Programming</a:t>
            </a:r>
            <a:endParaRPr/>
          </a:p>
        </p:txBody>
      </p:sp>
      <p:sp>
        <p:nvSpPr>
          <p:cNvPr id="426" name="Google Shape;426;p46"/>
          <p:cNvSpPr txBox="1"/>
          <p:nvPr/>
        </p:nvSpPr>
        <p:spPr>
          <a:xfrm>
            <a:off x="4544009" y="3595797"/>
            <a:ext cx="7334370" cy="2217420"/>
          </a:xfrm>
          <a:prstGeom prst="rect">
            <a:avLst/>
          </a:prstGeom>
          <a:noFill/>
          <a:ln>
            <a:noFill/>
          </a:ln>
        </p:spPr>
        <p:txBody>
          <a:bodyPr spcFirstLastPara="1" wrap="square" lIns="0" tIns="13950" rIns="0" bIns="0" anchor="t" anchorCtr="0">
            <a:spAutoFit/>
          </a:bodyPr>
          <a:lstStyle/>
          <a:p>
            <a:pPr marL="12700" marR="5080" lvl="0" indent="-635" algn="ctr" rtl="0">
              <a:lnSpc>
                <a:spcPct val="99800"/>
              </a:lnSpc>
              <a:spcBef>
                <a:spcPts val="0"/>
              </a:spcBef>
              <a:spcAft>
                <a:spcPts val="0"/>
              </a:spcAft>
              <a:buClr>
                <a:srgbClr val="000000"/>
              </a:buClr>
              <a:buSzPts val="4800"/>
              <a:buFont typeface="Arial"/>
              <a:buNone/>
            </a:pPr>
            <a:r>
              <a:rPr lang="en-US" sz="4800" b="0" i="0" u="none" strike="noStrike" cap="none" dirty="0">
                <a:solidFill>
                  <a:schemeClr val="dk1"/>
                </a:solidFill>
                <a:latin typeface="+mj-lt"/>
                <a:ea typeface="Calibri"/>
                <a:cs typeface="Calibri"/>
                <a:sym typeface="Calibri"/>
              </a:rPr>
              <a:t>Explanation of logistic  regression cost function  (Optional)</a:t>
            </a:r>
            <a:endParaRPr sz="4800" b="0" i="0" u="none" strike="noStrike" cap="none" dirty="0">
              <a:solidFill>
                <a:schemeClr val="dk1"/>
              </a:solidFill>
              <a:latin typeface="+mj-lt"/>
              <a:ea typeface="Calibri"/>
              <a:cs typeface="Calibri"/>
              <a:sym typeface="Calibri"/>
            </a:endParaRPr>
          </a:p>
        </p:txBody>
      </p:sp>
      <p:pic>
        <p:nvPicPr>
          <p:cNvPr id="427" name="Google Shape;427;p46"/>
          <p:cNvPicPr preferRelativeResize="0"/>
          <p:nvPr/>
        </p:nvPicPr>
        <p:blipFill rotWithShape="1">
          <a:blip r:embed="rId3">
            <a:alphaModFix/>
          </a:blip>
          <a:srcRect/>
          <a:stretch/>
        </p:blipFill>
        <p:spPr>
          <a:xfrm>
            <a:off x="417325" y="2156850"/>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431"/>
        <p:cNvGrpSpPr/>
        <p:nvPr/>
      </p:nvGrpSpPr>
      <p:grpSpPr>
        <a:xfrm>
          <a:off x="0" y="0"/>
          <a:ext cx="0" cy="0"/>
          <a:chOff x="0" y="0"/>
          <a:chExt cx="0" cy="0"/>
        </a:xfrm>
      </p:grpSpPr>
      <p:sp>
        <p:nvSpPr>
          <p:cNvPr id="432" name="Google Shape;432;p47"/>
          <p:cNvSpPr txBox="1">
            <a:spLocks noGrp="1"/>
          </p:cNvSpPr>
          <p:nvPr>
            <p:ph type="title"/>
          </p:nvPr>
        </p:nvSpPr>
        <p:spPr>
          <a:xfrm>
            <a:off x="78739" y="81788"/>
            <a:ext cx="8321675"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b="0" dirty="0">
                <a:latin typeface="+mj-lt"/>
                <a:ea typeface="Century Schoolbook"/>
                <a:cs typeface="Century Schoolbook"/>
                <a:sym typeface="Century Schoolbook"/>
              </a:rPr>
              <a:t>Logistic regression cost function</a:t>
            </a:r>
            <a:endParaRPr sz="4400" dirty="0">
              <a:latin typeface="+mj-lt"/>
              <a:ea typeface="Century Schoolbook"/>
              <a:cs typeface="Century Schoolbook"/>
              <a:sym typeface="Century Schoolbook"/>
            </a:endParaRPr>
          </a:p>
        </p:txBody>
      </p:sp>
      <p:pic>
        <p:nvPicPr>
          <p:cNvPr id="433" name="Google Shape;433;p47"/>
          <p:cNvPicPr preferRelativeResize="0"/>
          <p:nvPr/>
        </p:nvPicPr>
        <p:blipFill rotWithShape="1">
          <a:blip r:embed="rId3">
            <a:alphaModFix/>
          </a:blip>
          <a:srcRect/>
          <a:stretch/>
        </p:blipFill>
        <p:spPr>
          <a:xfrm>
            <a:off x="349998" y="1193800"/>
            <a:ext cx="9029700" cy="4470400"/>
          </a:xfrm>
          <a:prstGeom prst="rect">
            <a:avLst/>
          </a:prstGeom>
          <a:noFill/>
          <a:ln>
            <a:noFill/>
          </a:ln>
        </p:spPr>
      </p:pic>
      <p:pic>
        <p:nvPicPr>
          <p:cNvPr id="434" name="Google Shape;434;p47"/>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438"/>
        <p:cNvGrpSpPr/>
        <p:nvPr/>
      </p:nvGrpSpPr>
      <p:grpSpPr>
        <a:xfrm>
          <a:off x="0" y="0"/>
          <a:ext cx="0" cy="0"/>
          <a:chOff x="0" y="0"/>
          <a:chExt cx="0" cy="0"/>
        </a:xfrm>
      </p:grpSpPr>
      <p:sp>
        <p:nvSpPr>
          <p:cNvPr id="439" name="Google Shape;439;p48"/>
          <p:cNvSpPr txBox="1">
            <a:spLocks noGrp="1"/>
          </p:cNvSpPr>
          <p:nvPr>
            <p:ph type="title"/>
          </p:nvPr>
        </p:nvSpPr>
        <p:spPr>
          <a:xfrm>
            <a:off x="78739" y="81788"/>
            <a:ext cx="8321675"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b="0" dirty="0">
                <a:latin typeface="+mj-lt"/>
                <a:ea typeface="Century Schoolbook"/>
                <a:cs typeface="Century Schoolbook"/>
                <a:sym typeface="Century Schoolbook"/>
              </a:rPr>
              <a:t>Logistic regression cost function</a:t>
            </a:r>
            <a:endParaRPr sz="4400" dirty="0">
              <a:latin typeface="+mj-lt"/>
              <a:ea typeface="Century Schoolbook"/>
              <a:cs typeface="Century Schoolbook"/>
              <a:sym typeface="Century Schoolbook"/>
            </a:endParaRPr>
          </a:p>
        </p:txBody>
      </p:sp>
      <p:pic>
        <p:nvPicPr>
          <p:cNvPr id="440" name="Google Shape;440;p48"/>
          <p:cNvPicPr preferRelativeResize="0"/>
          <p:nvPr/>
        </p:nvPicPr>
        <p:blipFill rotWithShape="1">
          <a:blip r:embed="rId3">
            <a:alphaModFix/>
          </a:blip>
          <a:srcRect/>
          <a:stretch/>
        </p:blipFill>
        <p:spPr>
          <a:xfrm>
            <a:off x="454150" y="1211964"/>
            <a:ext cx="9303404" cy="4188391"/>
          </a:xfrm>
          <a:prstGeom prst="rect">
            <a:avLst/>
          </a:prstGeom>
          <a:noFill/>
          <a:ln>
            <a:noFill/>
          </a:ln>
        </p:spPr>
      </p:pic>
      <p:pic>
        <p:nvPicPr>
          <p:cNvPr id="441" name="Google Shape;441;p48"/>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446"/>
        <p:cNvGrpSpPr/>
        <p:nvPr/>
      </p:nvGrpSpPr>
      <p:grpSpPr>
        <a:xfrm>
          <a:off x="0" y="0"/>
          <a:ext cx="0" cy="0"/>
          <a:chOff x="0" y="0"/>
          <a:chExt cx="0" cy="0"/>
        </a:xfrm>
      </p:grpSpPr>
      <p:sp>
        <p:nvSpPr>
          <p:cNvPr id="447" name="Google Shape;447;p49"/>
          <p:cNvSpPr txBox="1">
            <a:spLocks noGrp="1"/>
          </p:cNvSpPr>
          <p:nvPr>
            <p:ph type="title"/>
          </p:nvPr>
        </p:nvSpPr>
        <p:spPr>
          <a:xfrm>
            <a:off x="78739" y="81788"/>
            <a:ext cx="5191125"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b="0" dirty="0">
                <a:latin typeface="+mj-lt"/>
                <a:ea typeface="Century Schoolbook"/>
                <a:cs typeface="Century Schoolbook"/>
                <a:sym typeface="Century Schoolbook"/>
              </a:rPr>
              <a:t>Cost on </a:t>
            </a:r>
            <a:r>
              <a:rPr lang="en-US" sz="4400" b="0" i="1" dirty="0">
                <a:latin typeface="+mj-lt"/>
                <a:ea typeface="Century Schoolbook"/>
                <a:cs typeface="Century Schoolbook"/>
                <a:sym typeface="Century Schoolbook"/>
              </a:rPr>
              <a:t>m </a:t>
            </a:r>
            <a:r>
              <a:rPr lang="en-US" sz="4400" b="0" dirty="0">
                <a:latin typeface="+mj-lt"/>
                <a:ea typeface="Century Schoolbook"/>
                <a:cs typeface="Century Schoolbook"/>
                <a:sym typeface="Century Schoolbook"/>
              </a:rPr>
              <a:t>examples</a:t>
            </a:r>
            <a:endParaRPr sz="4400" dirty="0">
              <a:latin typeface="+mj-lt"/>
              <a:ea typeface="Century Schoolbook"/>
              <a:cs typeface="Century Schoolbook"/>
              <a:sym typeface="Century Schoolbook"/>
            </a:endParaRPr>
          </a:p>
        </p:txBody>
      </p:sp>
      <p:pic>
        <p:nvPicPr>
          <p:cNvPr id="448" name="Google Shape;448;p49"/>
          <p:cNvPicPr preferRelativeResize="0"/>
          <p:nvPr/>
        </p:nvPicPr>
        <p:blipFill rotWithShape="1">
          <a:blip r:embed="rId3">
            <a:alphaModFix/>
          </a:blip>
          <a:srcRect/>
          <a:stretch/>
        </p:blipFill>
        <p:spPr>
          <a:xfrm>
            <a:off x="611210" y="872933"/>
            <a:ext cx="5017327" cy="5572257"/>
          </a:xfrm>
          <a:prstGeom prst="rect">
            <a:avLst/>
          </a:prstGeom>
          <a:noFill/>
          <a:ln>
            <a:noFill/>
          </a:ln>
        </p:spPr>
      </p:pic>
      <p:pic>
        <p:nvPicPr>
          <p:cNvPr id="449" name="Google Shape;449;p49"/>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446"/>
        <p:cNvGrpSpPr/>
        <p:nvPr/>
      </p:nvGrpSpPr>
      <p:grpSpPr>
        <a:xfrm>
          <a:off x="0" y="0"/>
          <a:ext cx="0" cy="0"/>
          <a:chOff x="0" y="0"/>
          <a:chExt cx="0" cy="0"/>
        </a:xfrm>
      </p:grpSpPr>
      <p:pic>
        <p:nvPicPr>
          <p:cNvPr id="449" name="Google Shape;449;p49"/>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5" name="Google Shape;49;g2019cdaf7c5_1_4"/>
          <p:cNvSpPr txBox="1">
            <a:spLocks/>
          </p:cNvSpPr>
          <p:nvPr/>
        </p:nvSpPr>
        <p:spPr>
          <a:xfrm>
            <a:off x="1055570" y="134008"/>
            <a:ext cx="10627200" cy="73129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09220" marR="27940" indent="-97155" algn="ctr">
              <a:lnSpc>
                <a:spcPct val="108333"/>
              </a:lnSpc>
              <a:buClr>
                <a:schemeClr val="dk1"/>
              </a:buClr>
            </a:pPr>
            <a:r>
              <a:rPr lang="en-US" sz="4400" dirty="0">
                <a:latin typeface="+mj-lt"/>
                <a:sym typeface="Trebuchet MS"/>
              </a:rPr>
              <a:t>Summarization</a:t>
            </a:r>
            <a:endParaRPr lang="en-US" sz="4400" dirty="0">
              <a:latin typeface="+mj-lt"/>
            </a:endParaRPr>
          </a:p>
        </p:txBody>
      </p:sp>
      <p:sp>
        <p:nvSpPr>
          <p:cNvPr id="8" name="Google Shape;316;p36"/>
          <p:cNvSpPr txBox="1"/>
          <p:nvPr/>
        </p:nvSpPr>
        <p:spPr>
          <a:xfrm>
            <a:off x="342900" y="1245233"/>
            <a:ext cx="11614637" cy="3772813"/>
          </a:xfrm>
          <a:prstGeom prst="rect">
            <a:avLst/>
          </a:prstGeom>
          <a:noFill/>
          <a:ln>
            <a:noFill/>
          </a:ln>
        </p:spPr>
        <p:txBody>
          <a:bodyPr spcFirstLastPara="1" wrap="square" lIns="0" tIns="5700" rIns="0" bIns="0" anchor="t" anchorCtr="0">
            <a:spAutoFit/>
          </a:bodyPr>
          <a:lstStyle/>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Logistic regression, a binary classification algorithm, can be viewed as a single-layer neural network, employing input features, weights, a bias term, and a sigmoid activation for predictions. </a:t>
            </a:r>
          </a:p>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For efficiency, use matrix operations and </a:t>
            </a:r>
            <a:r>
              <a:rPr lang="en-US" sz="2400" dirty="0" err="1">
                <a:solidFill>
                  <a:schemeClr val="dk1"/>
                </a:solidFill>
                <a:latin typeface="+mn-lt"/>
                <a:ea typeface="Century Schoolbook"/>
                <a:cs typeface="Century Schoolbook"/>
                <a:sym typeface="Century Schoolbook"/>
              </a:rPr>
              <a:t>vectorized</a:t>
            </a:r>
            <a:r>
              <a:rPr lang="en-US" sz="2400" dirty="0">
                <a:solidFill>
                  <a:schemeClr val="dk1"/>
                </a:solidFill>
                <a:latin typeface="+mn-lt"/>
                <a:ea typeface="Century Schoolbook"/>
                <a:cs typeface="Century Schoolbook"/>
                <a:sym typeface="Century Schoolbook"/>
              </a:rPr>
              <a:t> computations, minimizing loops and leveraging library functions. </a:t>
            </a:r>
          </a:p>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Derivatives are calculated for gradient descent. </a:t>
            </a:r>
          </a:p>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Vectorization processes multiple training examples concurrently, using matrices for parallel operations. </a:t>
            </a:r>
          </a:p>
          <a:p>
            <a:pPr marL="355600" marR="5080" lvl="0" indent="-342900">
              <a:lnSpc>
                <a:spcPct val="101800"/>
              </a:lnSpc>
              <a:buSzPts val="2400"/>
              <a:buFont typeface="Arial" panose="020B0604020202020204" pitchFamily="34" charset="0"/>
              <a:buChar char="•"/>
            </a:pPr>
            <a:r>
              <a:rPr lang="en-US" sz="2400" dirty="0">
                <a:solidFill>
                  <a:schemeClr val="dk1"/>
                </a:solidFill>
                <a:latin typeface="+mn-lt"/>
                <a:ea typeface="Century Schoolbook"/>
                <a:cs typeface="Century Schoolbook"/>
                <a:sym typeface="Century Schoolbook"/>
              </a:rPr>
              <a:t>Broadcasting, facilitating element-wise operations between arrays of different shapes, is employed in libraries like </a:t>
            </a:r>
            <a:r>
              <a:rPr lang="en-US" sz="2400" dirty="0" err="1">
                <a:solidFill>
                  <a:schemeClr val="dk1"/>
                </a:solidFill>
                <a:latin typeface="+mn-lt"/>
                <a:ea typeface="Century Schoolbook"/>
                <a:cs typeface="Century Schoolbook"/>
                <a:sym typeface="Century Schoolbook"/>
              </a:rPr>
              <a:t>NumPy</a:t>
            </a:r>
            <a:r>
              <a:rPr lang="en-US" sz="2400" dirty="0">
                <a:solidFill>
                  <a:schemeClr val="dk1"/>
                </a:solidFill>
                <a:latin typeface="+mn-lt"/>
                <a:ea typeface="Century Schoolbook"/>
                <a:cs typeface="Century Schoolbook"/>
                <a:sym typeface="Century Schoolbook"/>
              </a:rPr>
              <a:t>.</a:t>
            </a:r>
            <a:endParaRPr lang="en-US" sz="2000" dirty="0">
              <a:solidFill>
                <a:schemeClr val="dk1"/>
              </a:solidFill>
              <a:latin typeface="+mn-lt"/>
              <a:ea typeface="Century Schoolbook"/>
              <a:cs typeface="Century Schoolbook"/>
              <a:sym typeface="Century Schoolbook"/>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65</a:t>
            </a:fld>
            <a:endParaRPr lang="en-US"/>
          </a:p>
        </p:txBody>
      </p:sp>
    </p:spTree>
    <p:extLst>
      <p:ext uri="{BB962C8B-B14F-4D97-AF65-F5344CB8AC3E}">
        <p14:creationId xmlns:p14="http://schemas.microsoft.com/office/powerpoint/2010/main" val="1803959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275441" cy="1846659"/>
          </a:xfrm>
        </p:spPr>
        <p:txBody>
          <a:bodyPr/>
          <a:lstStyle/>
          <a:p>
            <a:r>
              <a:rPr lang="en-US" dirty="0" smtClean="0"/>
              <a:t>Add </a:t>
            </a:r>
            <a:br>
              <a:rPr lang="en-US" dirty="0" smtClean="0"/>
            </a:br>
            <a:endParaRPr lang="en-US"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4" name="Picture 3"/>
          <p:cNvPicPr>
            <a:picLocks noChangeAspect="1"/>
          </p:cNvPicPr>
          <p:nvPr/>
        </p:nvPicPr>
        <p:blipFill>
          <a:blip r:embed="rId3"/>
          <a:stretch>
            <a:fillRect/>
          </a:stretch>
        </p:blipFill>
        <p:spPr>
          <a:xfrm>
            <a:off x="1581751" y="87680"/>
            <a:ext cx="10417743" cy="6633160"/>
          </a:xfrm>
          <a:prstGeom prst="rect">
            <a:avLst/>
          </a:prstGeom>
        </p:spPr>
      </p:pic>
    </p:spTree>
    <p:extLst>
      <p:ext uri="{BB962C8B-B14F-4D97-AF65-F5344CB8AC3E}">
        <p14:creationId xmlns:p14="http://schemas.microsoft.com/office/powerpoint/2010/main" val="65324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4"/>
        <p:cNvGrpSpPr/>
        <p:nvPr/>
      </p:nvGrpSpPr>
      <p:grpSpPr>
        <a:xfrm>
          <a:off x="0" y="0"/>
          <a:ext cx="0" cy="0"/>
          <a:chOff x="0" y="0"/>
          <a:chExt cx="0" cy="0"/>
        </a:xfrm>
      </p:grpSpPr>
      <p:sp>
        <p:nvSpPr>
          <p:cNvPr id="85" name="Google Shape;85;p11"/>
          <p:cNvSpPr/>
          <p:nvPr/>
        </p:nvSpPr>
        <p:spPr>
          <a:xfrm>
            <a:off x="4544009" y="3459886"/>
            <a:ext cx="7442200" cy="0"/>
          </a:xfrm>
          <a:custGeom>
            <a:avLst/>
            <a:gdLst/>
            <a:ahLst/>
            <a:cxnLst/>
            <a:rect l="l" t="t" r="r" b="b"/>
            <a:pathLst>
              <a:path w="7442200" h="120000" extrusionOk="0">
                <a:moveTo>
                  <a:pt x="0" y="0"/>
                </a:moveTo>
                <a:lnTo>
                  <a:pt x="7442044" y="0"/>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11"/>
          <p:cNvSpPr txBox="1">
            <a:spLocks noGrp="1"/>
          </p:cNvSpPr>
          <p:nvPr>
            <p:ph type="body" idx="1"/>
          </p:nvPr>
        </p:nvSpPr>
        <p:spPr>
          <a:xfrm>
            <a:off x="458279" y="1121824"/>
            <a:ext cx="11527930" cy="1859483"/>
          </a:xfrm>
          <a:prstGeom prst="rect">
            <a:avLst/>
          </a:prstGeom>
          <a:noFill/>
          <a:ln>
            <a:noFill/>
          </a:ln>
        </p:spPr>
        <p:txBody>
          <a:bodyPr spcFirstLastPara="1" wrap="square" lIns="0" tIns="12700" rIns="0" bIns="0" anchor="t" anchorCtr="0">
            <a:spAutoFit/>
          </a:bodyPr>
          <a:lstStyle/>
          <a:p>
            <a:pPr marL="4348480" marR="5080" lvl="0" indent="1032510" algn="l" rtl="0">
              <a:lnSpc>
                <a:spcPct val="100000"/>
              </a:lnSpc>
              <a:spcBef>
                <a:spcPts val="0"/>
              </a:spcBef>
              <a:spcAft>
                <a:spcPts val="0"/>
              </a:spcAft>
              <a:buSzPts val="1400"/>
              <a:buNone/>
            </a:pPr>
            <a:r>
              <a:rPr lang="en-US"/>
              <a:t>Basics of Neural  Network Programming</a:t>
            </a:r>
            <a:endParaRPr/>
          </a:p>
        </p:txBody>
      </p:sp>
      <p:sp>
        <p:nvSpPr>
          <p:cNvPr id="87" name="Google Shape;87;p11"/>
          <p:cNvSpPr txBox="1"/>
          <p:nvPr/>
        </p:nvSpPr>
        <p:spPr>
          <a:xfrm>
            <a:off x="4544009" y="3814225"/>
            <a:ext cx="7442200" cy="936154"/>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Clr>
                <a:srgbClr val="000000"/>
              </a:buClr>
              <a:buSzPts val="6000"/>
              <a:buFont typeface="Arial"/>
              <a:buNone/>
            </a:pPr>
            <a:r>
              <a:rPr lang="en-US" sz="6000" b="0" i="0" u="none" strike="noStrike" cap="none" dirty="0">
                <a:solidFill>
                  <a:schemeClr val="dk1"/>
                </a:solidFill>
                <a:latin typeface="+mj-lt"/>
                <a:ea typeface="Calibri"/>
                <a:cs typeface="Calibri"/>
                <a:sym typeface="Calibri"/>
              </a:rPr>
              <a:t>Logistic Regression</a:t>
            </a:r>
            <a:endParaRPr sz="6000" b="0" i="0" u="none" strike="noStrike" cap="none" dirty="0">
              <a:solidFill>
                <a:schemeClr val="dk1"/>
              </a:solidFill>
              <a:latin typeface="+mj-lt"/>
              <a:ea typeface="Calibri"/>
              <a:cs typeface="Calibri"/>
              <a:sym typeface="Calibri"/>
            </a:endParaRPr>
          </a:p>
        </p:txBody>
      </p:sp>
      <p:pic>
        <p:nvPicPr>
          <p:cNvPr id="88" name="Google Shape;88;p11"/>
          <p:cNvPicPr preferRelativeResize="0"/>
          <p:nvPr/>
        </p:nvPicPr>
        <p:blipFill rotWithShape="1">
          <a:blip r:embed="rId3">
            <a:alphaModFix/>
          </a:blip>
          <a:srcRect/>
          <a:stretch/>
        </p:blipFill>
        <p:spPr>
          <a:xfrm>
            <a:off x="458275" y="2265700"/>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sp>
        <p:nvSpPr>
          <p:cNvPr id="93" name="Google Shape;93;p12"/>
          <p:cNvSpPr txBox="1">
            <a:spLocks noGrp="1"/>
          </p:cNvSpPr>
          <p:nvPr>
            <p:ph type="title"/>
          </p:nvPr>
        </p:nvSpPr>
        <p:spPr>
          <a:xfrm>
            <a:off x="234383" y="131229"/>
            <a:ext cx="6026568"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4400" b="0" dirty="0">
                <a:latin typeface="+mj-lt"/>
                <a:ea typeface="Century Schoolbook"/>
                <a:cs typeface="Century Schoolbook"/>
                <a:sym typeface="Century Schoolbook"/>
              </a:rPr>
              <a:t>Logistic Regression</a:t>
            </a:r>
            <a:endParaRPr sz="4400" dirty="0">
              <a:latin typeface="+mj-lt"/>
              <a:ea typeface="Century Schoolbook"/>
              <a:cs typeface="Century Schoolbook"/>
              <a:sym typeface="Century Schoolbook"/>
            </a:endParaRPr>
          </a:p>
        </p:txBody>
      </p:sp>
      <p:pic>
        <p:nvPicPr>
          <p:cNvPr id="94" name="Google Shape;94;p12"/>
          <p:cNvPicPr preferRelativeResize="0"/>
          <p:nvPr/>
        </p:nvPicPr>
        <p:blipFill rotWithShape="1">
          <a:blip r:embed="rId3">
            <a:alphaModFix/>
          </a:blip>
          <a:srcRect/>
          <a:stretch/>
        </p:blipFill>
        <p:spPr>
          <a:xfrm>
            <a:off x="32385" y="786948"/>
            <a:ext cx="6319251" cy="2593564"/>
          </a:xfrm>
          <a:prstGeom prst="rect">
            <a:avLst/>
          </a:prstGeom>
          <a:noFill/>
          <a:ln>
            <a:noFill/>
          </a:ln>
        </p:spPr>
      </p:pic>
      <p:pic>
        <p:nvPicPr>
          <p:cNvPr id="95" name="Google Shape;95;p12"/>
          <p:cNvPicPr preferRelativeResize="0"/>
          <p:nvPr/>
        </p:nvPicPr>
        <p:blipFill rotWithShape="1">
          <a:blip r:embed="rId4">
            <a:alphaModFix/>
          </a:blip>
          <a:srcRect/>
          <a:stretch/>
        </p:blipFill>
        <p:spPr>
          <a:xfrm>
            <a:off x="6740545" y="794218"/>
            <a:ext cx="3898833" cy="2429882"/>
          </a:xfrm>
          <a:prstGeom prst="rect">
            <a:avLst/>
          </a:prstGeom>
          <a:noFill/>
          <a:ln>
            <a:noFill/>
          </a:ln>
        </p:spPr>
      </p:pic>
      <p:pic>
        <p:nvPicPr>
          <p:cNvPr id="96" name="Google Shape;96;p12"/>
          <p:cNvPicPr preferRelativeResize="0"/>
          <p:nvPr/>
        </p:nvPicPr>
        <p:blipFill rotWithShape="1">
          <a:blip r:embed="rId5">
            <a:alphaModFix/>
          </a:blip>
          <a:srcRect/>
          <a:stretch/>
        </p:blipFill>
        <p:spPr>
          <a:xfrm>
            <a:off x="174355" y="3909767"/>
            <a:ext cx="7621837" cy="1679153"/>
          </a:xfrm>
          <a:prstGeom prst="rect">
            <a:avLst/>
          </a:prstGeom>
          <a:noFill/>
          <a:ln>
            <a:noFill/>
          </a:ln>
        </p:spPr>
      </p:pic>
      <p:pic>
        <p:nvPicPr>
          <p:cNvPr id="97" name="Google Shape;97;p12"/>
          <p:cNvPicPr preferRelativeResize="0"/>
          <p:nvPr/>
        </p:nvPicPr>
        <p:blipFill rotWithShape="1">
          <a:blip r:embed="rId6">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1035</TotalTime>
  <Words>4528</Words>
  <Application>Microsoft Office PowerPoint</Application>
  <PresentationFormat>Widescreen</PresentationFormat>
  <Paragraphs>417</Paragraphs>
  <Slides>65</Slides>
  <Notes>65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Cambria Math</vt:lpstr>
      <vt:lpstr>Arial</vt:lpstr>
      <vt:lpstr>Courier New</vt:lpstr>
      <vt:lpstr>Century Schoolbook</vt:lpstr>
      <vt:lpstr>Trebuchet MS</vt:lpstr>
      <vt:lpstr>Calibri</vt:lpstr>
      <vt:lpstr>Wingdings</vt:lpstr>
      <vt:lpstr>Office Theme</vt:lpstr>
      <vt:lpstr>Basic Neural Network</vt:lpstr>
      <vt:lpstr>Basic Neural Network</vt:lpstr>
      <vt:lpstr>PowerPoint Presentation</vt:lpstr>
      <vt:lpstr>PowerPoint Presentation</vt:lpstr>
      <vt:lpstr>PowerPoint Presentation</vt:lpstr>
      <vt:lpstr>Notation</vt:lpstr>
      <vt:lpstr>Add  </vt:lpstr>
      <vt:lpstr>PowerPoint Presentation</vt:lpstr>
      <vt:lpstr>Logistic Regression</vt:lpstr>
      <vt:lpstr>PowerPoint Presentation</vt:lpstr>
      <vt:lpstr>Logistic Regression cost function</vt:lpstr>
      <vt:lpstr>PowerPoint Presentation</vt:lpstr>
      <vt:lpstr>PowerPoint Presentation</vt:lpstr>
      <vt:lpstr>PowerPoint Presentation</vt:lpstr>
      <vt:lpstr>PowerPoint Presentation</vt:lpstr>
      <vt:lpstr>Gradient Descent</vt:lpstr>
      <vt:lpstr>PowerPoint Presentation</vt:lpstr>
      <vt:lpstr>PowerPoint Presentation</vt:lpstr>
      <vt:lpstr>PowerPoint Presentation</vt:lpstr>
      <vt:lpstr>PowerPoint Presentation</vt:lpstr>
      <vt:lpstr>Intuition about derivatives</vt:lpstr>
      <vt:lpstr>PowerPoint Presentation</vt:lpstr>
      <vt:lpstr>PowerPoint Presentation</vt:lpstr>
      <vt:lpstr>Intuition about derivatives</vt:lpstr>
      <vt:lpstr>PowerPoint Presentation</vt:lpstr>
      <vt:lpstr>More derivative examples</vt:lpstr>
      <vt:lpstr>PowerPoint Presentation</vt:lpstr>
      <vt:lpstr>PowerPoint Presentation</vt:lpstr>
      <vt:lpstr>Computation Graph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Logistic regression on m examples</vt:lpstr>
      <vt:lpstr>PowerPoint Presentation</vt:lpstr>
      <vt:lpstr>PowerPoint Presentation</vt:lpstr>
      <vt:lpstr>PowerPoint Presentation</vt:lpstr>
      <vt:lpstr>PowerPoint Presentation</vt:lpstr>
      <vt:lpstr>PowerPoint Presentation</vt:lpstr>
      <vt:lpstr>Vectors and matrix valued functions</vt:lpstr>
      <vt:lpstr>PowerPoint Presentation</vt:lpstr>
      <vt:lpstr>Vectorizing Logistic Regression</vt:lpstr>
      <vt:lpstr>Vectorizing Logistic  Regression</vt:lpstr>
      <vt:lpstr>PowerPoint Presentation</vt:lpstr>
      <vt:lpstr>Vectorizing Logistic regression</vt:lpstr>
      <vt:lpstr>Vectorizing Logistic  Regression</vt:lpstr>
      <vt:lpstr>Vectorizing Logistic Regression</vt:lpstr>
      <vt:lpstr>Vectorizing Logistic Regression</vt:lpstr>
      <vt:lpstr>Vectorizing Logistic Regression</vt:lpstr>
      <vt:lpstr>PowerPoint Presentation</vt:lpstr>
      <vt:lpstr>Broadcasting in  Python</vt:lpstr>
      <vt:lpstr>Broadcasting example</vt:lpstr>
      <vt:lpstr>Broadcasting in  Python</vt:lpstr>
      <vt:lpstr>Broadcasting example</vt:lpstr>
      <vt:lpstr>Broadcasting in  Python</vt:lpstr>
      <vt:lpstr>PowerPoint Presentation</vt:lpstr>
      <vt:lpstr>Logistic regression cost function</vt:lpstr>
      <vt:lpstr>Logistic regression cost function</vt:lpstr>
      <vt:lpstr>Cost on m examples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Neural Network</dc:title>
  <cp:lastModifiedBy>VIP</cp:lastModifiedBy>
  <cp:revision>117</cp:revision>
  <dcterms:modified xsi:type="dcterms:W3CDTF">2024-09-17T03:46:37Z</dcterms:modified>
</cp:coreProperties>
</file>