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78" r:id="rId3"/>
    <p:sldId id="257" r:id="rId4"/>
    <p:sldId id="258" r:id="rId5"/>
    <p:sldId id="275" r:id="rId6"/>
    <p:sldId id="259" r:id="rId7"/>
    <p:sldId id="260" r:id="rId8"/>
    <p:sldId id="261" r:id="rId9"/>
    <p:sldId id="262" r:id="rId10"/>
    <p:sldId id="263" r:id="rId11"/>
    <p:sldId id="264" r:id="rId12"/>
    <p:sldId id="265" r:id="rId13"/>
    <p:sldId id="266" r:id="rId14"/>
    <p:sldId id="267" r:id="rId15"/>
    <p:sldId id="268" r:id="rId16"/>
    <p:sldId id="270" r:id="rId17"/>
    <p:sldId id="271" r:id="rId18"/>
    <p:sldId id="272" r:id="rId19"/>
    <p:sldId id="274" r:id="rId20"/>
    <p:sldId id="276" r:id="rId21"/>
  </p:sldIdLst>
  <p:sldSz cx="12192000" cy="6858000"/>
  <p:notesSz cx="12192000" cy="6858000"/>
  <p:embeddedFontLst>
    <p:embeddedFont>
      <p:font typeface="Trebuchet MS" panose="020B0603020202020204" pitchFamily="34" charset="0"/>
      <p:regular r:id="rId23"/>
      <p:bold r:id="rId24"/>
      <p:italic r:id="rId25"/>
      <p:boldItalic r:id="rId26"/>
    </p:embeddedFont>
    <p:embeddedFont>
      <p:font typeface="Century Schoolbook" panose="02040604050505020304" pitchFamily="18" charset="0"/>
      <p:regular r:id="rId27"/>
      <p:bold r:id="rId28"/>
      <p:italic r:id="rId29"/>
      <p:boldItalic r:id="rId30"/>
    </p:embeddedFont>
    <p:embeddedFont>
      <p:font typeface="Cambria" panose="02040503050406030204" pitchFamily="18" charset="0"/>
      <p:regular r:id="rId31"/>
      <p:bold r:id="rId32"/>
      <p:italic r:id="rId33"/>
      <p:boldItalic r:id="rId34"/>
    </p:embeddedFont>
    <p:embeddedFont>
      <p:font typeface="Quattrocento Sans" panose="020B0604020202020204" charset="0"/>
      <p:regular r:id="rId35"/>
      <p:bold r:id="rId36"/>
      <p:italic r:id="rId37"/>
      <p:boldItalic r:id="rId38"/>
    </p:embeddedFont>
    <p:embeddedFont>
      <p:font typeface="Calibri" panose="020F0502020204030204" pitchFamily="34" charset="0"/>
      <p:regular r:id="rId39"/>
      <p:bold r:id="rId40"/>
      <p:italic r:id="rId41"/>
      <p:boldItalic r:id="rId42"/>
    </p:embeddedFont>
    <p:embeddedFont>
      <p:font typeface="Cambria Math" panose="02040503050406030204" pitchFamily="18" charset="0"/>
      <p:regular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4" roundtripDataSignature="AMtx7miuMiDKWekwCF36oRG5c9cKjzt0e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A4DBF4-BBB5-4B7A-9E0D-DA2F86728C69}">
  <a:tblStyle styleId="{83A4DBF4-BBB5-4B7A-9E0D-DA2F86728C69}"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754" autoAdjust="0"/>
  </p:normalViewPr>
  <p:slideViewPr>
    <p:cSldViewPr snapToGrid="0">
      <p:cViewPr varScale="1">
        <p:scale>
          <a:sx n="87" d="100"/>
          <a:sy n="87" d="100"/>
        </p:scale>
        <p:origin x="1476" y="120"/>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 name="Google Shape;41;p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8: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0"/>
              </a:spcBef>
              <a:spcAft>
                <a:spcPts val="0"/>
              </a:spcAft>
              <a:buClr>
                <a:srgbClr val="000000"/>
              </a:buClr>
              <a:buSzPts val="2400"/>
              <a:buFont typeface="Arial" panose="020B0604020202020204" pitchFamily="34" charset="0"/>
              <a:buChar char="•"/>
            </a:pPr>
            <a:r>
              <a:rPr lang="en-US" sz="1100" b="0" i="0" u="none" strike="noStrike" cap="none" dirty="0" smtClean="0">
                <a:solidFill>
                  <a:schemeClr val="dk1"/>
                </a:solidFill>
                <a:latin typeface="Arial"/>
                <a:ea typeface="Arial"/>
                <a:cs typeface="Arial"/>
                <a:sym typeface="Arial"/>
              </a:rPr>
              <a:t>The transformer network is a deep learning architecture that has revolutionized natural language processing (NLP) by allowing for parallel computation of input sequences. </a:t>
            </a:r>
          </a:p>
          <a:p>
            <a:pPr marL="342900" marR="0" lvl="0" indent="-342900" algn="l" rtl="0">
              <a:lnSpc>
                <a:spcPct val="100000"/>
              </a:lnSpc>
              <a:spcBef>
                <a:spcPts val="0"/>
              </a:spcBef>
              <a:spcAft>
                <a:spcPts val="0"/>
              </a:spcAft>
              <a:buClr>
                <a:srgbClr val="000000"/>
              </a:buClr>
              <a:buSzPts val="2400"/>
              <a:buFont typeface="Arial" panose="020B0604020202020204" pitchFamily="34" charset="0"/>
              <a:buChar char="•"/>
            </a:pPr>
            <a:r>
              <a:rPr lang="en-US" sz="1100" b="0" i="0" u="none" strike="noStrike" cap="none" dirty="0" smtClean="0">
                <a:solidFill>
                  <a:schemeClr val="dk1"/>
                </a:solidFill>
                <a:latin typeface="Arial"/>
                <a:ea typeface="Arial"/>
                <a:cs typeface="Arial"/>
                <a:sym typeface="Arial"/>
              </a:rPr>
              <a:t>The self-attention mechanism is a key component of the transformer network that allows for the computation of attention-based representations for each word in a sentence. This is done by associating each word with three values called query, key, and value, which are learned matrices that allow for the computation of attention values. The query allows for asking a question about the word, such as "what's happening in Africa?" The key looks at all the other words and helps to figure out which word gives the most relevant answer to the question.</a:t>
            </a:r>
            <a:endParaRPr lang="en-US" sz="1100" b="0" i="0" u="none" strike="noStrike" cap="none" dirty="0" smtClean="0">
              <a:solidFill>
                <a:srgbClr val="000000"/>
              </a:solidFill>
              <a:latin typeface="Arial"/>
              <a:ea typeface="Arial"/>
              <a:cs typeface="Arial"/>
              <a:sym typeface="Arial"/>
            </a:endParaRPr>
          </a:p>
          <a:p>
            <a:pPr marL="0" lvl="0" indent="0" algn="l" rtl="0">
              <a:lnSpc>
                <a:spcPct val="100000"/>
              </a:lnSpc>
              <a:spcBef>
                <a:spcPts val="0"/>
              </a:spcBef>
              <a:spcAft>
                <a:spcPts val="0"/>
              </a:spcAft>
              <a:buSzPts val="1100"/>
              <a:buNone/>
            </a:pPr>
            <a:endParaRPr dirty="0"/>
          </a:p>
        </p:txBody>
      </p:sp>
      <p:sp>
        <p:nvSpPr>
          <p:cNvPr id="98" name="Google Shape;98;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9: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5" name="Google Shape;105;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0: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0"/>
              </a:spcBef>
              <a:spcAft>
                <a:spcPts val="0"/>
              </a:spcAft>
              <a:buClr>
                <a:srgbClr val="000000"/>
              </a:buClr>
              <a:buSzPts val="2400"/>
              <a:buFont typeface="Arial" panose="020B0604020202020204" pitchFamily="34" charset="0"/>
              <a:buChar char="•"/>
            </a:pPr>
            <a:r>
              <a:rPr lang="en-US" sz="1100" b="0" i="0" u="none" strike="noStrike" cap="none" dirty="0" smtClean="0">
                <a:solidFill>
                  <a:srgbClr val="000000"/>
                </a:solidFill>
                <a:latin typeface="Arial"/>
                <a:ea typeface="Arial"/>
                <a:cs typeface="Arial"/>
                <a:sym typeface="Arial"/>
              </a:rPr>
              <a:t>The value allows the representation to be plugged in, indicating how the word should be represented within the attention-based representation for the sentence. This leads to a richer and more nuanced representation of words than fixed word </a:t>
            </a:r>
            <a:r>
              <a:rPr lang="en-US" sz="1100" b="0" i="0" u="none" strike="noStrike" cap="none" dirty="0" err="1" smtClean="0">
                <a:solidFill>
                  <a:srgbClr val="000000"/>
                </a:solidFill>
                <a:latin typeface="Arial"/>
                <a:ea typeface="Arial"/>
                <a:cs typeface="Arial"/>
                <a:sym typeface="Arial"/>
              </a:rPr>
              <a:t>embeddings</a:t>
            </a:r>
            <a:r>
              <a:rPr lang="en-US" sz="1100" b="0" i="0" u="none" strike="noStrike" cap="none" dirty="0" smtClean="0">
                <a:solidFill>
                  <a:srgbClr val="000000"/>
                </a:solidFill>
                <a:latin typeface="Arial"/>
                <a:ea typeface="Arial"/>
                <a:cs typeface="Arial"/>
                <a:sym typeface="Arial"/>
              </a:rPr>
              <a:t>. </a:t>
            </a:r>
          </a:p>
          <a:p>
            <a:pPr marL="342900" marR="0" lvl="0" indent="-342900" algn="l" rtl="0">
              <a:lnSpc>
                <a:spcPct val="100000"/>
              </a:lnSpc>
              <a:spcBef>
                <a:spcPts val="0"/>
              </a:spcBef>
              <a:spcAft>
                <a:spcPts val="0"/>
              </a:spcAft>
              <a:buClr>
                <a:srgbClr val="000000"/>
              </a:buClr>
              <a:buSzPts val="2400"/>
              <a:buFont typeface="Arial" panose="020B0604020202020204" pitchFamily="34" charset="0"/>
              <a:buChar char="•"/>
            </a:pPr>
            <a:r>
              <a:rPr lang="en-US" sz="1100" b="0" i="0" u="none" strike="noStrike" cap="none" dirty="0" smtClean="0">
                <a:solidFill>
                  <a:srgbClr val="000000"/>
                </a:solidFill>
                <a:latin typeface="Arial"/>
                <a:ea typeface="Arial"/>
                <a:cs typeface="Arial"/>
                <a:sym typeface="Arial"/>
              </a:rPr>
              <a:t>The self-attention mechanism can be used to create attention-based representations for all the words in a sentence, which can be combined in a compressed or </a:t>
            </a:r>
            <a:r>
              <a:rPr lang="en-US" sz="1100" b="0" i="0" u="none" strike="noStrike" cap="none" dirty="0" err="1" smtClean="0">
                <a:solidFill>
                  <a:srgbClr val="000000"/>
                </a:solidFill>
                <a:latin typeface="Arial"/>
                <a:ea typeface="Arial"/>
                <a:cs typeface="Arial"/>
                <a:sym typeface="Arial"/>
              </a:rPr>
              <a:t>vectorized</a:t>
            </a:r>
            <a:r>
              <a:rPr lang="en-US" sz="1100" b="0" i="0" u="none" strike="noStrike" cap="none" dirty="0" smtClean="0">
                <a:solidFill>
                  <a:srgbClr val="000000"/>
                </a:solidFill>
                <a:latin typeface="Arial"/>
                <a:ea typeface="Arial"/>
                <a:cs typeface="Arial"/>
                <a:sym typeface="Arial"/>
              </a:rPr>
              <a:t> representation using the scaled dot-product attention mechanism. </a:t>
            </a:r>
          </a:p>
          <a:p>
            <a:pPr marL="342900" marR="0" lvl="0" indent="-342900" algn="l" rtl="0">
              <a:lnSpc>
                <a:spcPct val="100000"/>
              </a:lnSpc>
              <a:spcBef>
                <a:spcPts val="0"/>
              </a:spcBef>
              <a:spcAft>
                <a:spcPts val="0"/>
              </a:spcAft>
              <a:buClr>
                <a:srgbClr val="000000"/>
              </a:buClr>
              <a:buSzPts val="2400"/>
              <a:buFont typeface="Arial" panose="020B0604020202020204" pitchFamily="34" charset="0"/>
              <a:buChar char="•"/>
            </a:pPr>
            <a:r>
              <a:rPr lang="en-US" sz="1100" b="0" i="0" u="none" strike="noStrike" cap="none" dirty="0" smtClean="0">
                <a:solidFill>
                  <a:srgbClr val="000000"/>
                </a:solidFill>
                <a:latin typeface="Arial"/>
                <a:ea typeface="Arial"/>
                <a:cs typeface="Arial"/>
                <a:sym typeface="Arial"/>
              </a:rPr>
              <a:t>The multi-headed attention mechanism puts a loop over the self-attention mechanism, creating multiple attention-based representations for each word, allowing for even more complex and nuanced representations of input sequences.</a:t>
            </a:r>
          </a:p>
          <a:p>
            <a:pPr marL="0" lvl="0" indent="0" algn="l" rtl="0">
              <a:lnSpc>
                <a:spcPct val="100000"/>
              </a:lnSpc>
              <a:spcBef>
                <a:spcPts val="0"/>
              </a:spcBef>
              <a:spcAft>
                <a:spcPts val="0"/>
              </a:spcAft>
              <a:buSzPts val="1100"/>
              <a:buNone/>
            </a:pPr>
            <a:endParaRPr dirty="0"/>
          </a:p>
        </p:txBody>
      </p:sp>
      <p:sp>
        <p:nvSpPr>
          <p:cNvPr id="130" name="Google Shape;130;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7" name="Google Shape;137;p1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2: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4" name="Google Shape;224;p1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3: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chemeClr val="dk1"/>
              </a:buClr>
              <a:buSzPts val="2400"/>
              <a:buFont typeface="Arial"/>
              <a:buChar char="●"/>
            </a:pPr>
            <a:r>
              <a:rPr lang="en-US" sz="1100" b="0" i="0" u="none" strike="noStrike" cap="none" dirty="0" smtClean="0">
                <a:solidFill>
                  <a:schemeClr val="dk1"/>
                </a:solidFill>
                <a:latin typeface="Arial"/>
                <a:ea typeface="Arial"/>
                <a:cs typeface="Arial"/>
                <a:sym typeface="Arial"/>
              </a:rPr>
              <a:t>In the multi head attention mechanism, the input consists of query, key, and value vectors, which are obtained by multiplying the original input sequence with weight matrices. The multi head attention then computes self attention multiple times, where each time a different set of weight matrices are used to generate new query, key, and value vectors. These sets of weight matrices are referred to as "heads," and the number of heads is typically denoted by the variable H.</a:t>
            </a:r>
          </a:p>
          <a:p>
            <a:pPr marL="457200" marR="0" lvl="0" indent="-381000" algn="l" rtl="0">
              <a:lnSpc>
                <a:spcPct val="100000"/>
              </a:lnSpc>
              <a:spcBef>
                <a:spcPts val="0"/>
              </a:spcBef>
              <a:spcAft>
                <a:spcPts val="0"/>
              </a:spcAft>
              <a:buClr>
                <a:schemeClr val="dk1"/>
              </a:buClr>
              <a:buSzPts val="2400"/>
              <a:buFont typeface="Arial"/>
              <a:buChar char="●"/>
            </a:pPr>
            <a:r>
              <a:rPr lang="en-US" sz="1100" b="0" i="0" u="none" strike="noStrike" cap="none" dirty="0" smtClean="0">
                <a:solidFill>
                  <a:schemeClr val="dk1"/>
                </a:solidFill>
                <a:latin typeface="Arial"/>
                <a:ea typeface="Arial"/>
                <a:cs typeface="Arial"/>
                <a:sym typeface="Arial"/>
              </a:rPr>
              <a:t>Each head represents a different feature, which is learned by asking a different question about the input sequence. For example, one head might ask "what's happening," while another head might ask "when is something happening," and a third head might ask "who has something to do with Africa." Each head's output is then concatenated with the other heads' outputs and multiplied by a final weight matrix to produce the final output of the multi head attention mechanism.</a:t>
            </a:r>
            <a:endParaRPr lang="en-US" sz="1100" b="0" i="0" u="none" strike="noStrike" cap="none" dirty="0">
              <a:solidFill>
                <a:srgbClr val="000000"/>
              </a:solidFill>
              <a:latin typeface="Arial"/>
              <a:ea typeface="Arial"/>
              <a:cs typeface="Arial"/>
              <a:sym typeface="Arial"/>
            </a:endParaRPr>
          </a:p>
          <a:p>
            <a:pPr marL="457200" marR="0" lvl="0" indent="-381000" algn="l" rtl="0">
              <a:lnSpc>
                <a:spcPct val="100000"/>
              </a:lnSpc>
              <a:spcBef>
                <a:spcPts val="0"/>
              </a:spcBef>
              <a:spcAft>
                <a:spcPts val="0"/>
              </a:spcAft>
              <a:buClr>
                <a:srgbClr val="000000"/>
              </a:buClr>
              <a:buSzPts val="2400"/>
              <a:buFont typeface="Arial"/>
              <a:buChar char="●"/>
            </a:pPr>
            <a:r>
              <a:rPr lang="en-US" sz="1100" b="0" i="0" u="none" strike="noStrike" cap="none" dirty="0" smtClean="0">
                <a:solidFill>
                  <a:srgbClr val="000000"/>
                </a:solidFill>
                <a:latin typeface="Arial"/>
                <a:ea typeface="Arial"/>
                <a:cs typeface="Arial"/>
                <a:sym typeface="Arial"/>
              </a:rPr>
              <a:t>While conceptually, these different computations can be thought of as being done sequentially in a loop, in practice, they can be computed in parallel because the output of each head does not depend on the output of any other head. This makes the multi head attention mechanism computationally efficient and allows it to be used in large scale deep learning models like the transformer network.</a:t>
            </a:r>
          </a:p>
          <a:p>
            <a:pPr marL="457200" marR="0" lvl="0" indent="-381000" algn="l" rtl="0">
              <a:lnSpc>
                <a:spcPct val="100000"/>
              </a:lnSpc>
              <a:spcBef>
                <a:spcPts val="0"/>
              </a:spcBef>
              <a:spcAft>
                <a:spcPts val="0"/>
              </a:spcAft>
              <a:buClr>
                <a:srgbClr val="000000"/>
              </a:buClr>
              <a:buSzPts val="2400"/>
              <a:buFont typeface="Arial"/>
              <a:buChar char="●"/>
            </a:pPr>
            <a:r>
              <a:rPr lang="en-US" sz="1100" b="0" i="0" u="none" strike="noStrike" cap="none" dirty="0" smtClean="0">
                <a:solidFill>
                  <a:srgbClr val="000000"/>
                </a:solidFill>
                <a:latin typeface="Arial"/>
                <a:ea typeface="Arial"/>
                <a:cs typeface="Arial"/>
                <a:sym typeface="Arial"/>
              </a:rPr>
              <a:t>In the next section, the multi head attention mechanism will be incorporated into the transformer network, and a simplified icon will be used to denote the multi head attention computation.</a:t>
            </a:r>
          </a:p>
        </p:txBody>
      </p:sp>
      <p:sp>
        <p:nvSpPr>
          <p:cNvPr id="232" name="Google Shape;232;p1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5: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6" name="Google Shape;246;p1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16: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8" name="Google Shape;388;p1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17: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342900" marR="0" lvl="0" indent="-342900" algn="l" rtl="0">
              <a:lnSpc>
                <a:spcPct val="100000"/>
              </a:lnSpc>
              <a:spcBef>
                <a:spcPts val="0"/>
              </a:spcBef>
              <a:spcAft>
                <a:spcPts val="0"/>
              </a:spcAft>
              <a:buClr>
                <a:srgbClr val="000000"/>
              </a:buClr>
              <a:buSzPts val="2400"/>
              <a:buFont typeface="Arial" panose="020B0604020202020204" pitchFamily="34" charset="0"/>
              <a:buChar char="•"/>
            </a:pPr>
            <a:r>
              <a:rPr lang="en-US" sz="1100" b="0" i="0" u="none" strike="noStrike" cap="none" dirty="0" smtClean="0">
                <a:solidFill>
                  <a:schemeClr val="dk1"/>
                </a:solidFill>
                <a:latin typeface="Arial"/>
                <a:ea typeface="Arial"/>
                <a:cs typeface="Arial"/>
                <a:sym typeface="Arial"/>
              </a:rPr>
              <a:t>The Transformer network is an architecture that uses self-attention and multi-headed attention mechanisms to perform sequence-to-sequence tasks, such as machine translation. </a:t>
            </a:r>
          </a:p>
          <a:p>
            <a:pPr marL="342900" marR="0" lvl="0" indent="-342900" algn="l" rtl="0">
              <a:lnSpc>
                <a:spcPct val="100000"/>
              </a:lnSpc>
              <a:spcBef>
                <a:spcPts val="0"/>
              </a:spcBef>
              <a:spcAft>
                <a:spcPts val="0"/>
              </a:spcAft>
              <a:buClr>
                <a:srgbClr val="000000"/>
              </a:buClr>
              <a:buSzPts val="2400"/>
              <a:buFont typeface="Arial" panose="020B0604020202020204" pitchFamily="34" charset="0"/>
              <a:buChar char="•"/>
            </a:pPr>
            <a:r>
              <a:rPr lang="en-US" sz="1100" b="0" i="0" u="none" strike="noStrike" cap="none" dirty="0" smtClean="0">
                <a:solidFill>
                  <a:schemeClr val="dk1"/>
                </a:solidFill>
                <a:latin typeface="Arial"/>
                <a:ea typeface="Arial"/>
                <a:cs typeface="Arial"/>
                <a:sym typeface="Arial"/>
              </a:rPr>
              <a:t>The network consists of an encoder and a decoder block, each of which contains multiple layers. </a:t>
            </a:r>
          </a:p>
          <a:p>
            <a:pPr marL="342900" marR="0" lvl="0" indent="-342900" algn="l" rtl="0">
              <a:lnSpc>
                <a:spcPct val="100000"/>
              </a:lnSpc>
              <a:spcBef>
                <a:spcPts val="0"/>
              </a:spcBef>
              <a:spcAft>
                <a:spcPts val="0"/>
              </a:spcAft>
              <a:buClr>
                <a:srgbClr val="000000"/>
              </a:buClr>
              <a:buSzPts val="2400"/>
              <a:buFont typeface="Arial" panose="020B0604020202020204" pitchFamily="34" charset="0"/>
              <a:buChar char="•"/>
            </a:pPr>
            <a:r>
              <a:rPr lang="en-US" sz="1100" b="0" i="0" u="none" strike="noStrike" cap="none" dirty="0" smtClean="0">
                <a:solidFill>
                  <a:schemeClr val="dk1"/>
                </a:solidFill>
                <a:latin typeface="Arial"/>
                <a:ea typeface="Arial"/>
                <a:cs typeface="Arial"/>
                <a:sym typeface="Arial"/>
              </a:rPr>
              <a:t>The encoder block receives input text and produces a contextualized embedding for each word using multi-headed attention and feed-forward neural networks. </a:t>
            </a:r>
          </a:p>
          <a:p>
            <a:pPr marL="342900" marR="0" lvl="0" indent="-342900" algn="l" rtl="0">
              <a:lnSpc>
                <a:spcPct val="100000"/>
              </a:lnSpc>
              <a:spcBef>
                <a:spcPts val="0"/>
              </a:spcBef>
              <a:spcAft>
                <a:spcPts val="0"/>
              </a:spcAft>
              <a:buClr>
                <a:srgbClr val="000000"/>
              </a:buClr>
              <a:buSzPts val="2400"/>
              <a:buFont typeface="Arial" panose="020B0604020202020204" pitchFamily="34" charset="0"/>
              <a:buChar char="•"/>
            </a:pPr>
            <a:r>
              <a:rPr lang="en-US" sz="1100" b="0" i="0" u="none" strike="noStrike" cap="none" dirty="0" smtClean="0">
                <a:solidFill>
                  <a:schemeClr val="dk1"/>
                </a:solidFill>
                <a:latin typeface="Arial"/>
                <a:ea typeface="Arial"/>
                <a:cs typeface="Arial"/>
                <a:sym typeface="Arial"/>
              </a:rPr>
              <a:t>The decoder block takes in the output of the encoder and generates the translated output by attending to the input text and using a similar multi-headed attention mechanism. The decoder generates the output one word at a time, with each word being fed back into the decoder block to inform the generation of the next word.</a:t>
            </a:r>
            <a:endParaRPr lang="en-US" sz="11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lang="en-US" sz="1100" b="0" i="0" u="none" strike="noStrike" cap="none" dirty="0" smtClean="0">
              <a:solidFill>
                <a:srgbClr val="000000"/>
              </a:solidFill>
              <a:latin typeface="Arial"/>
              <a:ea typeface="Arial"/>
              <a:cs typeface="Arial"/>
              <a:sym typeface="Arial"/>
            </a:endParaRPr>
          </a:p>
          <a:p>
            <a:pPr marL="457200" marR="0" lvl="0" indent="-381000" algn="l" rtl="0">
              <a:lnSpc>
                <a:spcPct val="100000"/>
              </a:lnSpc>
              <a:spcBef>
                <a:spcPts val="0"/>
              </a:spcBef>
              <a:spcAft>
                <a:spcPts val="0"/>
              </a:spcAft>
              <a:buClr>
                <a:srgbClr val="000000"/>
              </a:buClr>
              <a:buSzPts val="2400"/>
              <a:buFont typeface="Arial"/>
              <a:buChar char="●"/>
            </a:pPr>
            <a:r>
              <a:rPr lang="en-US" sz="1100" b="0" i="0" u="none" strike="noStrike" cap="none" dirty="0" smtClean="0">
                <a:solidFill>
                  <a:srgbClr val="000000"/>
                </a:solidFill>
                <a:latin typeface="Arial"/>
                <a:ea typeface="Arial"/>
                <a:cs typeface="Arial"/>
                <a:sym typeface="Arial"/>
              </a:rPr>
              <a:t>To improve the performance of the Transformer network, several additional features are used. Positional encoding is used to encode the position of each word in the input sequence, which is important for tasks such as translation. Residual connections and layer normalization are used to improve the flow of information through the network and to speed up learning. Finally, a linear and </a:t>
            </a:r>
            <a:r>
              <a:rPr lang="en-US" sz="1100" b="0" i="0" u="none" strike="noStrike" cap="none" dirty="0" err="1" smtClean="0">
                <a:solidFill>
                  <a:srgbClr val="000000"/>
                </a:solidFill>
                <a:latin typeface="Arial"/>
                <a:ea typeface="Arial"/>
                <a:cs typeface="Arial"/>
                <a:sym typeface="Arial"/>
              </a:rPr>
              <a:t>softmax</a:t>
            </a:r>
            <a:r>
              <a:rPr lang="en-US" sz="1100" b="0" i="0" u="none" strike="noStrike" cap="none" dirty="0" smtClean="0">
                <a:solidFill>
                  <a:srgbClr val="000000"/>
                </a:solidFill>
                <a:latin typeface="Arial"/>
                <a:ea typeface="Arial"/>
                <a:cs typeface="Arial"/>
                <a:sym typeface="Arial"/>
              </a:rPr>
              <a:t> layer are used in the decoder to predict the next word in the sequence.</a:t>
            </a:r>
          </a:p>
          <a:p>
            <a:pPr marL="457200" marR="0" lvl="0" indent="-381000" algn="l" rtl="0">
              <a:lnSpc>
                <a:spcPct val="100000"/>
              </a:lnSpc>
              <a:spcBef>
                <a:spcPts val="0"/>
              </a:spcBef>
              <a:spcAft>
                <a:spcPts val="0"/>
              </a:spcAft>
              <a:buClr>
                <a:srgbClr val="000000"/>
              </a:buClr>
              <a:buSzPts val="2400"/>
              <a:buFont typeface="Arial"/>
              <a:buChar char="●"/>
            </a:pPr>
            <a:r>
              <a:rPr lang="en-US" sz="1100" b="0" i="0" u="none" strike="noStrike" cap="none" dirty="0" smtClean="0">
                <a:solidFill>
                  <a:srgbClr val="000000"/>
                </a:solidFill>
                <a:latin typeface="Arial"/>
                <a:ea typeface="Arial"/>
                <a:cs typeface="Arial"/>
                <a:sym typeface="Arial"/>
              </a:rPr>
              <a:t>During training, the Transformer network uses a masking technique that blocks out the last part of the output sequence to simulate the generation of the output one word at a time. This allows the network to learn to generate the correct output in a sequential manner. Since the original Transformer paper, several variations of the model have been proposed, such as BERT and BERT distill.</a:t>
            </a:r>
          </a:p>
          <a:p>
            <a:pPr marL="342900" marR="0" lvl="0" indent="-342900" algn="l" rtl="0">
              <a:lnSpc>
                <a:spcPct val="100000"/>
              </a:lnSpc>
              <a:spcBef>
                <a:spcPts val="0"/>
              </a:spcBef>
              <a:spcAft>
                <a:spcPts val="0"/>
              </a:spcAft>
              <a:buClr>
                <a:srgbClr val="000000"/>
              </a:buClr>
              <a:buSzPts val="2400"/>
              <a:buFont typeface="Arial" panose="020B0604020202020204" pitchFamily="34" charset="0"/>
              <a:buChar char="•"/>
            </a:pPr>
            <a:endParaRPr lang="en-US" sz="1100" b="0" i="0" u="none" strike="noStrike" cap="none" dirty="0" smtClean="0">
              <a:solidFill>
                <a:srgbClr val="000000"/>
              </a:solidFill>
              <a:latin typeface="Arial"/>
              <a:ea typeface="Arial"/>
              <a:cs typeface="Arial"/>
              <a:sym typeface="Arial"/>
            </a:endParaRPr>
          </a:p>
        </p:txBody>
      </p:sp>
      <p:sp>
        <p:nvSpPr>
          <p:cNvPr id="396" name="Google Shape;396;p1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19: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10" name="Google Shape;410;p1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 name="Google Shape;41;p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289308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4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4" name="Google Shape;444;p43: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354106" marR="4483" lvl="1" indent="-342900">
              <a:lnSpc>
                <a:spcPct val="101800"/>
              </a:lnSpc>
              <a:buSzPts val="2400"/>
              <a:buFont typeface="Arial" panose="020B0604020202020204" pitchFamily="34" charset="0"/>
              <a:buChar char="•"/>
            </a:pPr>
            <a:r>
              <a:rPr lang="en-US" sz="2400" dirty="0" smtClean="0">
                <a:ea typeface="Century Schoolbook"/>
                <a:cs typeface="Century Schoolbook"/>
                <a:sym typeface="Century Schoolbook"/>
              </a:rPr>
              <a:t>Transformers Intuition:</a:t>
            </a:r>
          </a:p>
          <a:p>
            <a:pPr marL="11206" marR="4483" lvl="1">
              <a:lnSpc>
                <a:spcPct val="101800"/>
              </a:lnSpc>
              <a:buSzPts val="2400"/>
            </a:pPr>
            <a:r>
              <a:rPr lang="en-US" sz="2000" dirty="0" smtClean="0">
                <a:ea typeface="Century Schoolbook"/>
                <a:cs typeface="Century Schoolbook"/>
                <a:sym typeface="Century Schoolbook"/>
              </a:rPr>
              <a:t>	Transformers are a class of neural networks introduced in the paper "Attention is All You 	Need" by </a:t>
            </a:r>
            <a:r>
              <a:rPr lang="en-US" sz="2000" dirty="0" err="1" smtClean="0">
                <a:ea typeface="Century Schoolbook"/>
                <a:cs typeface="Century Schoolbook"/>
                <a:sym typeface="Century Schoolbook"/>
              </a:rPr>
              <a:t>Vaswani</a:t>
            </a:r>
            <a:r>
              <a:rPr lang="en-US" sz="2000" dirty="0" smtClean="0">
                <a:ea typeface="Century Schoolbook"/>
                <a:cs typeface="Century Schoolbook"/>
                <a:sym typeface="Century Schoolbook"/>
              </a:rPr>
              <a:t> et al. They are designed to handle sequential data using a mechanism 	called self-attention, which allows the network to weigh the significance of different words 	in the input sequence dynamically.</a:t>
            </a:r>
          </a:p>
          <a:p>
            <a:pPr marL="354106" marR="4483" lvl="1" indent="-342900">
              <a:lnSpc>
                <a:spcPct val="101800"/>
              </a:lnSpc>
              <a:buSzPts val="2400"/>
              <a:buFont typeface="Arial" panose="020B0604020202020204" pitchFamily="34" charset="0"/>
              <a:buChar char="•"/>
            </a:pPr>
            <a:r>
              <a:rPr lang="en-US" sz="2400" dirty="0" smtClean="0">
                <a:ea typeface="Century Schoolbook"/>
                <a:cs typeface="Century Schoolbook"/>
                <a:sym typeface="Century Schoolbook"/>
              </a:rPr>
              <a:t>Self-Attention:</a:t>
            </a:r>
          </a:p>
          <a:p>
            <a:pPr marL="11206" marR="4483" lvl="1">
              <a:lnSpc>
                <a:spcPct val="101800"/>
              </a:lnSpc>
              <a:buSzPts val="2400"/>
            </a:pPr>
            <a:r>
              <a:rPr lang="en-US" sz="2000" dirty="0" smtClean="0">
                <a:ea typeface="Century Schoolbook"/>
                <a:cs typeface="Century Schoolbook"/>
                <a:sym typeface="Century Schoolbook"/>
              </a:rPr>
              <a:t>	Self-attention is a mechanism that enables each word in an input sequence to focus on 	different words, including itself, with varying degrees of attention. It calculates attention 	scores for each word in the sequence based on its relationship with other words, allowing 	the model to consider context effectively.</a:t>
            </a:r>
          </a:p>
          <a:p>
            <a:pPr marL="354106" marR="4483" lvl="1" indent="-342900">
              <a:lnSpc>
                <a:spcPct val="101800"/>
              </a:lnSpc>
              <a:buSzPts val="2400"/>
              <a:buFont typeface="Arial" panose="020B0604020202020204" pitchFamily="34" charset="0"/>
              <a:buChar char="•"/>
            </a:pPr>
            <a:r>
              <a:rPr lang="en-US" sz="2400" dirty="0" smtClean="0">
                <a:ea typeface="Century Schoolbook"/>
                <a:cs typeface="Century Schoolbook"/>
                <a:sym typeface="Century Schoolbook"/>
              </a:rPr>
              <a:t>Multi-Head Attention:</a:t>
            </a:r>
          </a:p>
          <a:p>
            <a:pPr marL="11206" marR="4483" lvl="1">
              <a:lnSpc>
                <a:spcPct val="101800"/>
              </a:lnSpc>
              <a:buSzPts val="2400"/>
            </a:pPr>
            <a:r>
              <a:rPr lang="en-US" sz="2000" dirty="0" smtClean="0">
                <a:ea typeface="Century Schoolbook"/>
                <a:cs typeface="Century Schoolbook"/>
                <a:sym typeface="Century Schoolbook"/>
              </a:rPr>
              <a:t>	Multi-head attention extends the basic self-attention mechanism by allowing the model to 	focus on different parts of the input sequence simultaneously. It computes multiple sets of 	attention weights, each called a "head," which are then linearly combined, enabling the 	model to capture diverse patterns and dependencies in the data.</a:t>
            </a:r>
          </a:p>
          <a:p>
            <a:pPr marL="354106" marR="4483" lvl="1" indent="-342900">
              <a:lnSpc>
                <a:spcPct val="101800"/>
              </a:lnSpc>
              <a:buSzPts val="2400"/>
              <a:buFont typeface="Arial" panose="020B0604020202020204" pitchFamily="34" charset="0"/>
              <a:buChar char="•"/>
            </a:pPr>
            <a:r>
              <a:rPr lang="en-US" sz="2400" dirty="0" smtClean="0">
                <a:ea typeface="Century Schoolbook"/>
                <a:cs typeface="Century Schoolbook"/>
                <a:sym typeface="Century Schoolbook"/>
              </a:rPr>
              <a:t>Transformers:</a:t>
            </a:r>
          </a:p>
          <a:p>
            <a:pPr marL="11206" marR="4483" lvl="2">
              <a:lnSpc>
                <a:spcPct val="101800"/>
              </a:lnSpc>
              <a:buSzPts val="2400"/>
            </a:pPr>
            <a:r>
              <a:rPr lang="en-US" sz="2400" dirty="0" smtClean="0">
                <a:ea typeface="Century Schoolbook"/>
                <a:cs typeface="Century Schoolbook"/>
                <a:sym typeface="Century Schoolbook"/>
              </a:rPr>
              <a:t>	</a:t>
            </a:r>
            <a:r>
              <a:rPr lang="en-US" sz="2000" dirty="0" smtClean="0">
                <a:ea typeface="Century Schoolbook"/>
                <a:cs typeface="Century Schoolbook"/>
                <a:sym typeface="Century Schoolbook"/>
              </a:rPr>
              <a:t>Transformers are neural networks based on the self-attention mechanism. They consist 	of an encoder and a decoder, both built with multiple layers of self-attention and feed-	forward neural networks. Transformers have revolutionized natural language processing 	tasks, outperforming traditional recurrent neural networks and convolutional neural 	networks in various applications. The architecture's parallelizability and ability to capture 	long-range dependencies make it highly effective for sequential data processing tasks.</a:t>
            </a:r>
          </a:p>
          <a:p>
            <a:pPr marL="0" lvl="0" indent="0" algn="l" rtl="0">
              <a:lnSpc>
                <a:spcPct val="100000"/>
              </a:lnSpc>
              <a:spcBef>
                <a:spcPts val="0"/>
              </a:spcBef>
              <a:spcAft>
                <a:spcPts val="0"/>
              </a:spcAft>
              <a:buSzPts val="1400"/>
              <a:buNone/>
            </a:pPr>
            <a:endParaRPr dirty="0"/>
          </a:p>
        </p:txBody>
      </p:sp>
      <p:sp>
        <p:nvSpPr>
          <p:cNvPr id="445" name="Google Shape;445;p43: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Pts val="1400"/>
                <a:buFont typeface="Arial"/>
                <a:buNone/>
                <a:tabLst/>
                <a:defRPr/>
              </a:pPr>
              <a:t>20</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22914025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2: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 name="Google Shape;48;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3: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342900" lvl="0" indent="-342900">
              <a:buSzPts val="2400"/>
              <a:buFont typeface="Arial" panose="020B0604020202020204" pitchFamily="34" charset="0"/>
              <a:buChar char="•"/>
            </a:pPr>
            <a:r>
              <a:rPr lang="en-US" sz="1100" dirty="0" smtClean="0">
                <a:solidFill>
                  <a:schemeClr val="dk1"/>
                </a:solidFill>
              </a:rPr>
              <a:t>The development of Transformers was to address the limitations of traditional sequence-to-sequence models in capturing long-term dependencies in input sequences. Traditional models such as RNNs and LSTMs suffer from the vanishing gradient problem, which makes it difficult to capture dependencies that are far apart in the input sequence. </a:t>
            </a:r>
          </a:p>
          <a:p>
            <a:pPr marL="342900" lvl="0" indent="-342900">
              <a:buSzPts val="2400"/>
              <a:buFont typeface="Arial" panose="020B0604020202020204" pitchFamily="34" charset="0"/>
              <a:buChar char="•"/>
            </a:pPr>
            <a:r>
              <a:rPr lang="en-US" sz="1100" dirty="0" smtClean="0">
                <a:solidFill>
                  <a:schemeClr val="dk1"/>
                </a:solidFill>
              </a:rPr>
              <a:t>Transformers were designed to overcome this limitation and improve the performance of sequence-based models in various natural language processing tasks, such as machine translation and language modeling. Transformers achieve this by using self-attention mechanisms that allow them to attend to different parts of the input sequence at different time steps, without requiring a fixed-length context window as in traditional models. This enables them to capture long-term dependencies in the input sequence more effectively, leading to improved performance in various natural language processing tasks.</a:t>
            </a:r>
            <a:endParaRPr lang="en-US" sz="1100" b="0" i="0" u="none" strike="noStrike" cap="none" dirty="0" smtClean="0">
              <a:solidFill>
                <a:schemeClr val="dk1"/>
              </a:solidFill>
              <a:latin typeface="Arial"/>
              <a:ea typeface="Arial"/>
              <a:cs typeface="Arial"/>
              <a:sym typeface="Arial"/>
            </a:endParaRPr>
          </a:p>
          <a:p>
            <a:pPr marL="0" lvl="0" indent="0" algn="l" rtl="0">
              <a:lnSpc>
                <a:spcPct val="100000"/>
              </a:lnSpc>
              <a:spcBef>
                <a:spcPts val="0"/>
              </a:spcBef>
              <a:spcAft>
                <a:spcPts val="0"/>
              </a:spcAft>
              <a:buSzPts val="1100"/>
              <a:buNone/>
            </a:pPr>
            <a:endParaRPr dirty="0"/>
          </a:p>
        </p:txBody>
      </p:sp>
      <p:sp>
        <p:nvSpPr>
          <p:cNvPr id="56" name="Google Shape;56;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3: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6" name="Google Shape;56;p3: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499549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4: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4: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5: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rgbClr val="000000"/>
              </a:buClr>
              <a:buSzPts val="2400"/>
              <a:buFont typeface="Arial"/>
              <a:buChar char="●"/>
            </a:pPr>
            <a:r>
              <a:rPr lang="en-US" sz="1100" b="0" i="0" u="none" strike="noStrike" cap="none" dirty="0" smtClean="0">
                <a:solidFill>
                  <a:srgbClr val="000000"/>
                </a:solidFill>
                <a:latin typeface="Arial"/>
                <a:ea typeface="Arial"/>
                <a:cs typeface="Arial"/>
                <a:sym typeface="Arial"/>
              </a:rPr>
              <a:t>The attention network allows for the computation of rich and useful representations of words in parallel. The two key ideas in the attention network are self-attention and multi-headed attention. Self-attention is a way of computing representations for all words in a sentence in parallel, while multi-headed attention is a loop over the self-attention process to obtain multiple versions of the representations. These rich representations can be used for machine translation and other NLP tasks.</a:t>
            </a:r>
          </a:p>
          <a:p>
            <a:pPr marL="457200" marR="0" lvl="0" indent="-381000" algn="l" rtl="0">
              <a:lnSpc>
                <a:spcPct val="100000"/>
              </a:lnSpc>
              <a:spcBef>
                <a:spcPts val="0"/>
              </a:spcBef>
              <a:spcAft>
                <a:spcPts val="0"/>
              </a:spcAft>
              <a:buClr>
                <a:srgbClr val="000000"/>
              </a:buClr>
              <a:buSzPts val="2400"/>
              <a:buFont typeface="Arial"/>
              <a:buChar char="●"/>
            </a:pPr>
            <a:r>
              <a:rPr lang="en-US" sz="1100" b="0" i="0" u="none" strike="noStrike" cap="none" dirty="0" smtClean="0">
                <a:solidFill>
                  <a:srgbClr val="000000"/>
                </a:solidFill>
                <a:latin typeface="Arial"/>
                <a:ea typeface="Arial"/>
                <a:cs typeface="Arial"/>
                <a:sym typeface="Arial"/>
              </a:rPr>
              <a:t>The transformer architecture was introduced in a paper by </a:t>
            </a:r>
            <a:r>
              <a:rPr lang="en-US" sz="1100" b="0" i="0" u="none" strike="noStrike" cap="none" dirty="0" err="1" smtClean="0">
                <a:solidFill>
                  <a:srgbClr val="000000"/>
                </a:solidFill>
                <a:latin typeface="Arial"/>
                <a:ea typeface="Arial"/>
                <a:cs typeface="Arial"/>
                <a:sym typeface="Arial"/>
              </a:rPr>
              <a:t>Vaswani</a:t>
            </a:r>
            <a:r>
              <a:rPr lang="en-US" sz="1100" b="0" i="0" u="none" strike="noStrike" cap="none" dirty="0" smtClean="0">
                <a:solidFill>
                  <a:srgbClr val="000000"/>
                </a:solidFill>
                <a:latin typeface="Arial"/>
                <a:ea typeface="Arial"/>
                <a:cs typeface="Arial"/>
                <a:sym typeface="Arial"/>
              </a:rPr>
              <a:t> et al., and one of the inventors, Lucas Kaiser, is also a co-instructor of the NLP specialization with deep learning.ai. In the next few videos, the self-attention and multi-headed attention processes will be discussed in detail, and the final video will put all of the pieces of the transformer architecture together to give a complete understanding of how it works.</a:t>
            </a:r>
          </a:p>
          <a:p>
            <a:pPr marL="0" lvl="0" indent="0" algn="l" rtl="0">
              <a:lnSpc>
                <a:spcPct val="100000"/>
              </a:lnSpc>
              <a:spcBef>
                <a:spcPts val="0"/>
              </a:spcBef>
              <a:spcAft>
                <a:spcPts val="0"/>
              </a:spcAft>
              <a:buSzPts val="1100"/>
              <a:buNone/>
            </a:pPr>
            <a:endParaRPr dirty="0"/>
          </a:p>
        </p:txBody>
      </p:sp>
      <p:sp>
        <p:nvSpPr>
          <p:cNvPr id="76" name="Google Shape;76;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3" name="Google Shape;83;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7: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0" name="Google Shape;90;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1"/>
        <p:cNvGrpSpPr/>
        <p:nvPr/>
      </p:nvGrpSpPr>
      <p:grpSpPr>
        <a:xfrm>
          <a:off x="0" y="0"/>
          <a:ext cx="0" cy="0"/>
          <a:chOff x="0" y="0"/>
          <a:chExt cx="0" cy="0"/>
        </a:xfrm>
      </p:grpSpPr>
      <p:sp>
        <p:nvSpPr>
          <p:cNvPr id="12" name="Google Shape;12;p21"/>
          <p:cNvSpPr txBox="1">
            <a:spLocks noGrp="1"/>
          </p:cNvSpPr>
          <p:nvPr>
            <p:ph type="title"/>
          </p:nvPr>
        </p:nvSpPr>
        <p:spPr>
          <a:xfrm>
            <a:off x="451205" y="-14752"/>
            <a:ext cx="11289588" cy="138874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400" b="0" i="0">
                <a:solidFill>
                  <a:schemeClr val="dk1"/>
                </a:solidFill>
                <a:latin typeface="Cambria"/>
                <a:ea typeface="Cambria"/>
                <a:cs typeface="Cambria"/>
                <a:sym typeface="Cambr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1"/>
          <p:cNvSpPr txBox="1">
            <a:spLocks noGrp="1"/>
          </p:cNvSpPr>
          <p:nvPr>
            <p:ph type="body" idx="1"/>
          </p:nvPr>
        </p:nvSpPr>
        <p:spPr>
          <a:xfrm>
            <a:off x="1167625" y="1526540"/>
            <a:ext cx="9856749" cy="193992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b="0" i="0">
                <a:solidFill>
                  <a:schemeClr val="dk1"/>
                </a:solidFill>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4" name="Google Shape;14;p2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1"/>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7"/>
        <p:cNvGrpSpPr/>
        <p:nvPr/>
      </p:nvGrpSpPr>
      <p:grpSpPr>
        <a:xfrm>
          <a:off x="0" y="0"/>
          <a:ext cx="0" cy="0"/>
          <a:chOff x="0" y="0"/>
          <a:chExt cx="0" cy="0"/>
        </a:xfrm>
      </p:grpSpPr>
      <p:sp>
        <p:nvSpPr>
          <p:cNvPr id="18" name="Google Shape;18;p22"/>
          <p:cNvSpPr txBox="1">
            <a:spLocks noGrp="1"/>
          </p:cNvSpPr>
          <p:nvPr>
            <p:ph type="ctrTitle"/>
          </p:nvPr>
        </p:nvSpPr>
        <p:spPr>
          <a:xfrm>
            <a:off x="914400" y="2125980"/>
            <a:ext cx="10363200" cy="144018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2"/>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2"/>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3"/>
        <p:cNvGrpSpPr/>
        <p:nvPr/>
      </p:nvGrpSpPr>
      <p:grpSpPr>
        <a:xfrm>
          <a:off x="0" y="0"/>
          <a:ext cx="0" cy="0"/>
          <a:chOff x="0" y="0"/>
          <a:chExt cx="0" cy="0"/>
        </a:xfrm>
      </p:grpSpPr>
      <p:sp>
        <p:nvSpPr>
          <p:cNvPr id="24" name="Google Shape;24;p23"/>
          <p:cNvSpPr txBox="1">
            <a:spLocks noGrp="1"/>
          </p:cNvSpPr>
          <p:nvPr>
            <p:ph type="title"/>
          </p:nvPr>
        </p:nvSpPr>
        <p:spPr>
          <a:xfrm>
            <a:off x="451205" y="-14752"/>
            <a:ext cx="11289588" cy="138874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400" b="0" i="0">
                <a:solidFill>
                  <a:schemeClr val="dk1"/>
                </a:solidFill>
                <a:latin typeface="Cambria"/>
                <a:ea typeface="Cambria"/>
                <a:cs typeface="Cambria"/>
                <a:sym typeface="Cambr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3"/>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6" name="Google Shape;26;p23"/>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27" name="Google Shape;27;p2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3"/>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0"/>
        <p:cNvGrpSpPr/>
        <p:nvPr/>
      </p:nvGrpSpPr>
      <p:grpSpPr>
        <a:xfrm>
          <a:off x="0" y="0"/>
          <a:ext cx="0" cy="0"/>
          <a:chOff x="0" y="0"/>
          <a:chExt cx="0" cy="0"/>
        </a:xfrm>
      </p:grpSpPr>
      <p:sp>
        <p:nvSpPr>
          <p:cNvPr id="31" name="Google Shape;31;p24"/>
          <p:cNvSpPr txBox="1">
            <a:spLocks noGrp="1"/>
          </p:cNvSpPr>
          <p:nvPr>
            <p:ph type="title"/>
          </p:nvPr>
        </p:nvSpPr>
        <p:spPr>
          <a:xfrm>
            <a:off x="451205" y="-14752"/>
            <a:ext cx="11289588" cy="138874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400" b="0" i="0">
                <a:solidFill>
                  <a:schemeClr val="dk1"/>
                </a:solidFill>
                <a:latin typeface="Cambria"/>
                <a:ea typeface="Cambria"/>
                <a:cs typeface="Cambria"/>
                <a:sym typeface="Cambr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4"/>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5"/>
        <p:cNvGrpSpPr/>
        <p:nvPr/>
      </p:nvGrpSpPr>
      <p:grpSpPr>
        <a:xfrm>
          <a:off x="0" y="0"/>
          <a:ext cx="0" cy="0"/>
          <a:chOff x="0" y="0"/>
          <a:chExt cx="0" cy="0"/>
        </a:xfrm>
      </p:grpSpPr>
      <p:sp>
        <p:nvSpPr>
          <p:cNvPr id="36" name="Google Shape;36;p2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5"/>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0"/>
          <p:cNvSpPr txBox="1">
            <a:spLocks noGrp="1"/>
          </p:cNvSpPr>
          <p:nvPr>
            <p:ph type="title"/>
          </p:nvPr>
        </p:nvSpPr>
        <p:spPr>
          <a:xfrm>
            <a:off x="451205" y="-14752"/>
            <a:ext cx="11289588" cy="1388745"/>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mbria"/>
                <a:ea typeface="Cambria"/>
                <a:cs typeface="Cambria"/>
                <a:sym typeface="Cambr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20"/>
          <p:cNvSpPr txBox="1">
            <a:spLocks noGrp="1"/>
          </p:cNvSpPr>
          <p:nvPr>
            <p:ph type="body" idx="1"/>
          </p:nvPr>
        </p:nvSpPr>
        <p:spPr>
          <a:xfrm>
            <a:off x="1167625" y="1526540"/>
            <a:ext cx="9856749" cy="1939925"/>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8" name="Google Shape;8;p20"/>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20"/>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 name="Google Shape;10;p20"/>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Google Shape;43;p1"/>
          <p:cNvSpPr txBox="1">
            <a:spLocks noGrp="1"/>
          </p:cNvSpPr>
          <p:nvPr>
            <p:ph type="title"/>
          </p:nvPr>
        </p:nvSpPr>
        <p:spPr>
          <a:xfrm>
            <a:off x="451205" y="-14752"/>
            <a:ext cx="11289600" cy="923400"/>
          </a:xfrm>
          <a:prstGeom prst="rect">
            <a:avLst/>
          </a:prstGeom>
          <a:noFill/>
          <a:ln>
            <a:noFill/>
          </a:ln>
        </p:spPr>
        <p:txBody>
          <a:bodyPr spcFirstLastPara="1" wrap="square" lIns="0" tIns="0" rIns="0" bIns="0" anchor="t" anchorCtr="0">
            <a:spAutoFit/>
          </a:bodyPr>
          <a:lstStyle/>
          <a:p>
            <a:pPr lvl="0" algn="ctr"/>
            <a:r>
              <a:rPr lang="en-US" sz="6000" dirty="0" smtClean="0">
                <a:latin typeface="+mj-lt"/>
              </a:rPr>
              <a:t>Transformer Network</a:t>
            </a:r>
            <a:endParaRPr sz="6000" dirty="0">
              <a:latin typeface="+mj-lt"/>
            </a:endParaRPr>
          </a:p>
        </p:txBody>
      </p:sp>
      <p:sp>
        <p:nvSpPr>
          <p:cNvPr id="44" name="Google Shape;44;p1"/>
          <p:cNvSpPr txBox="1">
            <a:spLocks noGrp="1"/>
          </p:cNvSpPr>
          <p:nvPr>
            <p:ph type="body" idx="1"/>
          </p:nvPr>
        </p:nvSpPr>
        <p:spPr>
          <a:xfrm>
            <a:off x="4395730" y="1156771"/>
            <a:ext cx="7796270" cy="5563518"/>
          </a:xfrm>
          <a:prstGeom prst="rect">
            <a:avLst/>
          </a:prstGeom>
          <a:noFill/>
          <a:ln>
            <a:noFill/>
          </a:ln>
        </p:spPr>
        <p:txBody>
          <a:bodyPr spcFirstLastPara="1" wrap="square" lIns="0" tIns="0" rIns="0" bIns="0" anchor="t" anchorCtr="0">
            <a:noAutofit/>
          </a:bodyPr>
          <a:lstStyle/>
          <a:p>
            <a:pPr marL="785495" marR="5080" lvl="0" indent="-773430"/>
            <a:r>
              <a:rPr lang="en-US" sz="2400" b="1" dirty="0" smtClean="0">
                <a:latin typeface="+mn-lt"/>
              </a:rPr>
              <a:t>Learning Objectives</a:t>
            </a:r>
            <a:r>
              <a:rPr lang="en-US" sz="2400" dirty="0" smtClean="0">
                <a:latin typeface="+mn-lt"/>
              </a:rPr>
              <a:t>:</a:t>
            </a:r>
          </a:p>
          <a:p>
            <a:pPr marL="365760" marR="5080" lvl="0" indent="-365760">
              <a:buSzPct val="100000"/>
              <a:buFont typeface="Arial" panose="020B0604020202020204" pitchFamily="34" charset="0"/>
              <a:buChar char="•"/>
            </a:pPr>
            <a:r>
              <a:rPr lang="en-US" sz="2400" dirty="0" smtClean="0">
                <a:latin typeface="+mn-lt"/>
              </a:rPr>
              <a:t>Create </a:t>
            </a:r>
            <a:r>
              <a:rPr lang="en-US" sz="2400" dirty="0">
                <a:latin typeface="+mn-lt"/>
              </a:rPr>
              <a:t>positional encodings to capture sequential relationships in data</a:t>
            </a:r>
          </a:p>
          <a:p>
            <a:pPr marL="365760" marR="5080" lvl="0" indent="-365760">
              <a:buSzPct val="100000"/>
              <a:buFont typeface="Arial" panose="020B0604020202020204" pitchFamily="34" charset="0"/>
              <a:buChar char="•"/>
            </a:pPr>
            <a:r>
              <a:rPr lang="en-US" sz="2400" dirty="0">
                <a:latin typeface="+mn-lt"/>
              </a:rPr>
              <a:t>Calculate scaled dot-product self-attention with word </a:t>
            </a:r>
            <a:r>
              <a:rPr lang="en-US" sz="2400" dirty="0" err="1">
                <a:latin typeface="+mn-lt"/>
              </a:rPr>
              <a:t>embeddings</a:t>
            </a:r>
            <a:endParaRPr lang="en-US" sz="2400" dirty="0">
              <a:latin typeface="+mn-lt"/>
            </a:endParaRPr>
          </a:p>
          <a:p>
            <a:pPr marL="365760" marR="5080" lvl="0" indent="-365760">
              <a:buSzPct val="100000"/>
              <a:buFont typeface="Arial" panose="020B0604020202020204" pitchFamily="34" charset="0"/>
              <a:buChar char="•"/>
            </a:pPr>
            <a:r>
              <a:rPr lang="en-US" sz="2400" dirty="0">
                <a:latin typeface="+mn-lt"/>
              </a:rPr>
              <a:t>Implement masked multi-head attention</a:t>
            </a:r>
          </a:p>
          <a:p>
            <a:pPr marL="365760" marR="5080" lvl="0" indent="-365760">
              <a:buSzPct val="100000"/>
              <a:buFont typeface="Arial" panose="020B0604020202020204" pitchFamily="34" charset="0"/>
              <a:buChar char="•"/>
            </a:pPr>
            <a:r>
              <a:rPr lang="en-US" sz="2400" dirty="0">
                <a:latin typeface="+mn-lt"/>
              </a:rPr>
              <a:t>Build and train a Transformer model</a:t>
            </a:r>
          </a:p>
          <a:p>
            <a:pPr marL="365760" marR="5080" lvl="0" indent="-365760">
              <a:buSzPct val="100000"/>
              <a:buFont typeface="Arial" panose="020B0604020202020204" pitchFamily="34" charset="0"/>
              <a:buChar char="•"/>
            </a:pPr>
            <a:r>
              <a:rPr lang="en-US" sz="2400" dirty="0">
                <a:latin typeface="+mn-lt"/>
              </a:rPr>
              <a:t>Fine-tune a pre-trained transformer model for Named Entity Recognition</a:t>
            </a:r>
          </a:p>
          <a:p>
            <a:pPr marL="365760" marR="5080" lvl="0" indent="-365760">
              <a:buSzPct val="100000"/>
              <a:buFont typeface="Arial" panose="020B0604020202020204" pitchFamily="34" charset="0"/>
              <a:buChar char="•"/>
            </a:pPr>
            <a:r>
              <a:rPr lang="en-US" sz="2400" dirty="0">
                <a:latin typeface="+mn-lt"/>
              </a:rPr>
              <a:t>Fine-tune a pre-trained transformer model for Question Answering</a:t>
            </a:r>
          </a:p>
          <a:p>
            <a:pPr marL="365760" marR="5080" lvl="0" indent="-365760">
              <a:buSzPct val="100000"/>
              <a:buFont typeface="Arial" panose="020B0604020202020204" pitchFamily="34" charset="0"/>
              <a:buChar char="•"/>
            </a:pPr>
            <a:r>
              <a:rPr lang="en-US" sz="2400" dirty="0">
                <a:latin typeface="+mn-lt"/>
              </a:rPr>
              <a:t>Implement a QA model in </a:t>
            </a:r>
            <a:r>
              <a:rPr lang="en-US" sz="2400" dirty="0" err="1">
                <a:latin typeface="+mn-lt"/>
              </a:rPr>
              <a:t>TensorFlow</a:t>
            </a:r>
            <a:r>
              <a:rPr lang="en-US" sz="2400" dirty="0">
                <a:latin typeface="+mn-lt"/>
              </a:rPr>
              <a:t> and </a:t>
            </a:r>
            <a:r>
              <a:rPr lang="en-US" sz="2400" dirty="0" err="1">
                <a:latin typeface="+mn-lt"/>
              </a:rPr>
              <a:t>PyTorch</a:t>
            </a:r>
            <a:endParaRPr lang="en-US" sz="2400" dirty="0">
              <a:latin typeface="+mn-lt"/>
            </a:endParaRPr>
          </a:p>
          <a:p>
            <a:pPr marL="365760" marR="5080" lvl="0" indent="-365760">
              <a:buSzPct val="100000"/>
              <a:buFont typeface="Arial" panose="020B0604020202020204" pitchFamily="34" charset="0"/>
              <a:buChar char="•"/>
            </a:pPr>
            <a:r>
              <a:rPr lang="en-US" sz="2400" dirty="0">
                <a:latin typeface="+mn-lt"/>
              </a:rPr>
              <a:t>Fine-tune a pre-trained transformer model to a custom dataset</a:t>
            </a:r>
          </a:p>
          <a:p>
            <a:pPr marL="365760" marR="5080" lvl="0" indent="-365760">
              <a:buSzPct val="100000"/>
              <a:buFont typeface="Arial" panose="020B0604020202020204" pitchFamily="34" charset="0"/>
              <a:buChar char="•"/>
            </a:pPr>
            <a:r>
              <a:rPr lang="en-US" sz="2400" dirty="0">
                <a:latin typeface="+mn-lt"/>
              </a:rPr>
              <a:t>Perform extractive Question Answering</a:t>
            </a:r>
            <a:endParaRPr sz="2400" dirty="0">
              <a:latin typeface="+mn-lt"/>
            </a:endParaRPr>
          </a:p>
        </p:txBody>
      </p:sp>
      <p:pic>
        <p:nvPicPr>
          <p:cNvPr id="45" name="Google Shape;45;p1"/>
          <p:cNvPicPr preferRelativeResize="0"/>
          <p:nvPr/>
        </p:nvPicPr>
        <p:blipFill rotWithShape="1">
          <a:blip r:embed="rId3">
            <a:alphaModFix/>
          </a:blip>
          <a:srcRect/>
          <a:stretch/>
        </p:blipFill>
        <p:spPr>
          <a:xfrm>
            <a:off x="417325" y="2395175"/>
            <a:ext cx="3871626" cy="2129399"/>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99"/>
        <p:cNvGrpSpPr/>
        <p:nvPr/>
      </p:nvGrpSpPr>
      <p:grpSpPr>
        <a:xfrm>
          <a:off x="0" y="0"/>
          <a:ext cx="0" cy="0"/>
          <a:chOff x="0" y="0"/>
          <a:chExt cx="0" cy="0"/>
        </a:xfrm>
      </p:grpSpPr>
      <p:sp>
        <p:nvSpPr>
          <p:cNvPr id="100" name="Google Shape;100;p8"/>
          <p:cNvSpPr txBox="1">
            <a:spLocks noGrp="1"/>
          </p:cNvSpPr>
          <p:nvPr>
            <p:ph type="title"/>
          </p:nvPr>
        </p:nvSpPr>
        <p:spPr>
          <a:xfrm>
            <a:off x="547217" y="286003"/>
            <a:ext cx="6152400" cy="23832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chemeClr val="dk1"/>
              </a:buClr>
              <a:buSzPts val="1400"/>
              <a:buFont typeface="Arial"/>
              <a:buNone/>
            </a:pPr>
            <a:r>
              <a:rPr lang="en-US">
                <a:latin typeface="Arial"/>
                <a:ea typeface="Arial"/>
                <a:cs typeface="Arial"/>
                <a:sym typeface="Arial"/>
              </a:rPr>
              <a:t>Self-Attention Intuition</a:t>
            </a:r>
            <a:endParaRPr>
              <a:latin typeface="Arial"/>
              <a:ea typeface="Arial"/>
              <a:cs typeface="Arial"/>
              <a:sym typeface="Arial"/>
            </a:endParaRPr>
          </a:p>
          <a:p>
            <a:pPr marL="12700" lvl="0" indent="0" algn="l" rtl="0">
              <a:lnSpc>
                <a:spcPct val="100000"/>
              </a:lnSpc>
              <a:spcBef>
                <a:spcPts val="0"/>
              </a:spcBef>
              <a:spcAft>
                <a:spcPts val="0"/>
              </a:spcAft>
              <a:buClr>
                <a:schemeClr val="dk1"/>
              </a:buClr>
              <a:buSzPts val="6600"/>
              <a:buFont typeface="Arial"/>
              <a:buNone/>
            </a:pPr>
            <a:endParaRPr sz="6600">
              <a:latin typeface="Arial"/>
              <a:ea typeface="Arial"/>
              <a:cs typeface="Arial"/>
              <a:sym typeface="Arial"/>
            </a:endParaRPr>
          </a:p>
          <a:p>
            <a:pPr marL="12700" lvl="0" indent="0" algn="l" rtl="0">
              <a:lnSpc>
                <a:spcPct val="100000"/>
              </a:lnSpc>
              <a:spcBef>
                <a:spcPts val="0"/>
              </a:spcBef>
              <a:spcAft>
                <a:spcPts val="0"/>
              </a:spcAft>
              <a:buSzPts val="1400"/>
              <a:buNone/>
            </a:pPr>
            <a:endParaRPr>
              <a:latin typeface="Arial"/>
              <a:ea typeface="Arial"/>
              <a:cs typeface="Arial"/>
              <a:sym typeface="Arial"/>
            </a:endParaRPr>
          </a:p>
        </p:txBody>
      </p:sp>
      <p:pic>
        <p:nvPicPr>
          <p:cNvPr id="101" name="Google Shape;101;p8"/>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102" name="Google Shape;102;p8"/>
          <p:cNvSpPr txBox="1"/>
          <p:nvPr/>
        </p:nvSpPr>
        <p:spPr>
          <a:xfrm>
            <a:off x="675099" y="1703775"/>
            <a:ext cx="11247269" cy="2769959"/>
          </a:xfrm>
          <a:prstGeom prst="rect">
            <a:avLst/>
          </a:prstGeom>
          <a:noFill/>
          <a:ln>
            <a:noFill/>
          </a:ln>
        </p:spPr>
        <p:txBody>
          <a:bodyPr spcFirstLastPara="1" wrap="square" lIns="91425" tIns="91425" rIns="91425" bIns="91425" anchor="t" anchorCtr="0">
            <a:spAutoFit/>
          </a:bodyPr>
          <a:lstStyle/>
          <a:p>
            <a:pPr marL="342900" lvl="0" indent="-342900">
              <a:buSzPts val="2400"/>
              <a:buFont typeface="Arial" panose="020B0604020202020204" pitchFamily="34" charset="0"/>
              <a:buChar char="•"/>
            </a:pPr>
            <a:r>
              <a:rPr lang="en-US" sz="2400" dirty="0">
                <a:solidFill>
                  <a:schemeClr val="dk1"/>
                </a:solidFill>
              </a:rPr>
              <a:t>The attention values are then computed using the dot product of the query and key, and scaled by the square root of the dimension of the key. </a:t>
            </a:r>
            <a:endParaRPr lang="en-US" sz="2400" dirty="0" smtClean="0">
              <a:solidFill>
                <a:schemeClr val="dk1"/>
              </a:solidFill>
            </a:endParaRPr>
          </a:p>
          <a:p>
            <a:pPr marL="342900" lvl="0" indent="-342900">
              <a:buSzPts val="2400"/>
              <a:buFont typeface="Arial" panose="020B0604020202020204" pitchFamily="34" charset="0"/>
              <a:buChar char="•"/>
            </a:pPr>
            <a:r>
              <a:rPr lang="en-US" sz="2400" dirty="0" smtClean="0">
                <a:solidFill>
                  <a:schemeClr val="dk1"/>
                </a:solidFill>
              </a:rPr>
              <a:t>The </a:t>
            </a:r>
            <a:r>
              <a:rPr lang="en-US" sz="2400" dirty="0">
                <a:solidFill>
                  <a:schemeClr val="dk1"/>
                </a:solidFill>
              </a:rPr>
              <a:t>resulting attention weights are used to compute a weighted sum of the values, which gives the attention-based representation for each word. </a:t>
            </a:r>
            <a:endParaRPr lang="en-US" sz="2400" dirty="0" smtClean="0">
              <a:solidFill>
                <a:schemeClr val="dk1"/>
              </a:solidFill>
            </a:endParaRPr>
          </a:p>
          <a:p>
            <a:pPr marL="342900" lvl="0" indent="-342900">
              <a:buSzPts val="2400"/>
              <a:buFont typeface="Arial" panose="020B0604020202020204" pitchFamily="34" charset="0"/>
              <a:buChar char="•"/>
            </a:pPr>
            <a:r>
              <a:rPr lang="en-US" sz="2400" dirty="0" smtClean="0">
                <a:solidFill>
                  <a:schemeClr val="dk1"/>
                </a:solidFill>
              </a:rPr>
              <a:t>The </a:t>
            </a:r>
            <a:r>
              <a:rPr lang="en-US" sz="2400" dirty="0">
                <a:solidFill>
                  <a:schemeClr val="dk1"/>
                </a:solidFill>
              </a:rPr>
              <a:t>self-attention mechanism allows for the parallel computation of these representations, making it more efficient than traditional sequence-to-sequence </a:t>
            </a:r>
            <a:r>
              <a:rPr lang="en-US" sz="2400" dirty="0" smtClean="0">
                <a:solidFill>
                  <a:schemeClr val="dk1"/>
                </a:solidFill>
              </a:rPr>
              <a:t>models.</a:t>
            </a:r>
            <a:endParaRPr sz="2400" b="0" i="0" u="none" strike="noStrike" cap="none" dirty="0">
              <a:solidFill>
                <a:srgbClr val="000000"/>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06"/>
        <p:cNvGrpSpPr/>
        <p:nvPr/>
      </p:nvGrpSpPr>
      <p:grpSpPr>
        <a:xfrm>
          <a:off x="0" y="0"/>
          <a:ext cx="0" cy="0"/>
          <a:chOff x="0" y="0"/>
          <a:chExt cx="0" cy="0"/>
        </a:xfrm>
      </p:grpSpPr>
      <p:sp>
        <p:nvSpPr>
          <p:cNvPr id="107" name="Google Shape;107;p9"/>
          <p:cNvSpPr txBox="1"/>
          <p:nvPr/>
        </p:nvSpPr>
        <p:spPr>
          <a:xfrm>
            <a:off x="1163421" y="3840556"/>
            <a:ext cx="1231800" cy="56700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Clr>
                <a:srgbClr val="000000"/>
              </a:buClr>
              <a:buSzPts val="3600"/>
              <a:buFont typeface="Arial"/>
              <a:buNone/>
            </a:pPr>
            <a:r>
              <a:rPr lang="en-US" sz="3600" b="0" i="0" u="none" strike="noStrike" cap="none" baseline="-25000">
                <a:solidFill>
                  <a:srgbClr val="000000"/>
                </a:solidFill>
                <a:latin typeface="Cambria Math"/>
                <a:ea typeface="Cambria Math"/>
                <a:cs typeface="Cambria Math"/>
                <a:sym typeface="Cambria Math"/>
              </a:rPr>
              <a:t>𝛼</a:t>
            </a:r>
            <a:r>
              <a:rPr lang="en-US" sz="1750" b="0" i="0" u="none" strike="noStrike" cap="none">
                <a:solidFill>
                  <a:srgbClr val="000000"/>
                </a:solidFill>
                <a:latin typeface="Cambria Math"/>
                <a:ea typeface="Cambria Math"/>
                <a:cs typeface="Cambria Math"/>
                <a:sym typeface="Cambria Math"/>
              </a:rPr>
              <a:t>&lt;𝑡,𝑡</a:t>
            </a:r>
            <a:r>
              <a:rPr lang="en-US" sz="2175" b="0" i="0" u="none" strike="noStrike" cap="none" baseline="30000">
                <a:solidFill>
                  <a:srgbClr val="000000"/>
                </a:solidFill>
                <a:latin typeface="Cambria Math"/>
                <a:ea typeface="Cambria Math"/>
                <a:cs typeface="Cambria Math"/>
                <a:sym typeface="Cambria Math"/>
              </a:rPr>
              <a:t>′</a:t>
            </a:r>
            <a:r>
              <a:rPr lang="en-US" sz="1750" b="0" i="0" u="none" strike="noStrike" cap="none">
                <a:solidFill>
                  <a:srgbClr val="000000"/>
                </a:solidFill>
                <a:latin typeface="Cambria Math"/>
                <a:ea typeface="Cambria Math"/>
                <a:cs typeface="Cambria Math"/>
                <a:sym typeface="Cambria Math"/>
              </a:rPr>
              <a:t>&gt; </a:t>
            </a:r>
            <a:r>
              <a:rPr lang="en-US" sz="3600" b="0" i="0" u="none" strike="noStrike" cap="none" baseline="-25000">
                <a:solidFill>
                  <a:srgbClr val="000000"/>
                </a:solidFill>
                <a:latin typeface="Cambria"/>
                <a:ea typeface="Cambria"/>
                <a:cs typeface="Cambria"/>
                <a:sym typeface="Cambria"/>
              </a:rPr>
              <a:t>=</a:t>
            </a:r>
            <a:endParaRPr sz="3600" b="0" i="0" u="none" strike="noStrike" cap="none" baseline="-25000">
              <a:solidFill>
                <a:srgbClr val="000000"/>
              </a:solidFill>
              <a:latin typeface="Cambria"/>
              <a:ea typeface="Cambria"/>
              <a:cs typeface="Cambria"/>
              <a:sym typeface="Cambria"/>
            </a:endParaRPr>
          </a:p>
        </p:txBody>
      </p:sp>
      <p:sp>
        <p:nvSpPr>
          <p:cNvPr id="108" name="Google Shape;108;p9"/>
          <p:cNvSpPr/>
          <p:nvPr/>
        </p:nvSpPr>
        <p:spPr>
          <a:xfrm>
            <a:off x="2440304" y="4156202"/>
            <a:ext cx="2231390" cy="22860"/>
          </a:xfrm>
          <a:custGeom>
            <a:avLst/>
            <a:gdLst/>
            <a:ahLst/>
            <a:cxnLst/>
            <a:rect l="l" t="t" r="r" b="b"/>
            <a:pathLst>
              <a:path w="2231390" h="22860" extrusionOk="0">
                <a:moveTo>
                  <a:pt x="2231136" y="0"/>
                </a:moveTo>
                <a:lnTo>
                  <a:pt x="0" y="0"/>
                </a:lnTo>
                <a:lnTo>
                  <a:pt x="0" y="22860"/>
                </a:lnTo>
                <a:lnTo>
                  <a:pt x="2231136" y="22860"/>
                </a:lnTo>
                <a:lnTo>
                  <a:pt x="2231136"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09" name="Google Shape;109;p9"/>
          <p:cNvSpPr txBox="1"/>
          <p:nvPr/>
        </p:nvSpPr>
        <p:spPr>
          <a:xfrm>
            <a:off x="2771520" y="3788740"/>
            <a:ext cx="1569600" cy="392400"/>
          </a:xfrm>
          <a:prstGeom prst="rect">
            <a:avLst/>
          </a:prstGeom>
          <a:noFill/>
          <a:ln>
            <a:noFill/>
          </a:ln>
        </p:spPr>
        <p:txBody>
          <a:bodyPr spcFirstLastPara="1" wrap="square" lIns="0" tIns="11425" rIns="0" bIns="0" anchor="t" anchorCtr="0">
            <a:spAutoFit/>
          </a:bodyPr>
          <a:lstStyle/>
          <a:p>
            <a:pPr marL="38100" marR="0" lvl="0" indent="0" algn="l" rtl="0">
              <a:lnSpc>
                <a:spcPct val="100000"/>
              </a:lnSpc>
              <a:spcBef>
                <a:spcPts val="0"/>
              </a:spcBef>
              <a:spcAft>
                <a:spcPts val="0"/>
              </a:spcAft>
              <a:buClr>
                <a:srgbClr val="000000"/>
              </a:buClr>
              <a:buSzPts val="2050"/>
              <a:buFont typeface="Arial"/>
              <a:buNone/>
            </a:pPr>
            <a:r>
              <a:rPr lang="en-US" sz="2050" b="0" i="0" u="none" strike="noStrike" cap="none">
                <a:solidFill>
                  <a:srgbClr val="000000"/>
                </a:solidFill>
                <a:latin typeface="Cambria Math"/>
                <a:ea typeface="Cambria Math"/>
                <a:cs typeface="Cambria Math"/>
                <a:sym typeface="Cambria Math"/>
              </a:rPr>
              <a:t>exp(𝑒</a:t>
            </a:r>
            <a:r>
              <a:rPr lang="en-US" sz="2475" b="0" i="0" u="none" strike="noStrike" cap="none" baseline="30000">
                <a:solidFill>
                  <a:srgbClr val="000000"/>
                </a:solidFill>
                <a:latin typeface="Cambria Math"/>
                <a:ea typeface="Cambria Math"/>
                <a:cs typeface="Cambria Math"/>
                <a:sym typeface="Cambria Math"/>
              </a:rPr>
              <a:t>&lt;𝑡,𝑡′&gt;</a:t>
            </a:r>
            <a:r>
              <a:rPr lang="en-US" sz="2050" b="0" i="0" u="none" strike="noStrike" cap="none">
                <a:solidFill>
                  <a:srgbClr val="000000"/>
                </a:solidFill>
                <a:latin typeface="Cambria Math"/>
                <a:ea typeface="Cambria Math"/>
                <a:cs typeface="Cambria Math"/>
                <a:sym typeface="Cambria Math"/>
              </a:rPr>
              <a:t>)</a:t>
            </a:r>
            <a:endParaRPr sz="2050" b="0" i="0" u="none" strike="noStrike" cap="none">
              <a:solidFill>
                <a:srgbClr val="000000"/>
              </a:solidFill>
              <a:latin typeface="Cambria Math"/>
              <a:ea typeface="Cambria Math"/>
              <a:cs typeface="Cambria Math"/>
              <a:sym typeface="Cambria Math"/>
            </a:endParaRPr>
          </a:p>
        </p:txBody>
      </p:sp>
      <p:sp>
        <p:nvSpPr>
          <p:cNvPr id="110" name="Google Shape;110;p9"/>
          <p:cNvSpPr txBox="1"/>
          <p:nvPr/>
        </p:nvSpPr>
        <p:spPr>
          <a:xfrm>
            <a:off x="2402458" y="4072890"/>
            <a:ext cx="540900" cy="484800"/>
          </a:xfrm>
          <a:prstGeom prst="rect">
            <a:avLst/>
          </a:prstGeom>
          <a:noFill/>
          <a:ln>
            <a:noFill/>
          </a:ln>
        </p:spPr>
        <p:txBody>
          <a:bodyPr spcFirstLastPara="1" wrap="square" lIns="0" tIns="11425" rIns="0" bIns="0" anchor="t" anchorCtr="0">
            <a:spAutoFit/>
          </a:bodyPr>
          <a:lstStyle/>
          <a:p>
            <a:pPr marL="38100" marR="0" lvl="0" indent="0" algn="l" rtl="0">
              <a:lnSpc>
                <a:spcPct val="100000"/>
              </a:lnSpc>
              <a:spcBef>
                <a:spcPts val="0"/>
              </a:spcBef>
              <a:spcAft>
                <a:spcPts val="0"/>
              </a:spcAft>
              <a:buClr>
                <a:srgbClr val="000000"/>
              </a:buClr>
              <a:buSzPts val="3075"/>
              <a:buFont typeface="Arial"/>
              <a:buNone/>
            </a:pPr>
            <a:r>
              <a:rPr lang="en-US" sz="3075" b="0" i="0" u="none" strike="noStrike" cap="none" baseline="-25000">
                <a:solidFill>
                  <a:srgbClr val="000000"/>
                </a:solidFill>
                <a:latin typeface="Cambria Math"/>
                <a:ea typeface="Cambria Math"/>
                <a:cs typeface="Cambria Math"/>
                <a:sym typeface="Cambria Math"/>
              </a:rPr>
              <a:t>∑</a:t>
            </a:r>
            <a:r>
              <a:rPr lang="en-US" sz="1650" b="0" i="0" u="none" strike="noStrike" cap="none">
                <a:solidFill>
                  <a:srgbClr val="000000"/>
                </a:solidFill>
                <a:latin typeface="Cambria Math"/>
                <a:ea typeface="Cambria Math"/>
                <a:cs typeface="Cambria Math"/>
                <a:sym typeface="Cambria Math"/>
              </a:rPr>
              <a:t>𝑇</a:t>
            </a:r>
            <a:r>
              <a:rPr lang="en-US" sz="2475" b="0" i="0" u="none" strike="noStrike" cap="none" baseline="-25000">
                <a:solidFill>
                  <a:srgbClr val="000000"/>
                </a:solidFill>
                <a:latin typeface="Cambria Math"/>
                <a:ea typeface="Cambria Math"/>
                <a:cs typeface="Cambria Math"/>
                <a:sym typeface="Cambria Math"/>
              </a:rPr>
              <a:t>𝑥</a:t>
            </a:r>
            <a:endParaRPr sz="2475" b="0" i="0" u="none" strike="noStrike" cap="none" baseline="-25000">
              <a:solidFill>
                <a:srgbClr val="000000"/>
              </a:solidFill>
              <a:latin typeface="Cambria Math"/>
              <a:ea typeface="Cambria Math"/>
              <a:cs typeface="Cambria Math"/>
              <a:sym typeface="Cambria Math"/>
            </a:endParaRPr>
          </a:p>
        </p:txBody>
      </p:sp>
      <p:sp>
        <p:nvSpPr>
          <p:cNvPr id="111" name="Google Shape;111;p9"/>
          <p:cNvSpPr txBox="1"/>
          <p:nvPr/>
        </p:nvSpPr>
        <p:spPr>
          <a:xfrm>
            <a:off x="2586863" y="4409694"/>
            <a:ext cx="565200" cy="397500"/>
          </a:xfrm>
          <a:prstGeom prst="rect">
            <a:avLst/>
          </a:prstGeom>
          <a:noFill/>
          <a:ln>
            <a:noFill/>
          </a:ln>
        </p:spPr>
        <p:txBody>
          <a:bodyPr spcFirstLastPara="1" wrap="square" lIns="0" tIns="16500" rIns="0" bIns="0" anchor="t" anchorCtr="0">
            <a:spAutoFit/>
          </a:bodyPr>
          <a:lstStyle/>
          <a:p>
            <a:pPr marL="38100" marR="0" lvl="0" indent="0" algn="l" rtl="0">
              <a:lnSpc>
                <a:spcPct val="100000"/>
              </a:lnSpc>
              <a:spcBef>
                <a:spcPts val="0"/>
              </a:spcBef>
              <a:spcAft>
                <a:spcPts val="0"/>
              </a:spcAft>
              <a:buClr>
                <a:srgbClr val="000000"/>
              </a:buClr>
              <a:buSzPts val="1650"/>
              <a:buFont typeface="Arial"/>
              <a:buNone/>
            </a:pPr>
            <a:r>
              <a:rPr lang="en-US" sz="1650" b="0" i="0" u="none" strike="noStrike" cap="none">
                <a:solidFill>
                  <a:srgbClr val="000000"/>
                </a:solidFill>
                <a:latin typeface="Cambria Math"/>
                <a:ea typeface="Cambria Math"/>
                <a:cs typeface="Cambria Math"/>
                <a:sym typeface="Cambria Math"/>
              </a:rPr>
              <a:t>𝑡</a:t>
            </a:r>
            <a:r>
              <a:rPr lang="en-US" sz="2475" b="0" i="0" u="none" strike="noStrike" cap="none" baseline="30000">
                <a:solidFill>
                  <a:srgbClr val="000000"/>
                </a:solidFill>
                <a:latin typeface="Cambria Math"/>
                <a:ea typeface="Cambria Math"/>
                <a:cs typeface="Cambria Math"/>
                <a:sym typeface="Cambria Math"/>
              </a:rPr>
              <a:t>′</a:t>
            </a:r>
            <a:r>
              <a:rPr lang="en-US" sz="1650" b="0" i="0" u="none" strike="noStrike" cap="none">
                <a:solidFill>
                  <a:srgbClr val="000000"/>
                </a:solidFill>
                <a:latin typeface="Cambria Math"/>
                <a:ea typeface="Cambria Math"/>
                <a:cs typeface="Cambria Math"/>
                <a:sym typeface="Cambria Math"/>
              </a:rPr>
              <a:t>=1</a:t>
            </a:r>
            <a:endParaRPr sz="1650" b="0" i="0" u="none" strike="noStrike" cap="none">
              <a:solidFill>
                <a:srgbClr val="000000"/>
              </a:solidFill>
              <a:latin typeface="Cambria Math"/>
              <a:ea typeface="Cambria Math"/>
              <a:cs typeface="Cambria Math"/>
              <a:sym typeface="Cambria Math"/>
            </a:endParaRPr>
          </a:p>
        </p:txBody>
      </p:sp>
      <p:sp>
        <p:nvSpPr>
          <p:cNvPr id="112" name="Google Shape;112;p9"/>
          <p:cNvSpPr txBox="1"/>
          <p:nvPr/>
        </p:nvSpPr>
        <p:spPr>
          <a:xfrm>
            <a:off x="3085464" y="4216146"/>
            <a:ext cx="1567800" cy="392400"/>
          </a:xfrm>
          <a:prstGeom prst="rect">
            <a:avLst/>
          </a:prstGeom>
          <a:noFill/>
          <a:ln>
            <a:noFill/>
          </a:ln>
        </p:spPr>
        <p:txBody>
          <a:bodyPr spcFirstLastPara="1" wrap="square" lIns="0" tIns="11425" rIns="0" bIns="0" anchor="t" anchorCtr="0">
            <a:spAutoFit/>
          </a:bodyPr>
          <a:lstStyle/>
          <a:p>
            <a:pPr marL="38100" marR="0" lvl="0" indent="0" algn="l" rtl="0">
              <a:lnSpc>
                <a:spcPct val="100000"/>
              </a:lnSpc>
              <a:spcBef>
                <a:spcPts val="0"/>
              </a:spcBef>
              <a:spcAft>
                <a:spcPts val="0"/>
              </a:spcAft>
              <a:buClr>
                <a:srgbClr val="000000"/>
              </a:buClr>
              <a:buSzPts val="2050"/>
              <a:buFont typeface="Arial"/>
              <a:buNone/>
            </a:pPr>
            <a:r>
              <a:rPr lang="en-US" sz="2050" b="0" i="0" u="none" strike="noStrike" cap="none">
                <a:solidFill>
                  <a:srgbClr val="000000"/>
                </a:solidFill>
                <a:latin typeface="Cambria Math"/>
                <a:ea typeface="Cambria Math"/>
                <a:cs typeface="Cambria Math"/>
                <a:sym typeface="Cambria Math"/>
              </a:rPr>
              <a:t>exp(𝑒</a:t>
            </a:r>
            <a:r>
              <a:rPr lang="en-US" sz="2475" b="0" i="0" u="none" strike="noStrike" cap="none" baseline="30000">
                <a:solidFill>
                  <a:srgbClr val="000000"/>
                </a:solidFill>
                <a:latin typeface="Cambria Math"/>
                <a:ea typeface="Cambria Math"/>
                <a:cs typeface="Cambria Math"/>
                <a:sym typeface="Cambria Math"/>
              </a:rPr>
              <a:t>&lt;𝑡,𝑡′&gt;</a:t>
            </a:r>
            <a:r>
              <a:rPr lang="en-US" sz="2050" b="0" i="0" u="none" strike="noStrike" cap="none">
                <a:solidFill>
                  <a:srgbClr val="000000"/>
                </a:solidFill>
                <a:latin typeface="Cambria Math"/>
                <a:ea typeface="Cambria Math"/>
                <a:cs typeface="Cambria Math"/>
                <a:sym typeface="Cambria Math"/>
              </a:rPr>
              <a:t>)</a:t>
            </a:r>
            <a:endParaRPr sz="2050" b="0" i="0" u="none" strike="noStrike" cap="none">
              <a:solidFill>
                <a:srgbClr val="000000"/>
              </a:solidFill>
              <a:latin typeface="Cambria Math"/>
              <a:ea typeface="Cambria Math"/>
              <a:cs typeface="Cambria Math"/>
              <a:sym typeface="Cambria Math"/>
            </a:endParaRPr>
          </a:p>
        </p:txBody>
      </p:sp>
      <p:sp>
        <p:nvSpPr>
          <p:cNvPr id="113" name="Google Shape;113;p9"/>
          <p:cNvSpPr txBox="1"/>
          <p:nvPr/>
        </p:nvSpPr>
        <p:spPr>
          <a:xfrm>
            <a:off x="1202232" y="3032886"/>
            <a:ext cx="1794600" cy="289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Cambria"/>
                <a:ea typeface="Cambria"/>
                <a:cs typeface="Cambria"/>
                <a:sym typeface="Cambria"/>
              </a:rPr>
              <a:t>RNN Attention</a:t>
            </a:r>
            <a:endParaRPr sz="1800" b="0" i="0" u="none" strike="noStrike" cap="none">
              <a:solidFill>
                <a:srgbClr val="000000"/>
              </a:solidFill>
              <a:latin typeface="Cambria"/>
              <a:ea typeface="Cambria"/>
              <a:cs typeface="Cambria"/>
              <a:sym typeface="Cambria"/>
            </a:endParaRPr>
          </a:p>
        </p:txBody>
      </p:sp>
      <p:sp>
        <p:nvSpPr>
          <p:cNvPr id="114" name="Google Shape;114;p9"/>
          <p:cNvSpPr txBox="1">
            <a:spLocks noGrp="1"/>
          </p:cNvSpPr>
          <p:nvPr>
            <p:ph type="title"/>
          </p:nvPr>
        </p:nvSpPr>
        <p:spPr>
          <a:xfrm>
            <a:off x="547217" y="286003"/>
            <a:ext cx="6152400" cy="690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a:latin typeface="Arial"/>
                <a:ea typeface="Arial"/>
                <a:cs typeface="Arial"/>
                <a:sym typeface="Arial"/>
              </a:rPr>
              <a:t>Self-Attention Intuition</a:t>
            </a:r>
            <a:endParaRPr>
              <a:latin typeface="Arial"/>
              <a:ea typeface="Arial"/>
              <a:cs typeface="Arial"/>
              <a:sym typeface="Arial"/>
            </a:endParaRPr>
          </a:p>
        </p:txBody>
      </p:sp>
      <p:sp>
        <p:nvSpPr>
          <p:cNvPr id="115" name="Google Shape;115;p9"/>
          <p:cNvSpPr txBox="1"/>
          <p:nvPr/>
        </p:nvSpPr>
        <p:spPr>
          <a:xfrm>
            <a:off x="645972" y="1392428"/>
            <a:ext cx="8246100" cy="382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mbria Math"/>
                <a:ea typeface="Cambria Math"/>
                <a:cs typeface="Cambria Math"/>
                <a:sym typeface="Cambria Math"/>
              </a:rPr>
              <a:t>𝐴(𝑞, 𝐾, 𝑉)</a:t>
            </a:r>
            <a:r>
              <a:rPr lang="en-US" sz="2400" b="0" i="0" u="none" strike="noStrike" cap="none">
                <a:solidFill>
                  <a:srgbClr val="000000"/>
                </a:solidFill>
                <a:latin typeface="Cambria"/>
                <a:ea typeface="Cambria"/>
                <a:cs typeface="Cambria"/>
                <a:sym typeface="Cambria"/>
              </a:rPr>
              <a:t>= attention-based vector representation of a word</a:t>
            </a:r>
            <a:endParaRPr sz="2400" b="0" i="0" u="none" strike="noStrike" cap="none">
              <a:solidFill>
                <a:srgbClr val="000000"/>
              </a:solidFill>
              <a:latin typeface="Cambria"/>
              <a:ea typeface="Cambria"/>
              <a:cs typeface="Cambria"/>
              <a:sym typeface="Cambria"/>
            </a:endParaRPr>
          </a:p>
        </p:txBody>
      </p:sp>
      <p:sp>
        <p:nvSpPr>
          <p:cNvPr id="116" name="Google Shape;116;p9"/>
          <p:cNvSpPr txBox="1"/>
          <p:nvPr/>
        </p:nvSpPr>
        <p:spPr>
          <a:xfrm>
            <a:off x="884224" y="5748366"/>
            <a:ext cx="7809300" cy="701100"/>
          </a:xfrm>
          <a:prstGeom prst="rect">
            <a:avLst/>
          </a:prstGeom>
          <a:noFill/>
          <a:ln>
            <a:noFill/>
          </a:ln>
        </p:spPr>
        <p:txBody>
          <a:bodyPr spcFirstLastPara="1" wrap="square" lIns="0" tIns="0" rIns="0" bIns="0" anchor="t" anchorCtr="0">
            <a:spAutoFit/>
          </a:bodyPr>
          <a:lstStyle/>
          <a:p>
            <a:pPr marL="18415" marR="0" lvl="0" indent="0" algn="l" rtl="0">
              <a:lnSpc>
                <a:spcPct val="52222"/>
              </a:lnSpc>
              <a:spcBef>
                <a:spcPts val="0"/>
              </a:spcBef>
              <a:spcAft>
                <a:spcPts val="0"/>
              </a:spcAft>
              <a:buClr>
                <a:srgbClr val="000000"/>
              </a:buClr>
              <a:buSzPts val="3600"/>
              <a:buFont typeface="Arial"/>
              <a:buNone/>
            </a:pPr>
            <a:r>
              <a:rPr lang="en-US" sz="3600" b="0" i="0" u="none" strike="noStrike" cap="none" baseline="-25000">
                <a:solidFill>
                  <a:srgbClr val="000000"/>
                </a:solidFill>
                <a:latin typeface="Cambria Math"/>
                <a:ea typeface="Cambria Math"/>
                <a:cs typeface="Cambria Math"/>
                <a:sym typeface="Cambria Math"/>
              </a:rPr>
              <a:t>𝑥</a:t>
            </a:r>
            <a:r>
              <a:rPr lang="en-US" sz="2625" b="0" i="0" u="none" strike="noStrike" cap="none" baseline="30000">
                <a:solidFill>
                  <a:srgbClr val="000000"/>
                </a:solidFill>
                <a:latin typeface="Cambria Math"/>
                <a:ea typeface="Cambria Math"/>
                <a:cs typeface="Cambria Math"/>
                <a:sym typeface="Cambria Math"/>
              </a:rPr>
              <a:t>&lt;1&gt;	</a:t>
            </a:r>
            <a:r>
              <a:rPr lang="en-US" sz="3600" b="0" i="0" u="none" strike="noStrike" cap="none" baseline="-25000">
                <a:solidFill>
                  <a:srgbClr val="000000"/>
                </a:solidFill>
                <a:latin typeface="Cambria Math"/>
                <a:ea typeface="Cambria Math"/>
                <a:cs typeface="Cambria Math"/>
                <a:sym typeface="Cambria Math"/>
              </a:rPr>
              <a:t>𝑥</a:t>
            </a:r>
            <a:r>
              <a:rPr lang="en-US" sz="2625" b="0" i="0" u="none" strike="noStrike" cap="none" baseline="30000">
                <a:solidFill>
                  <a:srgbClr val="000000"/>
                </a:solidFill>
                <a:latin typeface="Cambria Math"/>
                <a:ea typeface="Cambria Math"/>
                <a:cs typeface="Cambria Math"/>
                <a:sym typeface="Cambria Math"/>
              </a:rPr>
              <a:t>&lt;2&gt;	</a:t>
            </a:r>
            <a:r>
              <a:rPr lang="en-US" sz="3600" b="0" i="0" u="none" strike="noStrike" cap="none" baseline="-25000">
                <a:solidFill>
                  <a:srgbClr val="000000"/>
                </a:solidFill>
                <a:latin typeface="Cambria Math"/>
                <a:ea typeface="Cambria Math"/>
                <a:cs typeface="Cambria Math"/>
                <a:sym typeface="Cambria Math"/>
              </a:rPr>
              <a:t>𝑥</a:t>
            </a:r>
            <a:r>
              <a:rPr lang="en-US" sz="2625" b="0" i="0" u="none" strike="noStrike" cap="none" baseline="30000">
                <a:solidFill>
                  <a:srgbClr val="000000"/>
                </a:solidFill>
                <a:latin typeface="Cambria Math"/>
                <a:ea typeface="Cambria Math"/>
                <a:cs typeface="Cambria Math"/>
                <a:sym typeface="Cambria Math"/>
              </a:rPr>
              <a:t>&lt;4&gt;	</a:t>
            </a:r>
            <a:r>
              <a:rPr lang="en-US" sz="3600" b="0" i="0" u="none" strike="noStrike" cap="none" baseline="-25000">
                <a:solidFill>
                  <a:srgbClr val="000000"/>
                </a:solidFill>
                <a:latin typeface="Cambria Math"/>
                <a:ea typeface="Cambria Math"/>
                <a:cs typeface="Cambria Math"/>
                <a:sym typeface="Cambria Math"/>
              </a:rPr>
              <a:t>𝑥</a:t>
            </a:r>
            <a:r>
              <a:rPr lang="en-US" sz="1750" b="0" i="0" u="none" strike="noStrike" cap="none">
                <a:solidFill>
                  <a:srgbClr val="000000"/>
                </a:solidFill>
                <a:latin typeface="Cambria Math"/>
                <a:ea typeface="Cambria Math"/>
                <a:cs typeface="Cambria Math"/>
                <a:sym typeface="Cambria Math"/>
              </a:rPr>
              <a:t>&lt;5&gt;</a:t>
            </a:r>
            <a:endParaRPr sz="1750" b="0" i="0" u="none" strike="noStrike" cap="none">
              <a:solidFill>
                <a:srgbClr val="000000"/>
              </a:solidFill>
              <a:latin typeface="Cambria Math"/>
              <a:ea typeface="Cambria Math"/>
              <a:cs typeface="Cambria Math"/>
              <a:sym typeface="Cambria Math"/>
            </a:endParaRPr>
          </a:p>
          <a:p>
            <a:pPr marL="0" marR="0" lvl="0" indent="0" algn="l" rtl="0">
              <a:lnSpc>
                <a:spcPct val="100000"/>
              </a:lnSpc>
              <a:spcBef>
                <a:spcPts val="330"/>
              </a:spcBef>
              <a:spcAft>
                <a:spcPts val="0"/>
              </a:spcAft>
              <a:buClr>
                <a:srgbClr val="000000"/>
              </a:buClr>
              <a:buSzPts val="2400"/>
              <a:buFont typeface="Arial"/>
              <a:buNone/>
            </a:pPr>
            <a:r>
              <a:rPr lang="en-US" sz="2400" b="0" i="0" u="none" strike="noStrike" cap="none">
                <a:solidFill>
                  <a:srgbClr val="000000"/>
                </a:solidFill>
                <a:latin typeface="Cambria"/>
                <a:ea typeface="Cambria"/>
                <a:cs typeface="Cambria"/>
                <a:sym typeface="Cambria"/>
              </a:rPr>
              <a:t>Jane	visite	en	septembre</a:t>
            </a:r>
            <a:endParaRPr sz="2400" b="0" i="0" u="none" strike="noStrike" cap="none">
              <a:solidFill>
                <a:srgbClr val="000000"/>
              </a:solidFill>
              <a:latin typeface="Cambria"/>
              <a:ea typeface="Cambria"/>
              <a:cs typeface="Cambria"/>
              <a:sym typeface="Cambria"/>
            </a:endParaRPr>
          </a:p>
        </p:txBody>
      </p:sp>
      <p:sp>
        <p:nvSpPr>
          <p:cNvPr id="117" name="Google Shape;117;p9"/>
          <p:cNvSpPr/>
          <p:nvPr/>
        </p:nvSpPr>
        <p:spPr>
          <a:xfrm>
            <a:off x="467868" y="5308091"/>
            <a:ext cx="8641080" cy="1068704"/>
          </a:xfrm>
          <a:custGeom>
            <a:avLst/>
            <a:gdLst/>
            <a:ahLst/>
            <a:cxnLst/>
            <a:rect l="l" t="t" r="r" b="b"/>
            <a:pathLst>
              <a:path w="8641080" h="1068704" extrusionOk="0">
                <a:moveTo>
                  <a:pt x="8641080" y="0"/>
                </a:moveTo>
                <a:lnTo>
                  <a:pt x="0" y="0"/>
                </a:lnTo>
                <a:lnTo>
                  <a:pt x="0" y="1068324"/>
                </a:lnTo>
                <a:lnTo>
                  <a:pt x="8641080" y="1068324"/>
                </a:lnTo>
                <a:lnTo>
                  <a:pt x="8641080" y="0"/>
                </a:lnTo>
                <a:close/>
              </a:path>
            </a:pathLst>
          </a:custGeom>
          <a:solidFill>
            <a:srgbClr val="FFFFFF">
              <a:alpha val="4862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18" name="Google Shape;118;p9"/>
          <p:cNvSpPr txBox="1"/>
          <p:nvPr/>
        </p:nvSpPr>
        <p:spPr>
          <a:xfrm>
            <a:off x="3989832" y="5557566"/>
            <a:ext cx="1297800" cy="1030500"/>
          </a:xfrm>
          <a:prstGeom prst="rect">
            <a:avLst/>
          </a:prstGeom>
          <a:noFill/>
          <a:ln>
            <a:noFill/>
          </a:ln>
        </p:spPr>
        <p:txBody>
          <a:bodyPr spcFirstLastPara="1" wrap="square" lIns="0" tIns="59050" rIns="0" bIns="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baseline="-25000">
                <a:solidFill>
                  <a:srgbClr val="000000"/>
                </a:solidFill>
                <a:latin typeface="Cambria Math"/>
                <a:ea typeface="Cambria Math"/>
                <a:cs typeface="Cambria Math"/>
                <a:sym typeface="Cambria Math"/>
              </a:rPr>
              <a:t>𝑥</a:t>
            </a:r>
            <a:r>
              <a:rPr lang="en-US" sz="1750" b="0" i="0" u="none" strike="noStrike" cap="none">
                <a:solidFill>
                  <a:srgbClr val="000000"/>
                </a:solidFill>
                <a:latin typeface="Cambria Math"/>
                <a:ea typeface="Cambria Math"/>
                <a:cs typeface="Cambria Math"/>
                <a:sym typeface="Cambria Math"/>
              </a:rPr>
              <a:t>&lt;3&gt;</a:t>
            </a:r>
            <a:endParaRPr sz="1750" b="0" i="0" u="none" strike="noStrike" cap="none">
              <a:solidFill>
                <a:srgbClr val="000000"/>
              </a:solidFill>
              <a:latin typeface="Cambria Math"/>
              <a:ea typeface="Cambria Math"/>
              <a:cs typeface="Cambria Math"/>
              <a:sym typeface="Cambria Math"/>
            </a:endParaRPr>
          </a:p>
          <a:p>
            <a:pPr marL="0" marR="0" lvl="0" indent="0" algn="ctr" rtl="0">
              <a:lnSpc>
                <a:spcPct val="100000"/>
              </a:lnSpc>
              <a:spcBef>
                <a:spcPts val="370"/>
              </a:spcBef>
              <a:spcAft>
                <a:spcPts val="0"/>
              </a:spcAft>
              <a:buClr>
                <a:srgbClr val="000000"/>
              </a:buClr>
              <a:buSzPts val="2400"/>
              <a:buFont typeface="Arial"/>
              <a:buNone/>
            </a:pPr>
            <a:r>
              <a:rPr lang="en-US" sz="2400" b="0" i="0" u="none" strike="noStrike" cap="none">
                <a:solidFill>
                  <a:srgbClr val="000000"/>
                </a:solidFill>
                <a:latin typeface="Cambria"/>
                <a:ea typeface="Cambria"/>
                <a:cs typeface="Cambria"/>
                <a:sym typeface="Cambria"/>
              </a:rPr>
              <a:t>l’Afrique</a:t>
            </a:r>
            <a:endParaRPr sz="2400" b="0" i="0" u="none" strike="noStrike" cap="none">
              <a:solidFill>
                <a:srgbClr val="000000"/>
              </a:solidFill>
              <a:latin typeface="Cambria"/>
              <a:ea typeface="Cambria"/>
              <a:cs typeface="Cambria"/>
              <a:sym typeface="Cambria"/>
            </a:endParaRPr>
          </a:p>
        </p:txBody>
      </p:sp>
      <p:sp>
        <p:nvSpPr>
          <p:cNvPr id="119" name="Google Shape;119;p9"/>
          <p:cNvSpPr txBox="1"/>
          <p:nvPr/>
        </p:nvSpPr>
        <p:spPr>
          <a:xfrm>
            <a:off x="6495669" y="3013709"/>
            <a:ext cx="2859900" cy="289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Cambria"/>
                <a:ea typeface="Cambria"/>
                <a:cs typeface="Cambria"/>
                <a:sym typeface="Cambria"/>
              </a:rPr>
              <a:t>Transformers Attention</a:t>
            </a:r>
            <a:endParaRPr sz="1800" b="0" i="0" u="none" strike="noStrike" cap="none">
              <a:solidFill>
                <a:srgbClr val="000000"/>
              </a:solidFill>
              <a:latin typeface="Cambria"/>
              <a:ea typeface="Cambria"/>
              <a:cs typeface="Cambria"/>
              <a:sym typeface="Cambria"/>
            </a:endParaRPr>
          </a:p>
        </p:txBody>
      </p:sp>
      <p:sp>
        <p:nvSpPr>
          <p:cNvPr id="120" name="Google Shape;120;p9"/>
          <p:cNvSpPr txBox="1"/>
          <p:nvPr/>
        </p:nvSpPr>
        <p:spPr>
          <a:xfrm>
            <a:off x="6490970" y="3861892"/>
            <a:ext cx="1910700" cy="56700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mbria Math"/>
                <a:ea typeface="Cambria Math"/>
                <a:cs typeface="Cambria Math"/>
                <a:sym typeface="Cambria Math"/>
              </a:rPr>
              <a:t>𝐴(𝑞, 𝐾, 𝑉)</a:t>
            </a:r>
            <a:r>
              <a:rPr lang="en-US" sz="2400" b="0" i="0" u="none" strike="noStrike" cap="none">
                <a:solidFill>
                  <a:srgbClr val="000000"/>
                </a:solidFill>
                <a:latin typeface="Cambria"/>
                <a:ea typeface="Cambria"/>
                <a:cs typeface="Cambria"/>
                <a:sym typeface="Cambria"/>
              </a:rPr>
              <a:t>= </a:t>
            </a:r>
            <a:r>
              <a:rPr lang="en-US" sz="3600" b="0" i="0" u="none" strike="noStrike" cap="none" baseline="30000">
                <a:solidFill>
                  <a:srgbClr val="000000"/>
                </a:solidFill>
                <a:latin typeface="Cambria Math"/>
                <a:ea typeface="Cambria Math"/>
                <a:cs typeface="Cambria Math"/>
                <a:sym typeface="Cambria Math"/>
              </a:rPr>
              <a:t>∑</a:t>
            </a:r>
            <a:r>
              <a:rPr lang="en-US" sz="2625" b="0" i="0" u="none" strike="noStrike" cap="none" baseline="-25000">
                <a:solidFill>
                  <a:srgbClr val="000000"/>
                </a:solidFill>
                <a:latin typeface="Cambria Math"/>
                <a:ea typeface="Cambria Math"/>
                <a:cs typeface="Cambria Math"/>
                <a:sym typeface="Cambria Math"/>
              </a:rPr>
              <a:t>𝑖</a:t>
            </a:r>
            <a:endParaRPr sz="2625" b="0" i="0" u="none" strike="noStrike" cap="none" baseline="-25000">
              <a:solidFill>
                <a:srgbClr val="000000"/>
              </a:solidFill>
              <a:latin typeface="Cambria Math"/>
              <a:ea typeface="Cambria Math"/>
              <a:cs typeface="Cambria Math"/>
              <a:sym typeface="Cambria Math"/>
            </a:endParaRPr>
          </a:p>
        </p:txBody>
      </p:sp>
      <p:sp>
        <p:nvSpPr>
          <p:cNvPr id="121" name="Google Shape;121;p9"/>
          <p:cNvSpPr/>
          <p:nvPr/>
        </p:nvSpPr>
        <p:spPr>
          <a:xfrm>
            <a:off x="8419718" y="4083050"/>
            <a:ext cx="1932940" cy="20320"/>
          </a:xfrm>
          <a:custGeom>
            <a:avLst/>
            <a:gdLst/>
            <a:ahLst/>
            <a:cxnLst/>
            <a:rect l="l" t="t" r="r" b="b"/>
            <a:pathLst>
              <a:path w="1932940" h="20320" extrusionOk="0">
                <a:moveTo>
                  <a:pt x="1932432" y="0"/>
                </a:moveTo>
                <a:lnTo>
                  <a:pt x="0" y="0"/>
                </a:lnTo>
                <a:lnTo>
                  <a:pt x="0" y="19812"/>
                </a:lnTo>
                <a:lnTo>
                  <a:pt x="1932432" y="19812"/>
                </a:lnTo>
                <a:lnTo>
                  <a:pt x="1932432"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22" name="Google Shape;122;p9"/>
          <p:cNvSpPr txBox="1"/>
          <p:nvPr/>
        </p:nvSpPr>
        <p:spPr>
          <a:xfrm>
            <a:off x="8541131" y="3766185"/>
            <a:ext cx="1692900" cy="34770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Clr>
                <a:srgbClr val="000000"/>
              </a:buClr>
              <a:buSzPts val="1750"/>
              <a:buFont typeface="Arial"/>
              <a:buNone/>
            </a:pPr>
            <a:r>
              <a:rPr lang="en-US" sz="1750" b="0" i="0" u="none" strike="noStrike" cap="none">
                <a:solidFill>
                  <a:srgbClr val="000000"/>
                </a:solidFill>
                <a:latin typeface="Cambria Math"/>
                <a:ea typeface="Cambria Math"/>
                <a:cs typeface="Cambria Math"/>
                <a:sym typeface="Cambria Math"/>
              </a:rPr>
              <a:t>exp(𝑒</a:t>
            </a:r>
            <a:r>
              <a:rPr lang="en-US" sz="2175" b="0" i="0" u="none" strike="noStrike" cap="none" baseline="30000">
                <a:solidFill>
                  <a:srgbClr val="000000"/>
                </a:solidFill>
                <a:latin typeface="Cambria Math"/>
                <a:ea typeface="Cambria Math"/>
                <a:cs typeface="Cambria Math"/>
                <a:sym typeface="Cambria Math"/>
              </a:rPr>
              <a:t>&lt;𝑞∙𝑘&lt;𝑖&gt;&gt;</a:t>
            </a:r>
            <a:r>
              <a:rPr lang="en-US" sz="1750" b="0" i="0" u="none" strike="noStrike" cap="none">
                <a:solidFill>
                  <a:srgbClr val="000000"/>
                </a:solidFill>
                <a:latin typeface="Cambria Math"/>
                <a:ea typeface="Cambria Math"/>
                <a:cs typeface="Cambria Math"/>
                <a:sym typeface="Cambria Math"/>
              </a:rPr>
              <a:t>)</a:t>
            </a:r>
            <a:endParaRPr sz="1750" b="0" i="0" u="none" strike="noStrike" cap="none">
              <a:solidFill>
                <a:srgbClr val="000000"/>
              </a:solidFill>
              <a:latin typeface="Cambria Math"/>
              <a:ea typeface="Cambria Math"/>
              <a:cs typeface="Cambria Math"/>
              <a:sym typeface="Cambria Math"/>
            </a:endParaRPr>
          </a:p>
        </p:txBody>
      </p:sp>
      <p:sp>
        <p:nvSpPr>
          <p:cNvPr id="123" name="Google Shape;123;p9"/>
          <p:cNvSpPr txBox="1"/>
          <p:nvPr/>
        </p:nvSpPr>
        <p:spPr>
          <a:xfrm>
            <a:off x="8382634" y="4146041"/>
            <a:ext cx="1407300" cy="41700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Clr>
                <a:srgbClr val="000000"/>
              </a:buClr>
              <a:buSzPts val="2625"/>
              <a:buFont typeface="Arial"/>
              <a:buNone/>
            </a:pPr>
            <a:r>
              <a:rPr lang="en-US" sz="2625" b="0" i="0" u="none" strike="noStrike" cap="none" baseline="30000">
                <a:solidFill>
                  <a:srgbClr val="000000"/>
                </a:solidFill>
                <a:latin typeface="Cambria Math"/>
                <a:ea typeface="Cambria Math"/>
                <a:cs typeface="Cambria Math"/>
                <a:sym typeface="Cambria Math"/>
              </a:rPr>
              <a:t>∑</a:t>
            </a:r>
            <a:r>
              <a:rPr lang="en-US" sz="2175" b="0" i="0" u="none" strike="noStrike" cap="none" baseline="-25000">
                <a:solidFill>
                  <a:srgbClr val="000000"/>
                </a:solidFill>
                <a:latin typeface="Cambria Math"/>
                <a:ea typeface="Cambria Math"/>
                <a:cs typeface="Cambria Math"/>
                <a:sym typeface="Cambria Math"/>
              </a:rPr>
              <a:t>𝑗 </a:t>
            </a:r>
            <a:r>
              <a:rPr lang="en-US" sz="1750" b="0" i="0" u="none" strike="noStrike" cap="none">
                <a:solidFill>
                  <a:srgbClr val="000000"/>
                </a:solidFill>
                <a:latin typeface="Cambria Math"/>
                <a:ea typeface="Cambria Math"/>
                <a:cs typeface="Cambria Math"/>
                <a:sym typeface="Cambria Math"/>
              </a:rPr>
              <a:t>exp(𝑒</a:t>
            </a:r>
            <a:r>
              <a:rPr lang="en-US" sz="2175" b="0" i="0" u="none" strike="noStrike" cap="none" baseline="30000">
                <a:solidFill>
                  <a:srgbClr val="000000"/>
                </a:solidFill>
                <a:latin typeface="Cambria Math"/>
                <a:ea typeface="Cambria Math"/>
                <a:cs typeface="Cambria Math"/>
                <a:sym typeface="Cambria Math"/>
              </a:rPr>
              <a:t>&lt;𝑞∙𝑘</a:t>
            </a:r>
            <a:endParaRPr sz="2175" b="0" i="0" u="none" strike="noStrike" cap="none" baseline="30000">
              <a:solidFill>
                <a:srgbClr val="000000"/>
              </a:solidFill>
              <a:latin typeface="Cambria Math"/>
              <a:ea typeface="Cambria Math"/>
              <a:cs typeface="Cambria Math"/>
              <a:sym typeface="Cambria Math"/>
            </a:endParaRPr>
          </a:p>
        </p:txBody>
      </p:sp>
      <p:sp>
        <p:nvSpPr>
          <p:cNvPr id="124" name="Google Shape;124;p9"/>
          <p:cNvSpPr txBox="1"/>
          <p:nvPr/>
        </p:nvSpPr>
        <p:spPr>
          <a:xfrm>
            <a:off x="9738741" y="4059173"/>
            <a:ext cx="386100" cy="2346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450"/>
              <a:buFont typeface="Arial"/>
              <a:buNone/>
            </a:pPr>
            <a:r>
              <a:rPr lang="en-US" sz="1450" b="0" i="0" u="none" strike="noStrike" cap="none">
                <a:solidFill>
                  <a:srgbClr val="000000"/>
                </a:solidFill>
                <a:latin typeface="Cambria Math"/>
                <a:ea typeface="Cambria Math"/>
                <a:cs typeface="Cambria Math"/>
                <a:sym typeface="Cambria Math"/>
              </a:rPr>
              <a:t>&lt;𝑗&gt;</a:t>
            </a:r>
            <a:endParaRPr sz="1450" b="0" i="0" u="none" strike="noStrike" cap="none">
              <a:solidFill>
                <a:srgbClr val="000000"/>
              </a:solidFill>
              <a:latin typeface="Cambria Math"/>
              <a:ea typeface="Cambria Math"/>
              <a:cs typeface="Cambria Math"/>
              <a:sym typeface="Cambria Math"/>
            </a:endParaRPr>
          </a:p>
        </p:txBody>
      </p:sp>
      <p:sp>
        <p:nvSpPr>
          <p:cNvPr id="125" name="Google Shape;125;p9"/>
          <p:cNvSpPr txBox="1"/>
          <p:nvPr/>
        </p:nvSpPr>
        <p:spPr>
          <a:xfrm>
            <a:off x="10080625" y="4078985"/>
            <a:ext cx="312300" cy="41700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Clr>
                <a:srgbClr val="000000"/>
              </a:buClr>
              <a:buSzPts val="1450"/>
              <a:buFont typeface="Arial"/>
              <a:buNone/>
            </a:pPr>
            <a:r>
              <a:rPr lang="en-US" sz="1450" b="0" i="0" u="none" strike="noStrike" cap="none">
                <a:solidFill>
                  <a:srgbClr val="000000"/>
                </a:solidFill>
                <a:latin typeface="Cambria Math"/>
                <a:ea typeface="Cambria Math"/>
                <a:cs typeface="Cambria Math"/>
                <a:sym typeface="Cambria Math"/>
              </a:rPr>
              <a:t>&gt;</a:t>
            </a:r>
            <a:r>
              <a:rPr lang="en-US" sz="2625" b="0" i="0" u="none" strike="noStrike" cap="none" baseline="-25000">
                <a:solidFill>
                  <a:srgbClr val="000000"/>
                </a:solidFill>
                <a:latin typeface="Cambria Math"/>
                <a:ea typeface="Cambria Math"/>
                <a:cs typeface="Cambria Math"/>
                <a:sym typeface="Cambria Math"/>
              </a:rPr>
              <a:t>)</a:t>
            </a:r>
            <a:endParaRPr sz="2625" b="0" i="0" u="none" strike="noStrike" cap="none" baseline="-25000">
              <a:solidFill>
                <a:srgbClr val="000000"/>
              </a:solidFill>
              <a:latin typeface="Cambria Math"/>
              <a:ea typeface="Cambria Math"/>
              <a:cs typeface="Cambria Math"/>
              <a:sym typeface="Cambria Math"/>
            </a:endParaRPr>
          </a:p>
        </p:txBody>
      </p:sp>
      <p:sp>
        <p:nvSpPr>
          <p:cNvPr id="126" name="Google Shape;126;p9"/>
          <p:cNvSpPr txBox="1"/>
          <p:nvPr/>
        </p:nvSpPr>
        <p:spPr>
          <a:xfrm>
            <a:off x="10367136" y="3750640"/>
            <a:ext cx="671700" cy="56700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Clr>
                <a:srgbClr val="000000"/>
              </a:buClr>
              <a:buSzPts val="3600"/>
              <a:buFont typeface="Arial"/>
              <a:buNone/>
            </a:pPr>
            <a:r>
              <a:rPr lang="en-US" sz="3600" b="0" i="0" u="none" strike="noStrike" cap="none" baseline="-25000">
                <a:solidFill>
                  <a:srgbClr val="000000"/>
                </a:solidFill>
                <a:latin typeface="Cambria Math"/>
                <a:ea typeface="Cambria Math"/>
                <a:cs typeface="Cambria Math"/>
                <a:sym typeface="Cambria Math"/>
              </a:rPr>
              <a:t>𝑣</a:t>
            </a:r>
            <a:r>
              <a:rPr lang="en-US" sz="1750" b="0" i="0" u="none" strike="noStrike" cap="none">
                <a:solidFill>
                  <a:srgbClr val="000000"/>
                </a:solidFill>
                <a:latin typeface="Cambria Math"/>
                <a:ea typeface="Cambria Math"/>
                <a:cs typeface="Cambria Math"/>
                <a:sym typeface="Cambria Math"/>
              </a:rPr>
              <a:t>&lt;𝑖&gt;</a:t>
            </a:r>
            <a:endParaRPr sz="1750" b="0" i="0" u="none" strike="noStrike" cap="none">
              <a:solidFill>
                <a:srgbClr val="000000"/>
              </a:solidFill>
              <a:latin typeface="Cambria Math"/>
              <a:ea typeface="Cambria Math"/>
              <a:cs typeface="Cambria Math"/>
              <a:sym typeface="Cambria Math"/>
            </a:endParaRPr>
          </a:p>
        </p:txBody>
      </p:sp>
      <p:pic>
        <p:nvPicPr>
          <p:cNvPr id="127" name="Google Shape;127;p9"/>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31"/>
        <p:cNvGrpSpPr/>
        <p:nvPr/>
      </p:nvGrpSpPr>
      <p:grpSpPr>
        <a:xfrm>
          <a:off x="0" y="0"/>
          <a:ext cx="0" cy="0"/>
          <a:chOff x="0" y="0"/>
          <a:chExt cx="0" cy="0"/>
        </a:xfrm>
      </p:grpSpPr>
      <p:sp>
        <p:nvSpPr>
          <p:cNvPr id="132" name="Google Shape;132;p10"/>
          <p:cNvSpPr txBox="1">
            <a:spLocks noGrp="1"/>
          </p:cNvSpPr>
          <p:nvPr>
            <p:ph type="title"/>
          </p:nvPr>
        </p:nvSpPr>
        <p:spPr>
          <a:xfrm>
            <a:off x="547217" y="286003"/>
            <a:ext cx="6152400" cy="30606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chemeClr val="dk1"/>
              </a:buClr>
              <a:buSzPts val="1400"/>
              <a:buFont typeface="Arial"/>
              <a:buNone/>
            </a:pPr>
            <a:r>
              <a:rPr lang="en-US">
                <a:latin typeface="Arial"/>
                <a:ea typeface="Arial"/>
                <a:cs typeface="Arial"/>
                <a:sym typeface="Arial"/>
              </a:rPr>
              <a:t>Self-Attention</a:t>
            </a:r>
            <a:endParaRPr>
              <a:latin typeface="Arial"/>
              <a:ea typeface="Arial"/>
              <a:cs typeface="Arial"/>
              <a:sym typeface="Arial"/>
            </a:endParaRPr>
          </a:p>
          <a:p>
            <a:pPr marL="12700" lvl="0" indent="0" algn="l" rtl="0">
              <a:lnSpc>
                <a:spcPct val="100000"/>
              </a:lnSpc>
              <a:spcBef>
                <a:spcPts val="0"/>
              </a:spcBef>
              <a:spcAft>
                <a:spcPts val="0"/>
              </a:spcAft>
              <a:buClr>
                <a:schemeClr val="dk1"/>
              </a:buClr>
              <a:buSzPts val="1400"/>
              <a:buFont typeface="Arial"/>
              <a:buNone/>
            </a:pPr>
            <a:endParaRPr>
              <a:latin typeface="Arial"/>
              <a:ea typeface="Arial"/>
              <a:cs typeface="Arial"/>
              <a:sym typeface="Arial"/>
            </a:endParaRPr>
          </a:p>
          <a:p>
            <a:pPr marL="12700" lvl="0" indent="0" algn="l" rtl="0">
              <a:lnSpc>
                <a:spcPct val="100000"/>
              </a:lnSpc>
              <a:spcBef>
                <a:spcPts val="0"/>
              </a:spcBef>
              <a:spcAft>
                <a:spcPts val="0"/>
              </a:spcAft>
              <a:buClr>
                <a:schemeClr val="dk1"/>
              </a:buClr>
              <a:buSzPts val="6600"/>
              <a:buFont typeface="Arial"/>
              <a:buNone/>
            </a:pPr>
            <a:endParaRPr sz="6600">
              <a:latin typeface="Arial"/>
              <a:ea typeface="Arial"/>
              <a:cs typeface="Arial"/>
              <a:sym typeface="Arial"/>
            </a:endParaRPr>
          </a:p>
          <a:p>
            <a:pPr marL="12700" lvl="0" indent="0" algn="l" rtl="0">
              <a:lnSpc>
                <a:spcPct val="100000"/>
              </a:lnSpc>
              <a:spcBef>
                <a:spcPts val="0"/>
              </a:spcBef>
              <a:spcAft>
                <a:spcPts val="0"/>
              </a:spcAft>
              <a:buSzPts val="1400"/>
              <a:buNone/>
            </a:pPr>
            <a:endParaRPr>
              <a:latin typeface="Arial"/>
              <a:ea typeface="Arial"/>
              <a:cs typeface="Arial"/>
              <a:sym typeface="Arial"/>
            </a:endParaRPr>
          </a:p>
        </p:txBody>
      </p:sp>
      <p:pic>
        <p:nvPicPr>
          <p:cNvPr id="133" name="Google Shape;133;p10"/>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134" name="Google Shape;134;p10"/>
          <p:cNvSpPr txBox="1"/>
          <p:nvPr/>
        </p:nvSpPr>
        <p:spPr>
          <a:xfrm>
            <a:off x="547217" y="1703775"/>
            <a:ext cx="11339983" cy="4247286"/>
          </a:xfrm>
          <a:prstGeom prst="rect">
            <a:avLst/>
          </a:prstGeom>
          <a:noFill/>
          <a:ln>
            <a:noFill/>
          </a:ln>
        </p:spPr>
        <p:txBody>
          <a:bodyPr spcFirstLastPara="1" wrap="square" lIns="91425" tIns="91425" rIns="91425" bIns="91425" anchor="t" anchorCtr="0">
            <a:spAutoFit/>
          </a:bodyPr>
          <a:lstStyle/>
          <a:p>
            <a:pPr marL="342900" lvl="0" indent="-342900">
              <a:buSzPts val="2400"/>
              <a:buFont typeface="Arial" panose="020B0604020202020204" pitchFamily="34" charset="0"/>
              <a:buChar char="•"/>
            </a:pPr>
            <a:r>
              <a:rPr lang="en-US" sz="2400" dirty="0" smtClean="0"/>
              <a:t>The </a:t>
            </a:r>
            <a:r>
              <a:rPr lang="en-US" sz="2400" dirty="0"/>
              <a:t>value of each word in a sentence can be plugged into the attention-based representation for the sentence, allowing for a richer and more nuanced representation of words than fixed word </a:t>
            </a:r>
            <a:r>
              <a:rPr lang="en-US" sz="2400" dirty="0" err="1"/>
              <a:t>embeddings</a:t>
            </a:r>
            <a:r>
              <a:rPr lang="en-US" sz="2400" dirty="0"/>
              <a:t>. </a:t>
            </a:r>
            <a:endParaRPr lang="en-US" sz="2400" dirty="0" smtClean="0"/>
          </a:p>
          <a:p>
            <a:pPr marL="342900" lvl="0" indent="-342900">
              <a:buSzPts val="2400"/>
              <a:buFont typeface="Arial" panose="020B0604020202020204" pitchFamily="34" charset="0"/>
              <a:buChar char="•"/>
            </a:pPr>
            <a:r>
              <a:rPr lang="en-US" sz="2400" dirty="0" smtClean="0"/>
              <a:t>This </a:t>
            </a:r>
            <a:r>
              <a:rPr lang="en-US" sz="2400" dirty="0"/>
              <a:t>self-attention mechanism can be used to create attention-based representations for all the words in a sentence, which can be combined in a compressed or </a:t>
            </a:r>
            <a:r>
              <a:rPr lang="en-US" sz="2400" dirty="0" err="1"/>
              <a:t>vectorized</a:t>
            </a:r>
            <a:r>
              <a:rPr lang="en-US" sz="2400" dirty="0"/>
              <a:t> representation using the scaled dot-product attention mechanism. </a:t>
            </a:r>
            <a:endParaRPr lang="en-US" sz="2400" dirty="0" smtClean="0"/>
          </a:p>
          <a:p>
            <a:pPr marL="342900" lvl="0" indent="-342900">
              <a:buSzPts val="2400"/>
              <a:buFont typeface="Arial" panose="020B0604020202020204" pitchFamily="34" charset="0"/>
              <a:buChar char="•"/>
            </a:pPr>
            <a:r>
              <a:rPr lang="en-US" sz="2400" dirty="0" smtClean="0"/>
              <a:t>The </a:t>
            </a:r>
            <a:r>
              <a:rPr lang="en-US" sz="2400" dirty="0"/>
              <a:t>multi-headed attention mechanism adds a loop over the self-attention mechanism, creating multiple attention-based representations for each word and allowing for even more complex and nuanced representations of input sequences.</a:t>
            </a:r>
            <a:endParaRPr sz="2400" b="0" i="0" u="none" strike="noStrike" cap="none" dirty="0">
              <a:solidFill>
                <a:srgbClr val="000000"/>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38"/>
        <p:cNvGrpSpPr/>
        <p:nvPr/>
      </p:nvGrpSpPr>
      <p:grpSpPr>
        <a:xfrm>
          <a:off x="0" y="0"/>
          <a:ext cx="0" cy="0"/>
          <a:chOff x="0" y="0"/>
          <a:chExt cx="0" cy="0"/>
        </a:xfrm>
      </p:grpSpPr>
      <p:grpSp>
        <p:nvGrpSpPr>
          <p:cNvPr id="139" name="Google Shape;139;p11"/>
          <p:cNvGrpSpPr/>
          <p:nvPr/>
        </p:nvGrpSpPr>
        <p:grpSpPr>
          <a:xfrm>
            <a:off x="476250" y="1058417"/>
            <a:ext cx="8188959" cy="680085"/>
            <a:chOff x="476250" y="1058417"/>
            <a:chExt cx="8188959" cy="680085"/>
          </a:xfrm>
        </p:grpSpPr>
        <p:sp>
          <p:nvSpPr>
            <p:cNvPr id="140" name="Google Shape;140;p11"/>
            <p:cNvSpPr/>
            <p:nvPr/>
          </p:nvSpPr>
          <p:spPr>
            <a:xfrm>
              <a:off x="476250" y="1058417"/>
              <a:ext cx="8188959" cy="680085"/>
            </a:xfrm>
            <a:custGeom>
              <a:avLst/>
              <a:gdLst/>
              <a:ahLst/>
              <a:cxnLst/>
              <a:rect l="l" t="t" r="r" b="b"/>
              <a:pathLst>
                <a:path w="8188959" h="680085" extrusionOk="0">
                  <a:moveTo>
                    <a:pt x="0" y="113284"/>
                  </a:moveTo>
                  <a:lnTo>
                    <a:pt x="8903" y="69169"/>
                  </a:lnTo>
                  <a:lnTo>
                    <a:pt x="33181" y="33162"/>
                  </a:lnTo>
                  <a:lnTo>
                    <a:pt x="69190" y="8895"/>
                  </a:lnTo>
                  <a:lnTo>
                    <a:pt x="113284" y="0"/>
                  </a:lnTo>
                  <a:lnTo>
                    <a:pt x="8075168" y="0"/>
                  </a:lnTo>
                  <a:lnTo>
                    <a:pt x="8119282" y="8895"/>
                  </a:lnTo>
                  <a:lnTo>
                    <a:pt x="8155289" y="33162"/>
                  </a:lnTo>
                  <a:lnTo>
                    <a:pt x="8179556" y="69169"/>
                  </a:lnTo>
                  <a:lnTo>
                    <a:pt x="8188452" y="113284"/>
                  </a:lnTo>
                  <a:lnTo>
                    <a:pt x="8188452" y="566420"/>
                  </a:lnTo>
                  <a:lnTo>
                    <a:pt x="8179556" y="610534"/>
                  </a:lnTo>
                  <a:lnTo>
                    <a:pt x="8155289" y="646541"/>
                  </a:lnTo>
                  <a:lnTo>
                    <a:pt x="8119282" y="670808"/>
                  </a:lnTo>
                  <a:lnTo>
                    <a:pt x="8075168" y="679704"/>
                  </a:lnTo>
                  <a:lnTo>
                    <a:pt x="113284" y="679704"/>
                  </a:lnTo>
                  <a:lnTo>
                    <a:pt x="69190" y="670808"/>
                  </a:lnTo>
                  <a:lnTo>
                    <a:pt x="33181" y="646541"/>
                  </a:lnTo>
                  <a:lnTo>
                    <a:pt x="8903" y="610534"/>
                  </a:lnTo>
                  <a:lnTo>
                    <a:pt x="0" y="566420"/>
                  </a:lnTo>
                  <a:lnTo>
                    <a:pt x="0" y="113284"/>
                  </a:lnTo>
                  <a:close/>
                </a:path>
              </a:pathLst>
            </a:custGeom>
            <a:noFill/>
            <a:ln w="19050" cap="flat" cmpd="sng">
              <a:solidFill>
                <a:srgbClr val="1A74EB"/>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1" name="Google Shape;141;p11"/>
            <p:cNvSpPr/>
            <p:nvPr/>
          </p:nvSpPr>
          <p:spPr>
            <a:xfrm>
              <a:off x="3767709" y="1322323"/>
              <a:ext cx="719455" cy="187960"/>
            </a:xfrm>
            <a:custGeom>
              <a:avLst/>
              <a:gdLst/>
              <a:ahLst/>
              <a:cxnLst/>
              <a:rect l="l" t="t" r="r" b="b"/>
              <a:pathLst>
                <a:path w="719454" h="187959" extrusionOk="0">
                  <a:moveTo>
                    <a:pt x="659129" y="0"/>
                  </a:moveTo>
                  <a:lnTo>
                    <a:pt x="656462" y="7620"/>
                  </a:lnTo>
                  <a:lnTo>
                    <a:pt x="667321" y="12334"/>
                  </a:lnTo>
                  <a:lnTo>
                    <a:pt x="676655" y="18859"/>
                  </a:lnTo>
                  <a:lnTo>
                    <a:pt x="699150" y="62293"/>
                  </a:lnTo>
                  <a:lnTo>
                    <a:pt x="701928" y="92964"/>
                  </a:lnTo>
                  <a:lnTo>
                    <a:pt x="701236" y="109464"/>
                  </a:lnTo>
                  <a:lnTo>
                    <a:pt x="690752" y="149987"/>
                  </a:lnTo>
                  <a:lnTo>
                    <a:pt x="656716" y="180086"/>
                  </a:lnTo>
                  <a:lnTo>
                    <a:pt x="659129" y="187706"/>
                  </a:lnTo>
                  <a:lnTo>
                    <a:pt x="695009" y="166417"/>
                  </a:lnTo>
                  <a:lnTo>
                    <a:pt x="715184" y="127063"/>
                  </a:lnTo>
                  <a:lnTo>
                    <a:pt x="719073" y="93853"/>
                  </a:lnTo>
                  <a:lnTo>
                    <a:pt x="718099" y="76684"/>
                  </a:lnTo>
                  <a:lnTo>
                    <a:pt x="703579" y="32893"/>
                  </a:lnTo>
                  <a:lnTo>
                    <a:pt x="672754" y="4907"/>
                  </a:lnTo>
                  <a:lnTo>
                    <a:pt x="659129" y="0"/>
                  </a:lnTo>
                  <a:close/>
                </a:path>
                <a:path w="719454" h="187959" extrusionOk="0">
                  <a:moveTo>
                    <a:pt x="59816" y="0"/>
                  </a:moveTo>
                  <a:lnTo>
                    <a:pt x="24044" y="21341"/>
                  </a:lnTo>
                  <a:lnTo>
                    <a:pt x="3841" y="60801"/>
                  </a:lnTo>
                  <a:lnTo>
                    <a:pt x="0" y="93853"/>
                  </a:lnTo>
                  <a:lnTo>
                    <a:pt x="954" y="111113"/>
                  </a:lnTo>
                  <a:lnTo>
                    <a:pt x="15366" y="154940"/>
                  </a:lnTo>
                  <a:lnTo>
                    <a:pt x="46174" y="182800"/>
                  </a:lnTo>
                  <a:lnTo>
                    <a:pt x="59816" y="187706"/>
                  </a:lnTo>
                  <a:lnTo>
                    <a:pt x="62229" y="180086"/>
                  </a:lnTo>
                  <a:lnTo>
                    <a:pt x="51536" y="175347"/>
                  </a:lnTo>
                  <a:lnTo>
                    <a:pt x="42306" y="168751"/>
                  </a:lnTo>
                  <a:lnTo>
                    <a:pt x="19907" y="124475"/>
                  </a:lnTo>
                  <a:lnTo>
                    <a:pt x="17144" y="92964"/>
                  </a:lnTo>
                  <a:lnTo>
                    <a:pt x="17835" y="76914"/>
                  </a:lnTo>
                  <a:lnTo>
                    <a:pt x="28193" y="37338"/>
                  </a:lnTo>
                  <a:lnTo>
                    <a:pt x="62483" y="7620"/>
                  </a:lnTo>
                  <a:lnTo>
                    <a:pt x="59816"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42" name="Google Shape;142;p11"/>
          <p:cNvSpPr txBox="1"/>
          <p:nvPr/>
        </p:nvSpPr>
        <p:spPr>
          <a:xfrm>
            <a:off x="2775966" y="1257376"/>
            <a:ext cx="1658620" cy="26924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mbria Math"/>
                <a:ea typeface="Cambria Math"/>
                <a:cs typeface="Cambria Math"/>
                <a:sym typeface="Cambria Math"/>
              </a:rPr>
              <a:t>𝑨𝒕𝒕𝒆𝒏𝒕𝒊𝒐𝒏 𝑸, 𝑲, 𝑽</a:t>
            </a:r>
            <a:endParaRPr sz="1600" b="0" i="0" u="none" strike="noStrike" cap="none">
              <a:solidFill>
                <a:srgbClr val="000000"/>
              </a:solidFill>
              <a:latin typeface="Cambria Math"/>
              <a:ea typeface="Cambria Math"/>
              <a:cs typeface="Cambria Math"/>
              <a:sym typeface="Cambria Math"/>
            </a:endParaRPr>
          </a:p>
        </p:txBody>
      </p:sp>
      <p:sp>
        <p:nvSpPr>
          <p:cNvPr id="143" name="Google Shape;143;p11"/>
          <p:cNvSpPr txBox="1"/>
          <p:nvPr/>
        </p:nvSpPr>
        <p:spPr>
          <a:xfrm>
            <a:off x="4548632" y="1257376"/>
            <a:ext cx="1085850" cy="26924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mbria Math"/>
                <a:ea typeface="Cambria Math"/>
                <a:cs typeface="Cambria Math"/>
                <a:sym typeface="Cambria Math"/>
              </a:rPr>
              <a:t>= 𝒔𝒐𝒇𝒕𝒎𝒂𝒙</a:t>
            </a:r>
            <a:endParaRPr sz="1600" b="0" i="0" u="none" strike="noStrike" cap="none">
              <a:solidFill>
                <a:srgbClr val="000000"/>
              </a:solidFill>
              <a:latin typeface="Cambria Math"/>
              <a:ea typeface="Cambria Math"/>
              <a:cs typeface="Cambria Math"/>
              <a:sym typeface="Cambria Math"/>
            </a:endParaRPr>
          </a:p>
        </p:txBody>
      </p:sp>
      <p:sp>
        <p:nvSpPr>
          <p:cNvPr id="144" name="Google Shape;144;p11"/>
          <p:cNvSpPr/>
          <p:nvPr/>
        </p:nvSpPr>
        <p:spPr>
          <a:xfrm>
            <a:off x="5672201" y="1115567"/>
            <a:ext cx="621030" cy="599440"/>
          </a:xfrm>
          <a:custGeom>
            <a:avLst/>
            <a:gdLst/>
            <a:ahLst/>
            <a:cxnLst/>
            <a:rect l="l" t="t" r="r" b="b"/>
            <a:pathLst>
              <a:path w="621029" h="599439" extrusionOk="0">
                <a:moveTo>
                  <a:pt x="101219" y="6985"/>
                </a:moveTo>
                <a:lnTo>
                  <a:pt x="55092" y="51993"/>
                </a:lnTo>
                <a:lnTo>
                  <a:pt x="25146" y="120269"/>
                </a:lnTo>
                <a:lnTo>
                  <a:pt x="14135" y="160096"/>
                </a:lnTo>
                <a:lnTo>
                  <a:pt x="6286" y="203161"/>
                </a:lnTo>
                <a:lnTo>
                  <a:pt x="1562" y="249491"/>
                </a:lnTo>
                <a:lnTo>
                  <a:pt x="0" y="299212"/>
                </a:lnTo>
                <a:lnTo>
                  <a:pt x="1562" y="349034"/>
                </a:lnTo>
                <a:lnTo>
                  <a:pt x="6286" y="395592"/>
                </a:lnTo>
                <a:lnTo>
                  <a:pt x="14135" y="438810"/>
                </a:lnTo>
                <a:lnTo>
                  <a:pt x="25146" y="478663"/>
                </a:lnTo>
                <a:lnTo>
                  <a:pt x="38874" y="514832"/>
                </a:lnTo>
                <a:lnTo>
                  <a:pt x="73774" y="574979"/>
                </a:lnTo>
                <a:lnTo>
                  <a:pt x="94869" y="598932"/>
                </a:lnTo>
                <a:lnTo>
                  <a:pt x="101219" y="591947"/>
                </a:lnTo>
                <a:lnTo>
                  <a:pt x="82423" y="567563"/>
                </a:lnTo>
                <a:lnTo>
                  <a:pt x="66065" y="539356"/>
                </a:lnTo>
                <a:lnTo>
                  <a:pt x="40640" y="471424"/>
                </a:lnTo>
                <a:lnTo>
                  <a:pt x="31711" y="432371"/>
                </a:lnTo>
                <a:lnTo>
                  <a:pt x="25311" y="390652"/>
                </a:lnTo>
                <a:lnTo>
                  <a:pt x="21475" y="346265"/>
                </a:lnTo>
                <a:lnTo>
                  <a:pt x="20193" y="299085"/>
                </a:lnTo>
                <a:lnTo>
                  <a:pt x="21475" y="252476"/>
                </a:lnTo>
                <a:lnTo>
                  <a:pt x="25311" y="208267"/>
                </a:lnTo>
                <a:lnTo>
                  <a:pt x="31711" y="166611"/>
                </a:lnTo>
                <a:lnTo>
                  <a:pt x="40640" y="127508"/>
                </a:lnTo>
                <a:lnTo>
                  <a:pt x="66065" y="59588"/>
                </a:lnTo>
                <a:lnTo>
                  <a:pt x="82423" y="31381"/>
                </a:lnTo>
                <a:lnTo>
                  <a:pt x="101219" y="6985"/>
                </a:lnTo>
                <a:close/>
              </a:path>
              <a:path w="621029" h="599439" extrusionOk="0">
                <a:moveTo>
                  <a:pt x="512953" y="293370"/>
                </a:moveTo>
                <a:lnTo>
                  <a:pt x="107569" y="293370"/>
                </a:lnTo>
                <a:lnTo>
                  <a:pt x="107569" y="307086"/>
                </a:lnTo>
                <a:lnTo>
                  <a:pt x="512953" y="307086"/>
                </a:lnTo>
                <a:lnTo>
                  <a:pt x="512953" y="293370"/>
                </a:lnTo>
                <a:close/>
              </a:path>
              <a:path w="621029" h="599439" extrusionOk="0">
                <a:moveTo>
                  <a:pt x="620649" y="299085"/>
                </a:moveTo>
                <a:lnTo>
                  <a:pt x="619074" y="249491"/>
                </a:lnTo>
                <a:lnTo>
                  <a:pt x="614375" y="203161"/>
                </a:lnTo>
                <a:lnTo>
                  <a:pt x="606552" y="160096"/>
                </a:lnTo>
                <a:lnTo>
                  <a:pt x="595630" y="120269"/>
                </a:lnTo>
                <a:lnTo>
                  <a:pt x="581837" y="84112"/>
                </a:lnTo>
                <a:lnTo>
                  <a:pt x="546925" y="23964"/>
                </a:lnTo>
                <a:lnTo>
                  <a:pt x="525780" y="0"/>
                </a:lnTo>
                <a:lnTo>
                  <a:pt x="519430" y="6985"/>
                </a:lnTo>
                <a:lnTo>
                  <a:pt x="538264" y="31381"/>
                </a:lnTo>
                <a:lnTo>
                  <a:pt x="554621" y="59588"/>
                </a:lnTo>
                <a:lnTo>
                  <a:pt x="580009" y="127508"/>
                </a:lnTo>
                <a:lnTo>
                  <a:pt x="588987" y="166611"/>
                </a:lnTo>
                <a:lnTo>
                  <a:pt x="595376" y="208267"/>
                </a:lnTo>
                <a:lnTo>
                  <a:pt x="599186" y="252476"/>
                </a:lnTo>
                <a:lnTo>
                  <a:pt x="600456" y="299212"/>
                </a:lnTo>
                <a:lnTo>
                  <a:pt x="599186" y="346265"/>
                </a:lnTo>
                <a:lnTo>
                  <a:pt x="595376" y="390652"/>
                </a:lnTo>
                <a:lnTo>
                  <a:pt x="588987" y="432371"/>
                </a:lnTo>
                <a:lnTo>
                  <a:pt x="580009" y="471424"/>
                </a:lnTo>
                <a:lnTo>
                  <a:pt x="554621" y="539356"/>
                </a:lnTo>
                <a:lnTo>
                  <a:pt x="519430" y="591947"/>
                </a:lnTo>
                <a:lnTo>
                  <a:pt x="525780" y="598932"/>
                </a:lnTo>
                <a:lnTo>
                  <a:pt x="565607" y="546950"/>
                </a:lnTo>
                <a:lnTo>
                  <a:pt x="595630" y="478663"/>
                </a:lnTo>
                <a:lnTo>
                  <a:pt x="606552" y="438810"/>
                </a:lnTo>
                <a:lnTo>
                  <a:pt x="614375" y="395592"/>
                </a:lnTo>
                <a:lnTo>
                  <a:pt x="619074" y="349034"/>
                </a:lnTo>
                <a:lnTo>
                  <a:pt x="620649" y="299085"/>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5" name="Google Shape;145;p11"/>
          <p:cNvSpPr txBox="1"/>
          <p:nvPr/>
        </p:nvSpPr>
        <p:spPr>
          <a:xfrm>
            <a:off x="5742432" y="1103756"/>
            <a:ext cx="473709" cy="269240"/>
          </a:xfrm>
          <a:prstGeom prst="rect">
            <a:avLst/>
          </a:prstGeom>
          <a:noFill/>
          <a:ln>
            <a:noFill/>
          </a:ln>
        </p:spPr>
        <p:txBody>
          <a:bodyPr spcFirstLastPara="1" wrap="square" lIns="0" tIns="12050" rIns="0" bIns="0" anchor="t" anchorCtr="0">
            <a:spAutoFit/>
          </a:bodyPr>
          <a:lstStyle/>
          <a:p>
            <a:pPr marL="3810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mbria Math"/>
                <a:ea typeface="Cambria Math"/>
                <a:cs typeface="Cambria Math"/>
                <a:sym typeface="Cambria Math"/>
              </a:rPr>
              <a:t>𝑸𝑲</a:t>
            </a:r>
            <a:r>
              <a:rPr lang="en-US" sz="1725" b="0" i="0" u="none" strike="noStrike" cap="none" baseline="30000">
                <a:solidFill>
                  <a:srgbClr val="000000"/>
                </a:solidFill>
                <a:latin typeface="Cambria Math"/>
                <a:ea typeface="Cambria Math"/>
                <a:cs typeface="Cambria Math"/>
                <a:sym typeface="Cambria Math"/>
              </a:rPr>
              <a:t>𝑻</a:t>
            </a:r>
            <a:endParaRPr sz="1725" b="0" i="0" u="none" strike="noStrike" cap="none" baseline="30000">
              <a:solidFill>
                <a:srgbClr val="000000"/>
              </a:solidFill>
              <a:latin typeface="Cambria Math"/>
              <a:ea typeface="Cambria Math"/>
              <a:cs typeface="Cambria Math"/>
              <a:sym typeface="Cambria Math"/>
            </a:endParaRPr>
          </a:p>
        </p:txBody>
      </p:sp>
      <p:sp>
        <p:nvSpPr>
          <p:cNvPr id="146" name="Google Shape;146;p11"/>
          <p:cNvSpPr/>
          <p:nvPr/>
        </p:nvSpPr>
        <p:spPr>
          <a:xfrm>
            <a:off x="5797041" y="1462024"/>
            <a:ext cx="375920" cy="252095"/>
          </a:xfrm>
          <a:custGeom>
            <a:avLst/>
            <a:gdLst/>
            <a:ahLst/>
            <a:cxnLst/>
            <a:rect l="l" t="t" r="r" b="b"/>
            <a:pathLst>
              <a:path w="375920" h="252094" extrusionOk="0">
                <a:moveTo>
                  <a:pt x="154432" y="0"/>
                </a:moveTo>
                <a:lnTo>
                  <a:pt x="126746" y="0"/>
                </a:lnTo>
                <a:lnTo>
                  <a:pt x="66675" y="225171"/>
                </a:lnTo>
                <a:lnTo>
                  <a:pt x="32385" y="148844"/>
                </a:lnTo>
                <a:lnTo>
                  <a:pt x="0" y="163703"/>
                </a:lnTo>
                <a:lnTo>
                  <a:pt x="3048" y="171069"/>
                </a:lnTo>
                <a:lnTo>
                  <a:pt x="19812" y="163703"/>
                </a:lnTo>
                <a:lnTo>
                  <a:pt x="60706" y="251714"/>
                </a:lnTo>
                <a:lnTo>
                  <a:pt x="70358" y="251714"/>
                </a:lnTo>
                <a:lnTo>
                  <a:pt x="134620" y="13208"/>
                </a:lnTo>
                <a:lnTo>
                  <a:pt x="147320" y="13208"/>
                </a:lnTo>
                <a:lnTo>
                  <a:pt x="147320" y="13970"/>
                </a:lnTo>
                <a:lnTo>
                  <a:pt x="375920" y="13970"/>
                </a:lnTo>
                <a:lnTo>
                  <a:pt x="375920" y="254"/>
                </a:lnTo>
                <a:lnTo>
                  <a:pt x="154432" y="254"/>
                </a:lnTo>
                <a:lnTo>
                  <a:pt x="154432"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47" name="Google Shape;147;p11"/>
          <p:cNvSpPr txBox="1"/>
          <p:nvPr/>
        </p:nvSpPr>
        <p:spPr>
          <a:xfrm>
            <a:off x="5907023" y="1436369"/>
            <a:ext cx="297815" cy="269240"/>
          </a:xfrm>
          <a:prstGeom prst="rect">
            <a:avLst/>
          </a:prstGeom>
          <a:noFill/>
          <a:ln>
            <a:noFill/>
          </a:ln>
        </p:spPr>
        <p:txBody>
          <a:bodyPr spcFirstLastPara="1" wrap="square" lIns="0" tIns="12050" rIns="0" bIns="0" anchor="t" anchorCtr="0">
            <a:spAutoFit/>
          </a:bodyPr>
          <a:lstStyle/>
          <a:p>
            <a:pPr marL="3810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mbria Math"/>
                <a:ea typeface="Cambria Math"/>
                <a:cs typeface="Cambria Math"/>
                <a:sym typeface="Cambria Math"/>
              </a:rPr>
              <a:t>𝒅</a:t>
            </a:r>
            <a:r>
              <a:rPr lang="en-US" sz="1725" b="0" i="0" u="none" strike="noStrike" cap="none" baseline="-25000">
                <a:solidFill>
                  <a:srgbClr val="000000"/>
                </a:solidFill>
                <a:latin typeface="Cambria Math"/>
                <a:ea typeface="Cambria Math"/>
                <a:cs typeface="Cambria Math"/>
                <a:sym typeface="Cambria Math"/>
              </a:rPr>
              <a:t>𝒌</a:t>
            </a:r>
            <a:endParaRPr sz="1725" b="0" i="0" u="none" strike="noStrike" cap="none" baseline="-25000">
              <a:solidFill>
                <a:srgbClr val="000000"/>
              </a:solidFill>
              <a:latin typeface="Cambria Math"/>
              <a:ea typeface="Cambria Math"/>
              <a:cs typeface="Cambria Math"/>
              <a:sym typeface="Cambria Math"/>
            </a:endParaRPr>
          </a:p>
        </p:txBody>
      </p:sp>
      <p:sp>
        <p:nvSpPr>
          <p:cNvPr id="148" name="Google Shape;148;p11"/>
          <p:cNvSpPr txBox="1"/>
          <p:nvPr/>
        </p:nvSpPr>
        <p:spPr>
          <a:xfrm>
            <a:off x="6331711" y="1257376"/>
            <a:ext cx="157480" cy="26924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mbria Math"/>
                <a:ea typeface="Cambria Math"/>
                <a:cs typeface="Cambria Math"/>
                <a:sym typeface="Cambria Math"/>
              </a:rPr>
              <a:t>𝑽</a:t>
            </a:r>
            <a:endParaRPr sz="1600" b="0" i="0" u="none" strike="noStrike" cap="none">
              <a:solidFill>
                <a:srgbClr val="000000"/>
              </a:solidFill>
              <a:latin typeface="Cambria Math"/>
              <a:ea typeface="Cambria Math"/>
              <a:cs typeface="Cambria Math"/>
              <a:sym typeface="Cambria Math"/>
            </a:endParaRPr>
          </a:p>
        </p:txBody>
      </p:sp>
      <p:sp>
        <p:nvSpPr>
          <p:cNvPr id="149" name="Google Shape;149;p11"/>
          <p:cNvSpPr txBox="1"/>
          <p:nvPr/>
        </p:nvSpPr>
        <p:spPr>
          <a:xfrm>
            <a:off x="884224" y="5748366"/>
            <a:ext cx="10474050" cy="617861"/>
          </a:xfrm>
          <a:prstGeom prst="rect">
            <a:avLst/>
          </a:prstGeom>
          <a:noFill/>
          <a:ln>
            <a:noFill/>
          </a:ln>
        </p:spPr>
        <p:txBody>
          <a:bodyPr spcFirstLastPara="1" wrap="square" lIns="0" tIns="0" rIns="0" bIns="0" anchor="t" anchorCtr="0">
            <a:spAutoFit/>
          </a:bodyPr>
          <a:lstStyle/>
          <a:p>
            <a:pPr marL="18415" lvl="0">
              <a:lnSpc>
                <a:spcPct val="52222"/>
              </a:lnSpc>
              <a:buSzPts val="3600"/>
            </a:pPr>
            <a:r>
              <a:rPr lang="en-US" sz="3600" b="0" i="0" u="none" strike="noStrike" cap="none" baseline="-25000" dirty="0">
                <a:solidFill>
                  <a:srgbClr val="000000"/>
                </a:solidFill>
                <a:latin typeface="Cambria Math"/>
                <a:ea typeface="Cambria Math"/>
                <a:cs typeface="Cambria Math"/>
                <a:sym typeface="Cambria Math"/>
              </a:rPr>
              <a:t>𝑥</a:t>
            </a:r>
            <a:r>
              <a:rPr lang="en-US" sz="2625" b="0" i="0" u="none" strike="noStrike" cap="none" baseline="30000" dirty="0">
                <a:solidFill>
                  <a:srgbClr val="000000"/>
                </a:solidFill>
                <a:latin typeface="Cambria Math"/>
                <a:ea typeface="Cambria Math"/>
                <a:cs typeface="Cambria Math"/>
                <a:sym typeface="Cambria Math"/>
              </a:rPr>
              <a:t>&lt;1&gt;	</a:t>
            </a:r>
            <a:r>
              <a:rPr lang="en-US" sz="2625" b="0" i="0" u="none" strike="noStrike" cap="none" baseline="30000" dirty="0" smtClean="0">
                <a:solidFill>
                  <a:srgbClr val="000000"/>
                </a:solidFill>
                <a:latin typeface="Cambria Math"/>
                <a:ea typeface="Cambria Math"/>
                <a:cs typeface="Cambria Math"/>
                <a:sym typeface="Cambria Math"/>
              </a:rPr>
              <a:t>	</a:t>
            </a:r>
            <a:r>
              <a:rPr lang="en-US" sz="3600" b="0" i="0" u="none" strike="noStrike" cap="none" baseline="-25000" dirty="0" smtClean="0">
                <a:solidFill>
                  <a:srgbClr val="000000"/>
                </a:solidFill>
                <a:latin typeface="Cambria Math"/>
                <a:ea typeface="Cambria Math"/>
                <a:cs typeface="Cambria Math"/>
                <a:sym typeface="Cambria Math"/>
              </a:rPr>
              <a:t>𝑥</a:t>
            </a:r>
            <a:r>
              <a:rPr lang="en-US" sz="2625" b="0" i="0" u="none" strike="noStrike" cap="none" baseline="30000" dirty="0">
                <a:solidFill>
                  <a:srgbClr val="000000"/>
                </a:solidFill>
                <a:latin typeface="Cambria Math"/>
                <a:ea typeface="Cambria Math"/>
                <a:cs typeface="Cambria Math"/>
                <a:sym typeface="Cambria Math"/>
              </a:rPr>
              <a:t>&lt;2&gt;	</a:t>
            </a:r>
            <a:r>
              <a:rPr lang="en-US" sz="2625" b="0" i="0" u="none" strike="noStrike" cap="none" baseline="30000" dirty="0" smtClean="0">
                <a:solidFill>
                  <a:srgbClr val="000000"/>
                </a:solidFill>
                <a:latin typeface="Cambria Math"/>
                <a:ea typeface="Cambria Math"/>
                <a:cs typeface="Cambria Math"/>
                <a:sym typeface="Cambria Math"/>
              </a:rPr>
              <a:t>	</a:t>
            </a:r>
            <a:r>
              <a:rPr lang="en-US" sz="3600" b="0" i="0" u="none" strike="noStrike" cap="none" baseline="-25000" dirty="0" smtClean="0">
                <a:solidFill>
                  <a:srgbClr val="000000"/>
                </a:solidFill>
                <a:latin typeface="Cambria Math"/>
                <a:ea typeface="Cambria Math"/>
                <a:cs typeface="Cambria Math"/>
                <a:sym typeface="Cambria Math"/>
              </a:rPr>
              <a:t>𝑥</a:t>
            </a:r>
            <a:r>
              <a:rPr lang="en-US" sz="2625" b="0" i="0" u="none" strike="noStrike" cap="none" baseline="30000" dirty="0" smtClean="0">
                <a:solidFill>
                  <a:srgbClr val="000000"/>
                </a:solidFill>
                <a:latin typeface="Cambria Math"/>
                <a:ea typeface="Cambria Math"/>
                <a:cs typeface="Cambria Math"/>
                <a:sym typeface="Cambria Math"/>
              </a:rPr>
              <a:t>&lt;3&gt;</a:t>
            </a:r>
            <a:r>
              <a:rPr lang="en-US" sz="2625" b="0" i="0" u="none" strike="noStrike" cap="none" baseline="30000" dirty="0">
                <a:solidFill>
                  <a:srgbClr val="000000"/>
                </a:solidFill>
                <a:latin typeface="Cambria Math"/>
                <a:ea typeface="Cambria Math"/>
                <a:cs typeface="Cambria Math"/>
                <a:sym typeface="Cambria Math"/>
              </a:rPr>
              <a:t>	</a:t>
            </a:r>
            <a:r>
              <a:rPr lang="en-US" sz="2625" baseline="30000" dirty="0">
                <a:latin typeface="Cambria Math"/>
                <a:ea typeface="Cambria Math"/>
                <a:cs typeface="Cambria Math"/>
                <a:sym typeface="Cambria Math"/>
              </a:rPr>
              <a:t> </a:t>
            </a:r>
            <a:r>
              <a:rPr lang="en-US" sz="2625" dirty="0" smtClean="0">
                <a:latin typeface="Cambria Math"/>
                <a:ea typeface="Cambria Math"/>
                <a:cs typeface="Cambria Math"/>
                <a:sym typeface="Cambria Math"/>
              </a:rPr>
              <a:t>        </a:t>
            </a:r>
            <a:r>
              <a:rPr lang="en-US" sz="3600" b="0" i="0" u="none" strike="noStrike" cap="none" baseline="-25000" dirty="0" smtClean="0">
                <a:solidFill>
                  <a:srgbClr val="000000"/>
                </a:solidFill>
                <a:latin typeface="Cambria Math"/>
                <a:ea typeface="Cambria Math"/>
                <a:cs typeface="Cambria Math"/>
                <a:sym typeface="Cambria Math"/>
              </a:rPr>
              <a:t>𝑥</a:t>
            </a:r>
            <a:r>
              <a:rPr lang="en-US" sz="1750" b="0" i="0" u="none" strike="noStrike" cap="none" dirty="0" smtClean="0">
                <a:solidFill>
                  <a:srgbClr val="000000"/>
                </a:solidFill>
                <a:latin typeface="Cambria Math"/>
                <a:ea typeface="Cambria Math"/>
                <a:cs typeface="Cambria Math"/>
                <a:sym typeface="Cambria Math"/>
              </a:rPr>
              <a:t>&lt;4&gt; 	        </a:t>
            </a:r>
            <a:r>
              <a:rPr lang="en-US" sz="3600" baseline="-25000" dirty="0" smtClean="0">
                <a:latin typeface="Cambria Math"/>
                <a:ea typeface="Cambria Math"/>
                <a:cs typeface="Cambria Math"/>
                <a:sym typeface="Cambria Math"/>
              </a:rPr>
              <a:t>𝑥</a:t>
            </a:r>
            <a:r>
              <a:rPr lang="en-US" sz="1750" dirty="0" smtClean="0">
                <a:latin typeface="Cambria Math"/>
                <a:ea typeface="Cambria Math"/>
                <a:cs typeface="Cambria Math"/>
                <a:sym typeface="Cambria Math"/>
              </a:rPr>
              <a:t>&lt;5&gt;</a:t>
            </a:r>
            <a:endParaRPr sz="1750" b="0" i="0" u="none" strike="noStrike" cap="none" dirty="0">
              <a:solidFill>
                <a:srgbClr val="000000"/>
              </a:solidFill>
              <a:latin typeface="Cambria Math"/>
              <a:ea typeface="Cambria Math"/>
              <a:cs typeface="Cambria Math"/>
              <a:sym typeface="Cambria Math"/>
            </a:endParaRPr>
          </a:p>
          <a:p>
            <a:pPr marL="0" marR="0" lvl="0" indent="0" algn="l" rtl="0">
              <a:lnSpc>
                <a:spcPct val="100000"/>
              </a:lnSpc>
              <a:spcBef>
                <a:spcPts val="330"/>
              </a:spcBef>
              <a:spcAft>
                <a:spcPts val="0"/>
              </a:spcAft>
              <a:buClr>
                <a:srgbClr val="000000"/>
              </a:buClr>
              <a:buSzPts val="2400"/>
              <a:buFont typeface="Arial"/>
              <a:buNone/>
            </a:pPr>
            <a:r>
              <a:rPr lang="en-US" sz="2400" b="0" i="0" u="none" strike="noStrike" cap="none" dirty="0">
                <a:solidFill>
                  <a:srgbClr val="000000"/>
                </a:solidFill>
                <a:latin typeface="Cambria"/>
                <a:ea typeface="Cambria"/>
                <a:cs typeface="Cambria"/>
                <a:sym typeface="Cambria"/>
              </a:rPr>
              <a:t>Jane	</a:t>
            </a:r>
            <a:r>
              <a:rPr lang="en-US" sz="2400" b="0" i="0" u="none" strike="noStrike" cap="none" dirty="0" smtClean="0">
                <a:solidFill>
                  <a:srgbClr val="000000"/>
                </a:solidFill>
                <a:latin typeface="Cambria"/>
                <a:ea typeface="Cambria"/>
                <a:cs typeface="Cambria"/>
                <a:sym typeface="Cambria"/>
              </a:rPr>
              <a:t>	</a:t>
            </a:r>
            <a:r>
              <a:rPr lang="en-US" sz="2400" b="0" i="0" u="none" strike="noStrike" cap="none" dirty="0" err="1" smtClean="0">
                <a:solidFill>
                  <a:srgbClr val="000000"/>
                </a:solidFill>
                <a:latin typeface="Cambria"/>
                <a:ea typeface="Cambria"/>
                <a:cs typeface="Cambria"/>
                <a:sym typeface="Cambria"/>
              </a:rPr>
              <a:t>visite</a:t>
            </a:r>
            <a:r>
              <a:rPr lang="en-US" sz="2400" b="0" i="0" u="none" strike="noStrike" cap="none" dirty="0">
                <a:solidFill>
                  <a:srgbClr val="000000"/>
                </a:solidFill>
                <a:latin typeface="Cambria"/>
                <a:ea typeface="Cambria"/>
                <a:cs typeface="Cambria"/>
                <a:sym typeface="Cambria"/>
              </a:rPr>
              <a:t>	</a:t>
            </a:r>
            <a:r>
              <a:rPr lang="en-US" sz="2400" b="0" i="0" u="none" strike="noStrike" cap="none" dirty="0" smtClean="0">
                <a:solidFill>
                  <a:srgbClr val="000000"/>
                </a:solidFill>
                <a:latin typeface="Cambria"/>
                <a:ea typeface="Cambria"/>
                <a:cs typeface="Cambria"/>
                <a:sym typeface="Cambria"/>
              </a:rPr>
              <a:t>	</a:t>
            </a:r>
            <a:r>
              <a:rPr lang="en-US" sz="2400" b="0" i="0" u="none" strike="noStrike" cap="none" dirty="0" err="1" smtClean="0">
                <a:solidFill>
                  <a:srgbClr val="000000"/>
                </a:solidFill>
                <a:latin typeface="Cambria"/>
                <a:ea typeface="Cambria"/>
                <a:cs typeface="Cambria"/>
                <a:sym typeface="Cambria"/>
              </a:rPr>
              <a:t>l’Afrique</a:t>
            </a:r>
            <a:r>
              <a:rPr lang="en-US" sz="2400" dirty="0">
                <a:latin typeface="Cambria"/>
                <a:ea typeface="Cambria"/>
                <a:cs typeface="Cambria"/>
                <a:sym typeface="Cambria"/>
              </a:rPr>
              <a:t> </a:t>
            </a:r>
            <a:r>
              <a:rPr lang="en-US" sz="2400" dirty="0" smtClean="0">
                <a:latin typeface="Cambria"/>
                <a:ea typeface="Cambria"/>
                <a:cs typeface="Cambria"/>
                <a:sym typeface="Cambria"/>
              </a:rPr>
              <a:t>     </a:t>
            </a:r>
            <a:r>
              <a:rPr lang="en-US" sz="2400" dirty="0" err="1" smtClean="0">
                <a:latin typeface="Cambria"/>
                <a:ea typeface="Cambria"/>
                <a:cs typeface="Cambria"/>
                <a:sym typeface="Cambria"/>
              </a:rPr>
              <a:t>en</a:t>
            </a:r>
            <a:r>
              <a:rPr lang="en-US" sz="2400" b="0" i="0" u="none" strike="noStrike" cap="none" dirty="0">
                <a:solidFill>
                  <a:srgbClr val="000000"/>
                </a:solidFill>
                <a:latin typeface="Cambria"/>
                <a:ea typeface="Cambria"/>
                <a:cs typeface="Cambria"/>
                <a:sym typeface="Cambria"/>
              </a:rPr>
              <a:t>	</a:t>
            </a:r>
            <a:r>
              <a:rPr lang="en-US" sz="2400" b="0" i="0" u="none" strike="noStrike" cap="none" dirty="0" err="1">
                <a:solidFill>
                  <a:srgbClr val="000000"/>
                </a:solidFill>
                <a:latin typeface="Cambria"/>
                <a:ea typeface="Cambria"/>
                <a:cs typeface="Cambria"/>
                <a:sym typeface="Cambria"/>
              </a:rPr>
              <a:t>septembre</a:t>
            </a:r>
            <a:endParaRPr sz="2400" b="0" i="0" u="none" strike="noStrike" cap="none" dirty="0">
              <a:solidFill>
                <a:srgbClr val="000000"/>
              </a:solidFill>
              <a:latin typeface="Cambria"/>
              <a:ea typeface="Cambria"/>
              <a:cs typeface="Cambria"/>
              <a:sym typeface="Cambria"/>
            </a:endParaRPr>
          </a:p>
        </p:txBody>
      </p:sp>
      <p:sp>
        <p:nvSpPr>
          <p:cNvPr id="152" name="Google Shape;152;p11"/>
          <p:cNvSpPr/>
          <p:nvPr/>
        </p:nvSpPr>
        <p:spPr>
          <a:xfrm>
            <a:off x="1210868" y="5379719"/>
            <a:ext cx="6699884" cy="351155"/>
          </a:xfrm>
          <a:custGeom>
            <a:avLst/>
            <a:gdLst/>
            <a:ahLst/>
            <a:cxnLst/>
            <a:rect l="l" t="t" r="r" b="b"/>
            <a:pathLst>
              <a:path w="6699884" h="351154" extrusionOk="0">
                <a:moveTo>
                  <a:pt x="76149" y="75819"/>
                </a:moveTo>
                <a:lnTo>
                  <a:pt x="69761" y="63373"/>
                </a:lnTo>
                <a:lnTo>
                  <a:pt x="37287" y="0"/>
                </a:lnTo>
                <a:lnTo>
                  <a:pt x="0" y="76581"/>
                </a:lnTo>
                <a:lnTo>
                  <a:pt x="31737" y="76263"/>
                </a:lnTo>
                <a:lnTo>
                  <a:pt x="34632" y="348043"/>
                </a:lnTo>
                <a:lnTo>
                  <a:pt x="47332" y="347903"/>
                </a:lnTo>
                <a:lnTo>
                  <a:pt x="44437" y="76136"/>
                </a:lnTo>
                <a:lnTo>
                  <a:pt x="76149" y="75819"/>
                </a:lnTo>
                <a:close/>
              </a:path>
              <a:path w="6699884" h="351154" extrusionOk="0">
                <a:moveTo>
                  <a:pt x="1616913" y="78867"/>
                </a:moveTo>
                <a:lnTo>
                  <a:pt x="1610525" y="66421"/>
                </a:lnTo>
                <a:lnTo>
                  <a:pt x="1578051" y="3048"/>
                </a:lnTo>
                <a:lnTo>
                  <a:pt x="1540713" y="79629"/>
                </a:lnTo>
                <a:lnTo>
                  <a:pt x="1572463" y="79311"/>
                </a:lnTo>
                <a:lnTo>
                  <a:pt x="1575384" y="351091"/>
                </a:lnTo>
                <a:lnTo>
                  <a:pt x="1588084" y="350951"/>
                </a:lnTo>
                <a:lnTo>
                  <a:pt x="1585163" y="79184"/>
                </a:lnTo>
                <a:lnTo>
                  <a:pt x="1616913" y="78867"/>
                </a:lnTo>
                <a:close/>
              </a:path>
              <a:path w="6699884" h="351154" extrusionOk="0">
                <a:moveTo>
                  <a:pt x="3474669" y="77343"/>
                </a:moveTo>
                <a:lnTo>
                  <a:pt x="3468281" y="64897"/>
                </a:lnTo>
                <a:lnTo>
                  <a:pt x="3435807" y="1524"/>
                </a:lnTo>
                <a:lnTo>
                  <a:pt x="3398469" y="78105"/>
                </a:lnTo>
                <a:lnTo>
                  <a:pt x="3430219" y="77787"/>
                </a:lnTo>
                <a:lnTo>
                  <a:pt x="3433140" y="349567"/>
                </a:lnTo>
                <a:lnTo>
                  <a:pt x="3445840" y="349427"/>
                </a:lnTo>
                <a:lnTo>
                  <a:pt x="3442919" y="77660"/>
                </a:lnTo>
                <a:lnTo>
                  <a:pt x="3474669" y="77343"/>
                </a:lnTo>
                <a:close/>
              </a:path>
              <a:path w="6699884" h="351154" extrusionOk="0">
                <a:moveTo>
                  <a:pt x="5167833" y="75819"/>
                </a:moveTo>
                <a:lnTo>
                  <a:pt x="5161445" y="63373"/>
                </a:lnTo>
                <a:lnTo>
                  <a:pt x="5128971" y="0"/>
                </a:lnTo>
                <a:lnTo>
                  <a:pt x="5091633" y="76581"/>
                </a:lnTo>
                <a:lnTo>
                  <a:pt x="5123383" y="76263"/>
                </a:lnTo>
                <a:lnTo>
                  <a:pt x="5126304" y="348043"/>
                </a:lnTo>
                <a:lnTo>
                  <a:pt x="5139004" y="347903"/>
                </a:lnTo>
                <a:lnTo>
                  <a:pt x="5136083" y="76136"/>
                </a:lnTo>
                <a:lnTo>
                  <a:pt x="5167833" y="75819"/>
                </a:lnTo>
                <a:close/>
              </a:path>
              <a:path w="6699884" h="351154" extrusionOk="0">
                <a:moveTo>
                  <a:pt x="6699453" y="78867"/>
                </a:moveTo>
                <a:lnTo>
                  <a:pt x="6693065" y="66421"/>
                </a:lnTo>
                <a:lnTo>
                  <a:pt x="6660591" y="3048"/>
                </a:lnTo>
                <a:lnTo>
                  <a:pt x="6623253" y="79629"/>
                </a:lnTo>
                <a:lnTo>
                  <a:pt x="6655003" y="79311"/>
                </a:lnTo>
                <a:lnTo>
                  <a:pt x="6657924" y="351091"/>
                </a:lnTo>
                <a:lnTo>
                  <a:pt x="6670624" y="350951"/>
                </a:lnTo>
                <a:lnTo>
                  <a:pt x="6667703" y="79184"/>
                </a:lnTo>
                <a:lnTo>
                  <a:pt x="6699453" y="78867"/>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3" name="Google Shape;153;p11"/>
          <p:cNvSpPr txBox="1">
            <a:spLocks noGrp="1"/>
          </p:cNvSpPr>
          <p:nvPr>
            <p:ph type="title"/>
          </p:nvPr>
        </p:nvSpPr>
        <p:spPr>
          <a:xfrm>
            <a:off x="547217" y="286003"/>
            <a:ext cx="3683700" cy="690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a:latin typeface="Arial"/>
                <a:ea typeface="Arial"/>
                <a:cs typeface="Arial"/>
                <a:sym typeface="Arial"/>
              </a:rPr>
              <a:t>Self-Attention</a:t>
            </a:r>
            <a:endParaRPr>
              <a:latin typeface="Arial"/>
              <a:ea typeface="Arial"/>
              <a:cs typeface="Arial"/>
              <a:sym typeface="Arial"/>
            </a:endParaRPr>
          </a:p>
        </p:txBody>
      </p:sp>
      <p:sp>
        <p:nvSpPr>
          <p:cNvPr id="155" name="Google Shape;155;p11"/>
          <p:cNvSpPr txBox="1"/>
          <p:nvPr/>
        </p:nvSpPr>
        <p:spPr>
          <a:xfrm>
            <a:off x="7572120" y="478612"/>
            <a:ext cx="1910714" cy="391795"/>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mbria Math"/>
                <a:ea typeface="Cambria Math"/>
                <a:cs typeface="Cambria Math"/>
                <a:sym typeface="Cambria Math"/>
              </a:rPr>
              <a:t>𝐴(𝑞, 𝐾, 𝑉)</a:t>
            </a:r>
            <a:r>
              <a:rPr lang="en-US" sz="2400" b="0" i="0" u="none" strike="noStrike" cap="none">
                <a:solidFill>
                  <a:srgbClr val="000000"/>
                </a:solidFill>
                <a:latin typeface="Cambria"/>
                <a:ea typeface="Cambria"/>
                <a:cs typeface="Cambria"/>
                <a:sym typeface="Cambria"/>
              </a:rPr>
              <a:t>= </a:t>
            </a:r>
            <a:r>
              <a:rPr lang="en-US" sz="3600" b="0" i="0" u="none" strike="noStrike" cap="none" baseline="30000">
                <a:solidFill>
                  <a:srgbClr val="000000"/>
                </a:solidFill>
                <a:latin typeface="Cambria Math"/>
                <a:ea typeface="Cambria Math"/>
                <a:cs typeface="Cambria Math"/>
                <a:sym typeface="Cambria Math"/>
              </a:rPr>
              <a:t>∑</a:t>
            </a:r>
            <a:r>
              <a:rPr lang="en-US" sz="2625" b="0" i="0" u="none" strike="noStrike" cap="none" baseline="-25000">
                <a:solidFill>
                  <a:srgbClr val="000000"/>
                </a:solidFill>
                <a:latin typeface="Cambria Math"/>
                <a:ea typeface="Cambria Math"/>
                <a:cs typeface="Cambria Math"/>
                <a:sym typeface="Cambria Math"/>
              </a:rPr>
              <a:t>𝑖</a:t>
            </a:r>
            <a:endParaRPr sz="2625" b="0" i="0" u="none" strike="noStrike" cap="none" baseline="-25000">
              <a:solidFill>
                <a:srgbClr val="000000"/>
              </a:solidFill>
              <a:latin typeface="Cambria Math"/>
              <a:ea typeface="Cambria Math"/>
              <a:cs typeface="Cambria Math"/>
              <a:sym typeface="Cambria Math"/>
            </a:endParaRPr>
          </a:p>
        </p:txBody>
      </p:sp>
      <p:sp>
        <p:nvSpPr>
          <p:cNvPr id="156" name="Google Shape;156;p11"/>
          <p:cNvSpPr/>
          <p:nvPr/>
        </p:nvSpPr>
        <p:spPr>
          <a:xfrm>
            <a:off x="9500616" y="700405"/>
            <a:ext cx="1932939" cy="20320"/>
          </a:xfrm>
          <a:custGeom>
            <a:avLst/>
            <a:gdLst/>
            <a:ahLst/>
            <a:cxnLst/>
            <a:rect l="l" t="t" r="r" b="b"/>
            <a:pathLst>
              <a:path w="1932940" h="20320" extrusionOk="0">
                <a:moveTo>
                  <a:pt x="1932432" y="0"/>
                </a:moveTo>
                <a:lnTo>
                  <a:pt x="0" y="0"/>
                </a:lnTo>
                <a:lnTo>
                  <a:pt x="0" y="19812"/>
                </a:lnTo>
                <a:lnTo>
                  <a:pt x="1932432" y="19812"/>
                </a:lnTo>
                <a:lnTo>
                  <a:pt x="1932432"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57" name="Google Shape;157;p11"/>
          <p:cNvSpPr txBox="1"/>
          <p:nvPr/>
        </p:nvSpPr>
        <p:spPr>
          <a:xfrm>
            <a:off x="9622281" y="382905"/>
            <a:ext cx="1692910" cy="292735"/>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Clr>
                <a:srgbClr val="000000"/>
              </a:buClr>
              <a:buSzPts val="1750"/>
              <a:buFont typeface="Arial"/>
              <a:buNone/>
            </a:pPr>
            <a:r>
              <a:rPr lang="en-US" sz="1750" b="0" i="0" u="none" strike="noStrike" cap="none">
                <a:solidFill>
                  <a:srgbClr val="000000"/>
                </a:solidFill>
                <a:latin typeface="Cambria Math"/>
                <a:ea typeface="Cambria Math"/>
                <a:cs typeface="Cambria Math"/>
                <a:sym typeface="Cambria Math"/>
              </a:rPr>
              <a:t>exp(𝑒</a:t>
            </a:r>
            <a:r>
              <a:rPr lang="en-US" sz="2175" b="0" i="0" u="none" strike="noStrike" cap="none" baseline="30000">
                <a:solidFill>
                  <a:srgbClr val="000000"/>
                </a:solidFill>
                <a:latin typeface="Cambria Math"/>
                <a:ea typeface="Cambria Math"/>
                <a:cs typeface="Cambria Math"/>
                <a:sym typeface="Cambria Math"/>
              </a:rPr>
              <a:t>&lt;𝑞∙𝑘&lt;𝑖&gt;&gt;</a:t>
            </a:r>
            <a:r>
              <a:rPr lang="en-US" sz="1750" b="0" i="0" u="none" strike="noStrike" cap="none">
                <a:solidFill>
                  <a:srgbClr val="000000"/>
                </a:solidFill>
                <a:latin typeface="Cambria Math"/>
                <a:ea typeface="Cambria Math"/>
                <a:cs typeface="Cambria Math"/>
                <a:sym typeface="Cambria Math"/>
              </a:rPr>
              <a:t>)</a:t>
            </a:r>
            <a:endParaRPr sz="1750" b="0" i="0" u="none" strike="noStrike" cap="none">
              <a:solidFill>
                <a:srgbClr val="000000"/>
              </a:solidFill>
              <a:latin typeface="Cambria Math"/>
              <a:ea typeface="Cambria Math"/>
              <a:cs typeface="Cambria Math"/>
              <a:sym typeface="Cambria Math"/>
            </a:endParaRPr>
          </a:p>
        </p:txBody>
      </p:sp>
      <p:sp>
        <p:nvSpPr>
          <p:cNvPr id="158" name="Google Shape;158;p11"/>
          <p:cNvSpPr txBox="1"/>
          <p:nvPr/>
        </p:nvSpPr>
        <p:spPr>
          <a:xfrm>
            <a:off x="9463785" y="762076"/>
            <a:ext cx="1407795" cy="293370"/>
          </a:xfrm>
          <a:prstGeom prst="rect">
            <a:avLst/>
          </a:prstGeom>
          <a:noFill/>
          <a:ln>
            <a:noFill/>
          </a:ln>
        </p:spPr>
        <p:txBody>
          <a:bodyPr spcFirstLastPara="1" wrap="square" lIns="0" tIns="13325" rIns="0" bIns="0" anchor="t" anchorCtr="0">
            <a:spAutoFit/>
          </a:bodyPr>
          <a:lstStyle/>
          <a:p>
            <a:pPr marL="38100" marR="0" lvl="0" indent="0" algn="l" rtl="0">
              <a:lnSpc>
                <a:spcPct val="100000"/>
              </a:lnSpc>
              <a:spcBef>
                <a:spcPts val="0"/>
              </a:spcBef>
              <a:spcAft>
                <a:spcPts val="0"/>
              </a:spcAft>
              <a:buClr>
                <a:srgbClr val="000000"/>
              </a:buClr>
              <a:buSzPts val="2625"/>
              <a:buFont typeface="Arial"/>
              <a:buNone/>
            </a:pPr>
            <a:r>
              <a:rPr lang="en-US" sz="2625" b="0" i="0" u="none" strike="noStrike" cap="none" baseline="30000">
                <a:solidFill>
                  <a:srgbClr val="000000"/>
                </a:solidFill>
                <a:latin typeface="Cambria Math"/>
                <a:ea typeface="Cambria Math"/>
                <a:cs typeface="Cambria Math"/>
                <a:sym typeface="Cambria Math"/>
              </a:rPr>
              <a:t>∑</a:t>
            </a:r>
            <a:r>
              <a:rPr lang="en-US" sz="2175" b="0" i="0" u="none" strike="noStrike" cap="none" baseline="-25000">
                <a:solidFill>
                  <a:srgbClr val="000000"/>
                </a:solidFill>
                <a:latin typeface="Cambria Math"/>
                <a:ea typeface="Cambria Math"/>
                <a:cs typeface="Cambria Math"/>
                <a:sym typeface="Cambria Math"/>
              </a:rPr>
              <a:t>𝑗 </a:t>
            </a:r>
            <a:r>
              <a:rPr lang="en-US" sz="1750" b="0" i="0" u="none" strike="noStrike" cap="none">
                <a:solidFill>
                  <a:srgbClr val="000000"/>
                </a:solidFill>
                <a:latin typeface="Cambria Math"/>
                <a:ea typeface="Cambria Math"/>
                <a:cs typeface="Cambria Math"/>
                <a:sym typeface="Cambria Math"/>
              </a:rPr>
              <a:t>exp(𝑒</a:t>
            </a:r>
            <a:r>
              <a:rPr lang="en-US" sz="2175" b="0" i="0" u="none" strike="noStrike" cap="none" baseline="30000">
                <a:solidFill>
                  <a:srgbClr val="000000"/>
                </a:solidFill>
                <a:latin typeface="Cambria Math"/>
                <a:ea typeface="Cambria Math"/>
                <a:cs typeface="Cambria Math"/>
                <a:sym typeface="Cambria Math"/>
              </a:rPr>
              <a:t>&lt;𝑞∙𝑘</a:t>
            </a:r>
            <a:endParaRPr sz="2175" b="0" i="0" u="none" strike="noStrike" cap="none" baseline="30000">
              <a:solidFill>
                <a:srgbClr val="000000"/>
              </a:solidFill>
              <a:latin typeface="Cambria Math"/>
              <a:ea typeface="Cambria Math"/>
              <a:cs typeface="Cambria Math"/>
              <a:sym typeface="Cambria Math"/>
            </a:endParaRPr>
          </a:p>
        </p:txBody>
      </p:sp>
      <p:sp>
        <p:nvSpPr>
          <p:cNvPr id="159" name="Google Shape;159;p11"/>
          <p:cNvSpPr txBox="1"/>
          <p:nvPr/>
        </p:nvSpPr>
        <p:spPr>
          <a:xfrm>
            <a:off x="10819892" y="675512"/>
            <a:ext cx="386080" cy="24511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450"/>
              <a:buFont typeface="Arial"/>
              <a:buNone/>
            </a:pPr>
            <a:r>
              <a:rPr lang="en-US" sz="1450" b="0" i="0" u="none" strike="noStrike" cap="none">
                <a:solidFill>
                  <a:srgbClr val="000000"/>
                </a:solidFill>
                <a:latin typeface="Cambria Math"/>
                <a:ea typeface="Cambria Math"/>
                <a:cs typeface="Cambria Math"/>
                <a:sym typeface="Cambria Math"/>
              </a:rPr>
              <a:t>&lt;𝑗&gt;</a:t>
            </a:r>
            <a:endParaRPr sz="1450" b="0" i="0" u="none" strike="noStrike" cap="none">
              <a:solidFill>
                <a:srgbClr val="000000"/>
              </a:solidFill>
              <a:latin typeface="Cambria Math"/>
              <a:ea typeface="Cambria Math"/>
              <a:cs typeface="Cambria Math"/>
              <a:sym typeface="Cambria Math"/>
            </a:endParaRPr>
          </a:p>
        </p:txBody>
      </p:sp>
      <p:sp>
        <p:nvSpPr>
          <p:cNvPr id="160" name="Google Shape;160;p11"/>
          <p:cNvSpPr txBox="1"/>
          <p:nvPr/>
        </p:nvSpPr>
        <p:spPr>
          <a:xfrm>
            <a:off x="11161776" y="695020"/>
            <a:ext cx="312420" cy="293370"/>
          </a:xfrm>
          <a:prstGeom prst="rect">
            <a:avLst/>
          </a:prstGeom>
          <a:noFill/>
          <a:ln>
            <a:noFill/>
          </a:ln>
        </p:spPr>
        <p:txBody>
          <a:bodyPr spcFirstLastPara="1" wrap="square" lIns="0" tIns="13325" rIns="0" bIns="0" anchor="t" anchorCtr="0">
            <a:spAutoFit/>
          </a:bodyPr>
          <a:lstStyle/>
          <a:p>
            <a:pPr marL="38100" marR="0" lvl="0" indent="0" algn="l" rtl="0">
              <a:lnSpc>
                <a:spcPct val="100000"/>
              </a:lnSpc>
              <a:spcBef>
                <a:spcPts val="0"/>
              </a:spcBef>
              <a:spcAft>
                <a:spcPts val="0"/>
              </a:spcAft>
              <a:buClr>
                <a:srgbClr val="000000"/>
              </a:buClr>
              <a:buSzPts val="1450"/>
              <a:buFont typeface="Arial"/>
              <a:buNone/>
            </a:pPr>
            <a:r>
              <a:rPr lang="en-US" sz="1450" b="0" i="0" u="none" strike="noStrike" cap="none">
                <a:solidFill>
                  <a:srgbClr val="000000"/>
                </a:solidFill>
                <a:latin typeface="Cambria Math"/>
                <a:ea typeface="Cambria Math"/>
                <a:cs typeface="Cambria Math"/>
                <a:sym typeface="Cambria Math"/>
              </a:rPr>
              <a:t>&gt;</a:t>
            </a:r>
            <a:r>
              <a:rPr lang="en-US" sz="2625" b="0" i="0" u="none" strike="noStrike" cap="none" baseline="-25000">
                <a:solidFill>
                  <a:srgbClr val="000000"/>
                </a:solidFill>
                <a:latin typeface="Cambria Math"/>
                <a:ea typeface="Cambria Math"/>
                <a:cs typeface="Cambria Math"/>
                <a:sym typeface="Cambria Math"/>
              </a:rPr>
              <a:t>)</a:t>
            </a:r>
            <a:endParaRPr sz="2625" b="0" i="0" u="none" strike="noStrike" cap="none" baseline="-25000">
              <a:solidFill>
                <a:srgbClr val="000000"/>
              </a:solidFill>
              <a:latin typeface="Cambria Math"/>
              <a:ea typeface="Cambria Math"/>
              <a:cs typeface="Cambria Math"/>
              <a:sym typeface="Cambria Math"/>
            </a:endParaRPr>
          </a:p>
        </p:txBody>
      </p:sp>
      <p:sp>
        <p:nvSpPr>
          <p:cNvPr id="161" name="Google Shape;161;p11"/>
          <p:cNvSpPr txBox="1"/>
          <p:nvPr/>
        </p:nvSpPr>
        <p:spPr>
          <a:xfrm>
            <a:off x="11448288" y="367360"/>
            <a:ext cx="671830" cy="391795"/>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Clr>
                <a:srgbClr val="000000"/>
              </a:buClr>
              <a:buSzPts val="3600"/>
              <a:buFont typeface="Arial"/>
              <a:buNone/>
            </a:pPr>
            <a:r>
              <a:rPr lang="en-US" sz="3600" b="0" i="0" u="none" strike="noStrike" cap="none" baseline="-25000">
                <a:solidFill>
                  <a:srgbClr val="000000"/>
                </a:solidFill>
                <a:latin typeface="Cambria Math"/>
                <a:ea typeface="Cambria Math"/>
                <a:cs typeface="Cambria Math"/>
                <a:sym typeface="Cambria Math"/>
              </a:rPr>
              <a:t>𝑣</a:t>
            </a:r>
            <a:r>
              <a:rPr lang="en-US" sz="1750" b="0" i="0" u="none" strike="noStrike" cap="none">
                <a:solidFill>
                  <a:srgbClr val="000000"/>
                </a:solidFill>
                <a:latin typeface="Cambria Math"/>
                <a:ea typeface="Cambria Math"/>
                <a:cs typeface="Cambria Math"/>
                <a:sym typeface="Cambria Math"/>
              </a:rPr>
              <a:t>&lt;𝑖&gt;</a:t>
            </a:r>
            <a:endParaRPr sz="1750" b="0" i="0" u="none" strike="noStrike" cap="none">
              <a:solidFill>
                <a:srgbClr val="000000"/>
              </a:solidFill>
              <a:latin typeface="Cambria Math"/>
              <a:ea typeface="Cambria Math"/>
              <a:cs typeface="Cambria Math"/>
              <a:sym typeface="Cambria Math"/>
            </a:endParaRPr>
          </a:p>
        </p:txBody>
      </p:sp>
      <p:sp>
        <p:nvSpPr>
          <p:cNvPr id="162" name="Google Shape;162;p11"/>
          <p:cNvSpPr txBox="1"/>
          <p:nvPr/>
        </p:nvSpPr>
        <p:spPr>
          <a:xfrm>
            <a:off x="8287893" y="3032252"/>
            <a:ext cx="105727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mbria"/>
                <a:ea typeface="Cambria"/>
                <a:cs typeface="Cambria"/>
                <a:sym typeface="Cambria"/>
              </a:rPr>
              <a:t>Query (</a:t>
            </a:r>
            <a:r>
              <a:rPr lang="en-US" sz="1800" b="0" i="0" u="none" strike="noStrike" cap="none">
                <a:solidFill>
                  <a:srgbClr val="000000"/>
                </a:solidFill>
                <a:latin typeface="Cambria Math"/>
                <a:ea typeface="Cambria Math"/>
                <a:cs typeface="Cambria Math"/>
                <a:sym typeface="Cambria Math"/>
              </a:rPr>
              <a:t>𝑄</a:t>
            </a:r>
            <a:r>
              <a:rPr lang="en-US" sz="1800" b="0" i="0" u="none" strike="noStrike" cap="none">
                <a:solidFill>
                  <a:srgbClr val="000000"/>
                </a:solidFill>
                <a:latin typeface="Cambria"/>
                <a:ea typeface="Cambria"/>
                <a:cs typeface="Cambria"/>
                <a:sym typeface="Cambria"/>
              </a:rPr>
              <a:t>)</a:t>
            </a:r>
            <a:endParaRPr sz="1800" b="0" i="0" u="none" strike="noStrike" cap="none">
              <a:solidFill>
                <a:srgbClr val="000000"/>
              </a:solidFill>
              <a:latin typeface="Cambria"/>
              <a:ea typeface="Cambria"/>
              <a:cs typeface="Cambria"/>
              <a:sym typeface="Cambria"/>
            </a:endParaRPr>
          </a:p>
        </p:txBody>
      </p:sp>
      <p:sp>
        <p:nvSpPr>
          <p:cNvPr id="163" name="Google Shape;163;p11"/>
          <p:cNvSpPr txBox="1"/>
          <p:nvPr/>
        </p:nvSpPr>
        <p:spPr>
          <a:xfrm>
            <a:off x="9701021" y="3033776"/>
            <a:ext cx="824230"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mbria"/>
                <a:ea typeface="Cambria"/>
                <a:cs typeface="Cambria"/>
                <a:sym typeface="Cambria"/>
              </a:rPr>
              <a:t>Key (</a:t>
            </a:r>
            <a:r>
              <a:rPr lang="en-US" sz="1800" b="0" i="0" u="none" strike="noStrike" cap="none">
                <a:solidFill>
                  <a:srgbClr val="000000"/>
                </a:solidFill>
                <a:latin typeface="Cambria Math"/>
                <a:ea typeface="Cambria Math"/>
                <a:cs typeface="Cambria Math"/>
                <a:sym typeface="Cambria Math"/>
              </a:rPr>
              <a:t>𝐾</a:t>
            </a:r>
            <a:r>
              <a:rPr lang="en-US" sz="1800" b="0" i="0" u="none" strike="noStrike" cap="none">
                <a:solidFill>
                  <a:srgbClr val="000000"/>
                </a:solidFill>
                <a:latin typeface="Cambria"/>
                <a:ea typeface="Cambria"/>
                <a:cs typeface="Cambria"/>
                <a:sym typeface="Cambria"/>
              </a:rPr>
              <a:t>)</a:t>
            </a:r>
            <a:endParaRPr sz="1800" b="0" i="0" u="none" strike="noStrike" cap="none">
              <a:solidFill>
                <a:srgbClr val="000000"/>
              </a:solidFill>
              <a:latin typeface="Cambria"/>
              <a:ea typeface="Cambria"/>
              <a:cs typeface="Cambria"/>
              <a:sym typeface="Cambria"/>
            </a:endParaRPr>
          </a:p>
        </p:txBody>
      </p:sp>
      <p:graphicFrame>
        <p:nvGraphicFramePr>
          <p:cNvPr id="164" name="Google Shape;164;p11"/>
          <p:cNvGraphicFramePr/>
          <p:nvPr/>
        </p:nvGraphicFramePr>
        <p:xfrm>
          <a:off x="8683117" y="3393182"/>
          <a:ext cx="3133725" cy="1690350"/>
        </p:xfrm>
        <a:graphic>
          <a:graphicData uri="http://schemas.openxmlformats.org/drawingml/2006/table">
            <a:tbl>
              <a:tblPr firstRow="1" bandRow="1">
                <a:noFill/>
                <a:tableStyleId>{83A4DBF4-BBB5-4B7A-9E0D-DA2F86728C69}</a:tableStyleId>
              </a:tblPr>
              <a:tblGrid>
                <a:gridCol w="909325">
                  <a:extLst>
                    <a:ext uri="{9D8B030D-6E8A-4147-A177-3AD203B41FA5}">
                      <a16:colId xmlns:a16="http://schemas.microsoft.com/office/drawing/2014/main" val="20000"/>
                    </a:ext>
                  </a:extLst>
                </a:gridCol>
                <a:gridCol w="1287775">
                  <a:extLst>
                    <a:ext uri="{9D8B030D-6E8A-4147-A177-3AD203B41FA5}">
                      <a16:colId xmlns:a16="http://schemas.microsoft.com/office/drawing/2014/main" val="20001"/>
                    </a:ext>
                  </a:extLst>
                </a:gridCol>
                <a:gridCol w="936625">
                  <a:extLst>
                    <a:ext uri="{9D8B030D-6E8A-4147-A177-3AD203B41FA5}">
                      <a16:colId xmlns:a16="http://schemas.microsoft.com/office/drawing/2014/main" val="20002"/>
                    </a:ext>
                  </a:extLst>
                </a:gridCol>
              </a:tblGrid>
              <a:tr h="309875">
                <a:tc>
                  <a:txBody>
                    <a:bodyPr/>
                    <a:lstStyle/>
                    <a:p>
                      <a:pPr marL="31750" marR="0" lvl="0" indent="0" algn="l" rtl="0">
                        <a:lnSpc>
                          <a:spcPct val="52962"/>
                        </a:lnSpc>
                        <a:spcBef>
                          <a:spcPts val="0"/>
                        </a:spcBef>
                        <a:spcAft>
                          <a:spcPts val="0"/>
                        </a:spcAft>
                        <a:buClr>
                          <a:srgbClr val="000000"/>
                        </a:buClr>
                        <a:buSzPts val="2700"/>
                        <a:buFont typeface="Arial"/>
                        <a:buNone/>
                      </a:pPr>
                      <a:r>
                        <a:rPr lang="en-US" sz="2700" u="none" strike="noStrike" cap="none" baseline="-25000">
                          <a:latin typeface="Cambria Math"/>
                          <a:ea typeface="Cambria Math"/>
                          <a:cs typeface="Cambria Math"/>
                          <a:sym typeface="Cambria Math"/>
                        </a:rPr>
                        <a:t>𝑞</a:t>
                      </a:r>
                      <a:r>
                        <a:rPr lang="en-US" sz="1300" u="none" strike="noStrike" cap="none">
                          <a:latin typeface="Cambria Math"/>
                          <a:ea typeface="Cambria Math"/>
                          <a:cs typeface="Cambria Math"/>
                          <a:sym typeface="Cambria Math"/>
                        </a:rPr>
                        <a:t>&lt;1&gt;</a:t>
                      </a:r>
                      <a:endParaRPr sz="1300" u="none" strike="noStrike" cap="none">
                        <a:latin typeface="Cambria Math"/>
                        <a:ea typeface="Cambria Math"/>
                        <a:cs typeface="Cambria Math"/>
                        <a:sym typeface="Cambria Math"/>
                      </a:endParaRPr>
                    </a:p>
                  </a:txBody>
                  <a:tcPr marL="0" marR="0" marT="0" marB="0"/>
                </a:tc>
                <a:tc>
                  <a:txBody>
                    <a:bodyPr/>
                    <a:lstStyle/>
                    <a:p>
                      <a:pPr marL="382270" marR="0" lvl="0" indent="0" algn="l" rtl="0">
                        <a:lnSpc>
                          <a:spcPct val="53333"/>
                        </a:lnSpc>
                        <a:spcBef>
                          <a:spcPts val="0"/>
                        </a:spcBef>
                        <a:spcAft>
                          <a:spcPts val="0"/>
                        </a:spcAft>
                        <a:buClr>
                          <a:srgbClr val="000000"/>
                        </a:buClr>
                        <a:buSzPts val="2700"/>
                        <a:buFont typeface="Arial"/>
                        <a:buNone/>
                      </a:pPr>
                      <a:r>
                        <a:rPr lang="en-US" sz="2700" u="none" strike="noStrike" cap="none" baseline="-25000">
                          <a:latin typeface="Cambria Math"/>
                          <a:ea typeface="Cambria Math"/>
                          <a:cs typeface="Cambria Math"/>
                          <a:sym typeface="Cambria Math"/>
                        </a:rPr>
                        <a:t>𝑘</a:t>
                      </a:r>
                      <a:r>
                        <a:rPr lang="en-US" sz="1300" u="none" strike="noStrike" cap="none">
                          <a:latin typeface="Cambria Math"/>
                          <a:ea typeface="Cambria Math"/>
                          <a:cs typeface="Cambria Math"/>
                          <a:sym typeface="Cambria Math"/>
                        </a:rPr>
                        <a:t>&lt;1&gt;</a:t>
                      </a:r>
                      <a:endParaRPr sz="1300" u="none" strike="noStrike" cap="none">
                        <a:latin typeface="Cambria Math"/>
                        <a:ea typeface="Cambria Math"/>
                        <a:cs typeface="Cambria Math"/>
                        <a:sym typeface="Cambria Math"/>
                      </a:endParaRPr>
                    </a:p>
                  </a:txBody>
                  <a:tcPr marL="0" marR="0" marT="0" marB="0"/>
                </a:tc>
                <a:tc>
                  <a:txBody>
                    <a:bodyPr/>
                    <a:lstStyle/>
                    <a:p>
                      <a:pPr marL="0" marR="33655" lvl="0" indent="0" algn="r" rtl="0">
                        <a:lnSpc>
                          <a:spcPct val="51481"/>
                        </a:lnSpc>
                        <a:spcBef>
                          <a:spcPts val="0"/>
                        </a:spcBef>
                        <a:spcAft>
                          <a:spcPts val="0"/>
                        </a:spcAft>
                        <a:buClr>
                          <a:srgbClr val="000000"/>
                        </a:buClr>
                        <a:buSzPts val="2700"/>
                        <a:buFont typeface="Arial"/>
                        <a:buNone/>
                      </a:pPr>
                      <a:r>
                        <a:rPr lang="en-US" sz="2700" u="none" strike="noStrike" cap="none" baseline="-25000">
                          <a:latin typeface="Cambria Math"/>
                          <a:ea typeface="Cambria Math"/>
                          <a:cs typeface="Cambria Math"/>
                          <a:sym typeface="Cambria Math"/>
                        </a:rPr>
                        <a:t>𝑣</a:t>
                      </a:r>
                      <a:r>
                        <a:rPr lang="en-US" sz="1300" u="none" strike="noStrike" cap="none">
                          <a:latin typeface="Cambria Math"/>
                          <a:ea typeface="Cambria Math"/>
                          <a:cs typeface="Cambria Math"/>
                          <a:sym typeface="Cambria Math"/>
                        </a:rPr>
                        <a:t>&lt;1&gt;</a:t>
                      </a:r>
                      <a:endParaRPr sz="1300" u="none" strike="noStrike" cap="none">
                        <a:latin typeface="Cambria Math"/>
                        <a:ea typeface="Cambria Math"/>
                        <a:cs typeface="Cambria Math"/>
                        <a:sym typeface="Cambria Math"/>
                      </a:endParaRPr>
                    </a:p>
                  </a:txBody>
                  <a:tcPr marL="0" marR="0" marT="0" marB="0"/>
                </a:tc>
                <a:extLst>
                  <a:ext uri="{0D108BD9-81ED-4DB2-BD59-A6C34878D82A}">
                    <a16:rowId xmlns:a16="http://schemas.microsoft.com/office/drawing/2014/main" val="10000"/>
                  </a:ext>
                </a:extLst>
              </a:tr>
              <a:tr h="352425">
                <a:tc>
                  <a:txBody>
                    <a:bodyPr/>
                    <a:lstStyle/>
                    <a:p>
                      <a:pPr marL="46990" marR="0" lvl="0" indent="0" algn="l" rtl="0">
                        <a:lnSpc>
                          <a:spcPct val="64628"/>
                        </a:lnSpc>
                        <a:spcBef>
                          <a:spcPts val="0"/>
                        </a:spcBef>
                        <a:spcAft>
                          <a:spcPts val="0"/>
                        </a:spcAft>
                        <a:buClr>
                          <a:srgbClr val="000000"/>
                        </a:buClr>
                        <a:buSzPts val="2700"/>
                        <a:buFont typeface="Arial"/>
                        <a:buNone/>
                      </a:pPr>
                      <a:r>
                        <a:rPr lang="en-US" sz="2700" u="none" strike="noStrike" cap="none" baseline="-25000">
                          <a:latin typeface="Cambria Math"/>
                          <a:ea typeface="Cambria Math"/>
                          <a:cs typeface="Cambria Math"/>
                          <a:sym typeface="Cambria Math"/>
                        </a:rPr>
                        <a:t>𝑞</a:t>
                      </a:r>
                      <a:r>
                        <a:rPr lang="en-US" sz="1300" u="none" strike="noStrike" cap="none">
                          <a:latin typeface="Cambria Math"/>
                          <a:ea typeface="Cambria Math"/>
                          <a:cs typeface="Cambria Math"/>
                          <a:sym typeface="Cambria Math"/>
                        </a:rPr>
                        <a:t>&lt;2&gt;</a:t>
                      </a:r>
                      <a:endParaRPr sz="1300" u="none" strike="noStrike" cap="none">
                        <a:latin typeface="Cambria Math"/>
                        <a:ea typeface="Cambria Math"/>
                        <a:cs typeface="Cambria Math"/>
                        <a:sym typeface="Cambria Math"/>
                      </a:endParaRPr>
                    </a:p>
                  </a:txBody>
                  <a:tcPr marL="0" marR="0" marT="0" marB="0"/>
                </a:tc>
                <a:tc>
                  <a:txBody>
                    <a:bodyPr/>
                    <a:lstStyle/>
                    <a:p>
                      <a:pPr marL="387350" marR="0" lvl="0" indent="0" algn="l" rtl="0">
                        <a:lnSpc>
                          <a:spcPct val="64628"/>
                        </a:lnSpc>
                        <a:spcBef>
                          <a:spcPts val="0"/>
                        </a:spcBef>
                        <a:spcAft>
                          <a:spcPts val="0"/>
                        </a:spcAft>
                        <a:buClr>
                          <a:srgbClr val="000000"/>
                        </a:buClr>
                        <a:buSzPts val="2700"/>
                        <a:buFont typeface="Arial"/>
                        <a:buNone/>
                      </a:pPr>
                      <a:r>
                        <a:rPr lang="en-US" sz="2700" u="none" strike="noStrike" cap="none" baseline="-25000">
                          <a:latin typeface="Cambria Math"/>
                          <a:ea typeface="Cambria Math"/>
                          <a:cs typeface="Cambria Math"/>
                          <a:sym typeface="Cambria Math"/>
                        </a:rPr>
                        <a:t>𝑘</a:t>
                      </a:r>
                      <a:r>
                        <a:rPr lang="en-US" sz="1300" u="none" strike="noStrike" cap="none">
                          <a:latin typeface="Cambria Math"/>
                          <a:ea typeface="Cambria Math"/>
                          <a:cs typeface="Cambria Math"/>
                          <a:sym typeface="Cambria Math"/>
                        </a:rPr>
                        <a:t>&lt;2&gt;</a:t>
                      </a:r>
                      <a:endParaRPr sz="1300" u="none" strike="noStrike" cap="none">
                        <a:latin typeface="Cambria Math"/>
                        <a:ea typeface="Cambria Math"/>
                        <a:cs typeface="Cambria Math"/>
                        <a:sym typeface="Cambria Math"/>
                      </a:endParaRPr>
                    </a:p>
                  </a:txBody>
                  <a:tcPr marL="0" marR="0" marT="0" marB="0"/>
                </a:tc>
                <a:tc>
                  <a:txBody>
                    <a:bodyPr/>
                    <a:lstStyle/>
                    <a:p>
                      <a:pPr marL="0" marR="28575" lvl="0" indent="0" algn="r" rtl="0">
                        <a:lnSpc>
                          <a:spcPct val="62555"/>
                        </a:lnSpc>
                        <a:spcBef>
                          <a:spcPts val="0"/>
                        </a:spcBef>
                        <a:spcAft>
                          <a:spcPts val="0"/>
                        </a:spcAft>
                        <a:buClr>
                          <a:srgbClr val="000000"/>
                        </a:buClr>
                        <a:buSzPts val="2700"/>
                        <a:buFont typeface="Arial"/>
                        <a:buNone/>
                      </a:pPr>
                      <a:r>
                        <a:rPr lang="en-US" sz="2700" u="none" strike="noStrike" cap="none" baseline="-25000">
                          <a:latin typeface="Cambria Math"/>
                          <a:ea typeface="Cambria Math"/>
                          <a:cs typeface="Cambria Math"/>
                          <a:sym typeface="Cambria Math"/>
                        </a:rPr>
                        <a:t>𝑣</a:t>
                      </a:r>
                      <a:r>
                        <a:rPr lang="en-US" sz="1300" u="none" strike="noStrike" cap="none">
                          <a:latin typeface="Cambria Math"/>
                          <a:ea typeface="Cambria Math"/>
                          <a:cs typeface="Cambria Math"/>
                          <a:sym typeface="Cambria Math"/>
                        </a:rPr>
                        <a:t>&lt;2&gt;</a:t>
                      </a:r>
                      <a:endParaRPr sz="1300" u="none" strike="noStrike" cap="none">
                        <a:latin typeface="Cambria Math"/>
                        <a:ea typeface="Cambria Math"/>
                        <a:cs typeface="Cambria Math"/>
                        <a:sym typeface="Cambria Math"/>
                      </a:endParaRPr>
                    </a:p>
                  </a:txBody>
                  <a:tcPr marL="0" marR="0" marT="0" marB="0"/>
                </a:tc>
                <a:extLst>
                  <a:ext uri="{0D108BD9-81ED-4DB2-BD59-A6C34878D82A}">
                    <a16:rowId xmlns:a16="http://schemas.microsoft.com/office/drawing/2014/main" val="10001"/>
                  </a:ext>
                </a:extLst>
              </a:tr>
              <a:tr h="356225">
                <a:tc>
                  <a:txBody>
                    <a:bodyPr/>
                    <a:lstStyle/>
                    <a:p>
                      <a:pPr marL="51435" marR="0" lvl="0" indent="0" algn="l" rtl="0">
                        <a:lnSpc>
                          <a:spcPct val="65740"/>
                        </a:lnSpc>
                        <a:spcBef>
                          <a:spcPts val="0"/>
                        </a:spcBef>
                        <a:spcAft>
                          <a:spcPts val="0"/>
                        </a:spcAft>
                        <a:buClr>
                          <a:srgbClr val="000000"/>
                        </a:buClr>
                        <a:buSzPts val="2700"/>
                        <a:buFont typeface="Arial"/>
                        <a:buNone/>
                      </a:pPr>
                      <a:r>
                        <a:rPr lang="en-US" sz="2700" u="none" strike="noStrike" cap="none" baseline="-25000">
                          <a:latin typeface="Cambria Math"/>
                          <a:ea typeface="Cambria Math"/>
                          <a:cs typeface="Cambria Math"/>
                          <a:sym typeface="Cambria Math"/>
                        </a:rPr>
                        <a:t>𝑞</a:t>
                      </a:r>
                      <a:r>
                        <a:rPr lang="en-US" sz="1300" u="none" strike="noStrike" cap="none">
                          <a:latin typeface="Cambria Math"/>
                          <a:ea typeface="Cambria Math"/>
                          <a:cs typeface="Cambria Math"/>
                          <a:sym typeface="Cambria Math"/>
                        </a:rPr>
                        <a:t>&lt;3&gt;</a:t>
                      </a:r>
                      <a:endParaRPr sz="1300" u="none" strike="noStrike" cap="none">
                        <a:latin typeface="Cambria Math"/>
                        <a:ea typeface="Cambria Math"/>
                        <a:cs typeface="Cambria Math"/>
                        <a:sym typeface="Cambria Math"/>
                      </a:endParaRPr>
                    </a:p>
                  </a:txBody>
                  <a:tcPr marL="0" marR="0" marT="0" marB="0"/>
                </a:tc>
                <a:tc>
                  <a:txBody>
                    <a:bodyPr/>
                    <a:lstStyle/>
                    <a:p>
                      <a:pPr marL="391795" marR="0" lvl="0" indent="0" algn="l" rtl="0">
                        <a:lnSpc>
                          <a:spcPct val="65740"/>
                        </a:lnSpc>
                        <a:spcBef>
                          <a:spcPts val="0"/>
                        </a:spcBef>
                        <a:spcAft>
                          <a:spcPts val="0"/>
                        </a:spcAft>
                        <a:buClr>
                          <a:srgbClr val="000000"/>
                        </a:buClr>
                        <a:buSzPts val="2700"/>
                        <a:buFont typeface="Arial"/>
                        <a:buNone/>
                      </a:pPr>
                      <a:r>
                        <a:rPr lang="en-US" sz="2700" u="none" strike="noStrike" cap="none" baseline="-25000">
                          <a:latin typeface="Cambria Math"/>
                          <a:ea typeface="Cambria Math"/>
                          <a:cs typeface="Cambria Math"/>
                          <a:sym typeface="Cambria Math"/>
                        </a:rPr>
                        <a:t>𝑘</a:t>
                      </a:r>
                      <a:r>
                        <a:rPr lang="en-US" sz="1300" u="none" strike="noStrike" cap="none">
                          <a:latin typeface="Cambria Math"/>
                          <a:ea typeface="Cambria Math"/>
                          <a:cs typeface="Cambria Math"/>
                          <a:sym typeface="Cambria Math"/>
                        </a:rPr>
                        <a:t>&lt;3&gt;</a:t>
                      </a:r>
                      <a:endParaRPr sz="1300" u="none" strike="noStrike" cap="none">
                        <a:latin typeface="Cambria Math"/>
                        <a:ea typeface="Cambria Math"/>
                        <a:cs typeface="Cambria Math"/>
                        <a:sym typeface="Cambria Math"/>
                      </a:endParaRPr>
                    </a:p>
                  </a:txBody>
                  <a:tcPr marL="0" marR="0" marT="0" marB="0"/>
                </a:tc>
                <a:tc>
                  <a:txBody>
                    <a:bodyPr/>
                    <a:lstStyle/>
                    <a:p>
                      <a:pPr marL="0" marR="24130" lvl="0" indent="0" algn="r" rtl="0">
                        <a:lnSpc>
                          <a:spcPct val="63703"/>
                        </a:lnSpc>
                        <a:spcBef>
                          <a:spcPts val="0"/>
                        </a:spcBef>
                        <a:spcAft>
                          <a:spcPts val="0"/>
                        </a:spcAft>
                        <a:buClr>
                          <a:srgbClr val="000000"/>
                        </a:buClr>
                        <a:buSzPts val="2700"/>
                        <a:buFont typeface="Arial"/>
                        <a:buNone/>
                      </a:pPr>
                      <a:r>
                        <a:rPr lang="en-US" sz="2700" u="none" strike="noStrike" cap="none" baseline="-25000">
                          <a:latin typeface="Cambria Math"/>
                          <a:ea typeface="Cambria Math"/>
                          <a:cs typeface="Cambria Math"/>
                          <a:sym typeface="Cambria Math"/>
                        </a:rPr>
                        <a:t>𝑣</a:t>
                      </a:r>
                      <a:r>
                        <a:rPr lang="en-US" sz="1300" u="none" strike="noStrike" cap="none">
                          <a:latin typeface="Cambria Math"/>
                          <a:ea typeface="Cambria Math"/>
                          <a:cs typeface="Cambria Math"/>
                          <a:sym typeface="Cambria Math"/>
                        </a:rPr>
                        <a:t>&lt;3&gt;</a:t>
                      </a:r>
                      <a:endParaRPr sz="1300" u="none" strike="noStrike" cap="none">
                        <a:latin typeface="Cambria Math"/>
                        <a:ea typeface="Cambria Math"/>
                        <a:cs typeface="Cambria Math"/>
                        <a:sym typeface="Cambria Math"/>
                      </a:endParaRPr>
                    </a:p>
                  </a:txBody>
                  <a:tcPr marL="0" marR="0" marT="0" marB="0"/>
                </a:tc>
                <a:extLst>
                  <a:ext uri="{0D108BD9-81ED-4DB2-BD59-A6C34878D82A}">
                    <a16:rowId xmlns:a16="http://schemas.microsoft.com/office/drawing/2014/main" val="10002"/>
                  </a:ext>
                </a:extLst>
              </a:tr>
              <a:tr h="356875">
                <a:tc>
                  <a:txBody>
                    <a:bodyPr/>
                    <a:lstStyle/>
                    <a:p>
                      <a:pPr marL="51435" marR="0" lvl="0" indent="0" algn="l" rtl="0">
                        <a:lnSpc>
                          <a:spcPct val="65740"/>
                        </a:lnSpc>
                        <a:spcBef>
                          <a:spcPts val="0"/>
                        </a:spcBef>
                        <a:spcAft>
                          <a:spcPts val="0"/>
                        </a:spcAft>
                        <a:buClr>
                          <a:srgbClr val="000000"/>
                        </a:buClr>
                        <a:buSzPts val="2700"/>
                        <a:buFont typeface="Arial"/>
                        <a:buNone/>
                      </a:pPr>
                      <a:r>
                        <a:rPr lang="en-US" sz="2700" u="none" strike="noStrike" cap="none" baseline="-25000">
                          <a:latin typeface="Cambria Math"/>
                          <a:ea typeface="Cambria Math"/>
                          <a:cs typeface="Cambria Math"/>
                          <a:sym typeface="Cambria Math"/>
                        </a:rPr>
                        <a:t>𝑞</a:t>
                      </a:r>
                      <a:r>
                        <a:rPr lang="en-US" sz="1300" u="none" strike="noStrike" cap="none">
                          <a:latin typeface="Cambria Math"/>
                          <a:ea typeface="Cambria Math"/>
                          <a:cs typeface="Cambria Math"/>
                          <a:sym typeface="Cambria Math"/>
                        </a:rPr>
                        <a:t>&lt;4&gt;</a:t>
                      </a:r>
                      <a:endParaRPr sz="1300" u="none" strike="noStrike" cap="none">
                        <a:latin typeface="Cambria Math"/>
                        <a:ea typeface="Cambria Math"/>
                        <a:cs typeface="Cambria Math"/>
                        <a:sym typeface="Cambria Math"/>
                      </a:endParaRPr>
                    </a:p>
                  </a:txBody>
                  <a:tcPr marL="0" marR="0" marT="0" marB="0"/>
                </a:tc>
                <a:tc>
                  <a:txBody>
                    <a:bodyPr/>
                    <a:lstStyle/>
                    <a:p>
                      <a:pPr marL="391795" marR="0" lvl="0" indent="0" algn="l" rtl="0">
                        <a:lnSpc>
                          <a:spcPct val="65740"/>
                        </a:lnSpc>
                        <a:spcBef>
                          <a:spcPts val="0"/>
                        </a:spcBef>
                        <a:spcAft>
                          <a:spcPts val="0"/>
                        </a:spcAft>
                        <a:buClr>
                          <a:srgbClr val="000000"/>
                        </a:buClr>
                        <a:buSzPts val="2700"/>
                        <a:buFont typeface="Arial"/>
                        <a:buNone/>
                      </a:pPr>
                      <a:r>
                        <a:rPr lang="en-US" sz="2700" u="none" strike="noStrike" cap="none" baseline="-25000">
                          <a:latin typeface="Cambria Math"/>
                          <a:ea typeface="Cambria Math"/>
                          <a:cs typeface="Cambria Math"/>
                          <a:sym typeface="Cambria Math"/>
                        </a:rPr>
                        <a:t>𝑘</a:t>
                      </a:r>
                      <a:r>
                        <a:rPr lang="en-US" sz="1300" u="none" strike="noStrike" cap="none">
                          <a:latin typeface="Cambria Math"/>
                          <a:ea typeface="Cambria Math"/>
                          <a:cs typeface="Cambria Math"/>
                          <a:sym typeface="Cambria Math"/>
                        </a:rPr>
                        <a:t>&lt;4&gt;</a:t>
                      </a:r>
                      <a:endParaRPr sz="1300" u="none" strike="noStrike" cap="none">
                        <a:latin typeface="Cambria Math"/>
                        <a:ea typeface="Cambria Math"/>
                        <a:cs typeface="Cambria Math"/>
                        <a:sym typeface="Cambria Math"/>
                      </a:endParaRPr>
                    </a:p>
                  </a:txBody>
                  <a:tcPr marL="0" marR="0" marT="0" marB="0"/>
                </a:tc>
                <a:tc>
                  <a:txBody>
                    <a:bodyPr/>
                    <a:lstStyle/>
                    <a:p>
                      <a:pPr marL="0" marR="24130" lvl="0" indent="0" algn="r" rtl="0">
                        <a:lnSpc>
                          <a:spcPct val="63703"/>
                        </a:lnSpc>
                        <a:spcBef>
                          <a:spcPts val="0"/>
                        </a:spcBef>
                        <a:spcAft>
                          <a:spcPts val="0"/>
                        </a:spcAft>
                        <a:buClr>
                          <a:srgbClr val="000000"/>
                        </a:buClr>
                        <a:buSzPts val="2700"/>
                        <a:buFont typeface="Arial"/>
                        <a:buNone/>
                      </a:pPr>
                      <a:r>
                        <a:rPr lang="en-US" sz="2700" u="none" strike="noStrike" cap="none" baseline="-25000">
                          <a:latin typeface="Cambria Math"/>
                          <a:ea typeface="Cambria Math"/>
                          <a:cs typeface="Cambria Math"/>
                          <a:sym typeface="Cambria Math"/>
                        </a:rPr>
                        <a:t>𝑣</a:t>
                      </a:r>
                      <a:r>
                        <a:rPr lang="en-US" sz="1300" u="none" strike="noStrike" cap="none">
                          <a:latin typeface="Cambria Math"/>
                          <a:ea typeface="Cambria Math"/>
                          <a:cs typeface="Cambria Math"/>
                          <a:sym typeface="Cambria Math"/>
                        </a:rPr>
                        <a:t>&lt;4&gt;</a:t>
                      </a:r>
                      <a:endParaRPr sz="1300" u="none" strike="noStrike" cap="none">
                        <a:latin typeface="Cambria Math"/>
                        <a:ea typeface="Cambria Math"/>
                        <a:cs typeface="Cambria Math"/>
                        <a:sym typeface="Cambria Math"/>
                      </a:endParaRPr>
                    </a:p>
                  </a:txBody>
                  <a:tcPr marL="0" marR="0" marT="0" marB="0"/>
                </a:tc>
                <a:extLst>
                  <a:ext uri="{0D108BD9-81ED-4DB2-BD59-A6C34878D82A}">
                    <a16:rowId xmlns:a16="http://schemas.microsoft.com/office/drawing/2014/main" val="10003"/>
                  </a:ext>
                </a:extLst>
              </a:tr>
              <a:tr h="314950">
                <a:tc>
                  <a:txBody>
                    <a:bodyPr/>
                    <a:lstStyle/>
                    <a:p>
                      <a:pPr marL="41910" marR="0" lvl="0" indent="0" algn="l" rtl="0">
                        <a:lnSpc>
                          <a:spcPct val="65925"/>
                        </a:lnSpc>
                        <a:spcBef>
                          <a:spcPts val="0"/>
                        </a:spcBef>
                        <a:spcAft>
                          <a:spcPts val="0"/>
                        </a:spcAft>
                        <a:buClr>
                          <a:srgbClr val="000000"/>
                        </a:buClr>
                        <a:buSzPts val="2700"/>
                        <a:buFont typeface="Arial"/>
                        <a:buNone/>
                      </a:pPr>
                      <a:r>
                        <a:rPr lang="en-US" sz="2700" u="none" strike="noStrike" cap="none" baseline="-25000">
                          <a:latin typeface="Cambria Math"/>
                          <a:ea typeface="Cambria Math"/>
                          <a:cs typeface="Cambria Math"/>
                          <a:sym typeface="Cambria Math"/>
                        </a:rPr>
                        <a:t>𝑞</a:t>
                      </a:r>
                      <a:r>
                        <a:rPr lang="en-US" sz="1300" u="none" strike="noStrike" cap="none">
                          <a:latin typeface="Cambria Math"/>
                          <a:ea typeface="Cambria Math"/>
                          <a:cs typeface="Cambria Math"/>
                          <a:sym typeface="Cambria Math"/>
                        </a:rPr>
                        <a:t>&lt;5&gt;</a:t>
                      </a:r>
                      <a:endParaRPr sz="1300" u="none" strike="noStrike" cap="none">
                        <a:latin typeface="Cambria Math"/>
                        <a:ea typeface="Cambria Math"/>
                        <a:cs typeface="Cambria Math"/>
                        <a:sym typeface="Cambria Math"/>
                      </a:endParaRPr>
                    </a:p>
                  </a:txBody>
                  <a:tcPr marL="0" marR="0" marT="0" marB="0"/>
                </a:tc>
                <a:tc>
                  <a:txBody>
                    <a:bodyPr/>
                    <a:lstStyle/>
                    <a:p>
                      <a:pPr marL="382270" marR="0" lvl="0" indent="0" algn="l" rtl="0">
                        <a:lnSpc>
                          <a:spcPct val="65925"/>
                        </a:lnSpc>
                        <a:spcBef>
                          <a:spcPts val="0"/>
                        </a:spcBef>
                        <a:spcAft>
                          <a:spcPts val="0"/>
                        </a:spcAft>
                        <a:buClr>
                          <a:srgbClr val="000000"/>
                        </a:buClr>
                        <a:buSzPts val="2700"/>
                        <a:buFont typeface="Arial"/>
                        <a:buNone/>
                      </a:pPr>
                      <a:r>
                        <a:rPr lang="en-US" sz="2700" u="none" strike="noStrike" cap="none" baseline="-25000">
                          <a:latin typeface="Cambria Math"/>
                          <a:ea typeface="Cambria Math"/>
                          <a:cs typeface="Cambria Math"/>
                          <a:sym typeface="Cambria Math"/>
                        </a:rPr>
                        <a:t>𝑘</a:t>
                      </a:r>
                      <a:r>
                        <a:rPr lang="en-US" sz="1300" u="none" strike="noStrike" cap="none">
                          <a:latin typeface="Cambria Math"/>
                          <a:ea typeface="Cambria Math"/>
                          <a:cs typeface="Cambria Math"/>
                          <a:sym typeface="Cambria Math"/>
                        </a:rPr>
                        <a:t>&lt;5&gt;</a:t>
                      </a:r>
                      <a:endParaRPr sz="1300" u="none" strike="noStrike" cap="none">
                        <a:latin typeface="Cambria Math"/>
                        <a:ea typeface="Cambria Math"/>
                        <a:cs typeface="Cambria Math"/>
                        <a:sym typeface="Cambria Math"/>
                      </a:endParaRPr>
                    </a:p>
                  </a:txBody>
                  <a:tcPr marL="0" marR="0" marT="0" marB="0"/>
                </a:tc>
                <a:tc>
                  <a:txBody>
                    <a:bodyPr/>
                    <a:lstStyle/>
                    <a:p>
                      <a:pPr marL="0" marR="33020" lvl="0" indent="0" algn="r" rtl="0">
                        <a:lnSpc>
                          <a:spcPct val="63888"/>
                        </a:lnSpc>
                        <a:spcBef>
                          <a:spcPts val="0"/>
                        </a:spcBef>
                        <a:spcAft>
                          <a:spcPts val="0"/>
                        </a:spcAft>
                        <a:buClr>
                          <a:srgbClr val="000000"/>
                        </a:buClr>
                        <a:buSzPts val="2700"/>
                        <a:buFont typeface="Arial"/>
                        <a:buNone/>
                      </a:pPr>
                      <a:r>
                        <a:rPr lang="en-US" sz="2700" u="none" strike="noStrike" cap="none" baseline="-25000">
                          <a:latin typeface="Cambria Math"/>
                          <a:ea typeface="Cambria Math"/>
                          <a:cs typeface="Cambria Math"/>
                          <a:sym typeface="Cambria Math"/>
                        </a:rPr>
                        <a:t>𝑣</a:t>
                      </a:r>
                      <a:r>
                        <a:rPr lang="en-US" sz="1300" u="none" strike="noStrike" cap="none">
                          <a:latin typeface="Cambria Math"/>
                          <a:ea typeface="Cambria Math"/>
                          <a:cs typeface="Cambria Math"/>
                          <a:sym typeface="Cambria Math"/>
                        </a:rPr>
                        <a:t>&lt;5&gt;</a:t>
                      </a:r>
                      <a:endParaRPr sz="1300" u="none" strike="noStrike" cap="none">
                        <a:latin typeface="Cambria Math"/>
                        <a:ea typeface="Cambria Math"/>
                        <a:cs typeface="Cambria Math"/>
                        <a:sym typeface="Cambria Math"/>
                      </a:endParaRPr>
                    </a:p>
                  </a:txBody>
                  <a:tcPr marL="0" marR="0" marT="0" marB="0"/>
                </a:tc>
                <a:extLst>
                  <a:ext uri="{0D108BD9-81ED-4DB2-BD59-A6C34878D82A}">
                    <a16:rowId xmlns:a16="http://schemas.microsoft.com/office/drawing/2014/main" val="10004"/>
                  </a:ext>
                </a:extLst>
              </a:tr>
            </a:tbl>
          </a:graphicData>
        </a:graphic>
      </p:graphicFrame>
      <p:sp>
        <p:nvSpPr>
          <p:cNvPr id="165" name="Google Shape;165;p11"/>
          <p:cNvSpPr txBox="1"/>
          <p:nvPr/>
        </p:nvSpPr>
        <p:spPr>
          <a:xfrm>
            <a:off x="10922889" y="3033776"/>
            <a:ext cx="1010285" cy="29972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Cambria"/>
                <a:ea typeface="Cambria"/>
                <a:cs typeface="Cambria"/>
                <a:sym typeface="Cambria"/>
              </a:rPr>
              <a:t>Value (</a:t>
            </a:r>
            <a:r>
              <a:rPr lang="en-US" sz="1800" b="0" i="0" u="none" strike="noStrike" cap="none">
                <a:solidFill>
                  <a:srgbClr val="000000"/>
                </a:solidFill>
                <a:latin typeface="Cambria Math"/>
                <a:ea typeface="Cambria Math"/>
                <a:cs typeface="Cambria Math"/>
                <a:sym typeface="Cambria Math"/>
              </a:rPr>
              <a:t>𝑉</a:t>
            </a:r>
            <a:r>
              <a:rPr lang="en-US" sz="1800" b="0" i="0" u="none" strike="noStrike" cap="none">
                <a:solidFill>
                  <a:srgbClr val="000000"/>
                </a:solidFill>
                <a:latin typeface="Cambria"/>
                <a:ea typeface="Cambria"/>
                <a:cs typeface="Cambria"/>
                <a:sym typeface="Cambria"/>
              </a:rPr>
              <a:t>)</a:t>
            </a:r>
            <a:endParaRPr sz="1800" b="0" i="0" u="none" strike="noStrike" cap="none">
              <a:solidFill>
                <a:srgbClr val="000000"/>
              </a:solidFill>
              <a:latin typeface="Cambria"/>
              <a:ea typeface="Cambria"/>
              <a:cs typeface="Cambria"/>
              <a:sym typeface="Cambria"/>
            </a:endParaRPr>
          </a:p>
        </p:txBody>
      </p:sp>
      <p:sp>
        <p:nvSpPr>
          <p:cNvPr id="166" name="Google Shape;166;p11"/>
          <p:cNvSpPr txBox="1"/>
          <p:nvPr/>
        </p:nvSpPr>
        <p:spPr>
          <a:xfrm>
            <a:off x="551687" y="5019547"/>
            <a:ext cx="1365250" cy="239395"/>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Clr>
                <a:srgbClr val="000000"/>
              </a:buClr>
              <a:buSzPts val="2100"/>
              <a:buFont typeface="Arial"/>
              <a:buNone/>
            </a:pPr>
            <a:r>
              <a:rPr lang="en-US" sz="2100" b="0" i="0" u="none" strike="noStrike" cap="none" baseline="-25000">
                <a:solidFill>
                  <a:srgbClr val="000000"/>
                </a:solidFill>
                <a:latin typeface="Cambria Math"/>
                <a:ea typeface="Cambria Math"/>
                <a:cs typeface="Cambria Math"/>
                <a:sym typeface="Cambria Math"/>
              </a:rPr>
              <a:t>𝑞</a:t>
            </a:r>
            <a:r>
              <a:rPr lang="en-US" sz="1000" b="0" i="0" u="none" strike="noStrike" cap="none">
                <a:solidFill>
                  <a:srgbClr val="000000"/>
                </a:solidFill>
                <a:latin typeface="Cambria Math"/>
                <a:ea typeface="Cambria Math"/>
                <a:cs typeface="Cambria Math"/>
                <a:sym typeface="Cambria Math"/>
              </a:rPr>
              <a:t>&lt;1&gt;</a:t>
            </a:r>
            <a:r>
              <a:rPr lang="en-US" sz="2100" b="0" i="0" u="none" strike="noStrike" cap="none" baseline="-25000">
                <a:solidFill>
                  <a:srgbClr val="000000"/>
                </a:solidFill>
                <a:latin typeface="Cambria Math"/>
                <a:ea typeface="Cambria Math"/>
                <a:cs typeface="Cambria Math"/>
                <a:sym typeface="Cambria Math"/>
              </a:rPr>
              <a:t>, 𝑘</a:t>
            </a:r>
            <a:r>
              <a:rPr lang="en-US" sz="1000" b="0" i="0" u="none" strike="noStrike" cap="none">
                <a:solidFill>
                  <a:srgbClr val="000000"/>
                </a:solidFill>
                <a:latin typeface="Cambria Math"/>
                <a:ea typeface="Cambria Math"/>
                <a:cs typeface="Cambria Math"/>
                <a:sym typeface="Cambria Math"/>
              </a:rPr>
              <a:t>&lt;1&gt;</a:t>
            </a:r>
            <a:r>
              <a:rPr lang="en-US" sz="2100" b="0" i="0" u="none" strike="noStrike" cap="none" baseline="-25000">
                <a:solidFill>
                  <a:srgbClr val="000000"/>
                </a:solidFill>
                <a:latin typeface="Cambria Math"/>
                <a:ea typeface="Cambria Math"/>
                <a:cs typeface="Cambria Math"/>
                <a:sym typeface="Cambria Math"/>
              </a:rPr>
              <a:t>, 𝑣</a:t>
            </a:r>
            <a:r>
              <a:rPr lang="en-US" sz="1000" b="0" i="0" u="none" strike="noStrike" cap="none">
                <a:solidFill>
                  <a:srgbClr val="000000"/>
                </a:solidFill>
                <a:latin typeface="Cambria Math"/>
                <a:ea typeface="Cambria Math"/>
                <a:cs typeface="Cambria Math"/>
                <a:sym typeface="Cambria Math"/>
              </a:rPr>
              <a:t>&lt;1&gt;</a:t>
            </a:r>
            <a:endParaRPr sz="1000" b="0" i="0" u="none" strike="noStrike" cap="none">
              <a:solidFill>
                <a:srgbClr val="000000"/>
              </a:solidFill>
              <a:latin typeface="Cambria Math"/>
              <a:ea typeface="Cambria Math"/>
              <a:cs typeface="Cambria Math"/>
              <a:sym typeface="Cambria Math"/>
            </a:endParaRPr>
          </a:p>
        </p:txBody>
      </p:sp>
      <p:sp>
        <p:nvSpPr>
          <p:cNvPr id="167" name="Google Shape;167;p11"/>
          <p:cNvSpPr txBox="1"/>
          <p:nvPr/>
        </p:nvSpPr>
        <p:spPr>
          <a:xfrm>
            <a:off x="2175382" y="5030215"/>
            <a:ext cx="1365250" cy="239395"/>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Clr>
                <a:srgbClr val="000000"/>
              </a:buClr>
              <a:buSzPts val="2100"/>
              <a:buFont typeface="Arial"/>
              <a:buNone/>
            </a:pPr>
            <a:r>
              <a:rPr lang="en-US" sz="2100" b="0" i="0" u="none" strike="noStrike" cap="none" baseline="-25000">
                <a:solidFill>
                  <a:srgbClr val="000000"/>
                </a:solidFill>
                <a:latin typeface="Cambria Math"/>
                <a:ea typeface="Cambria Math"/>
                <a:cs typeface="Cambria Math"/>
                <a:sym typeface="Cambria Math"/>
              </a:rPr>
              <a:t>𝑞</a:t>
            </a:r>
            <a:r>
              <a:rPr lang="en-US" sz="1000" b="0" i="0" u="none" strike="noStrike" cap="none">
                <a:solidFill>
                  <a:srgbClr val="000000"/>
                </a:solidFill>
                <a:latin typeface="Cambria Math"/>
                <a:ea typeface="Cambria Math"/>
                <a:cs typeface="Cambria Math"/>
                <a:sym typeface="Cambria Math"/>
              </a:rPr>
              <a:t>&lt;2&gt;</a:t>
            </a:r>
            <a:r>
              <a:rPr lang="en-US" sz="2100" b="0" i="0" u="none" strike="noStrike" cap="none" baseline="-25000">
                <a:solidFill>
                  <a:srgbClr val="000000"/>
                </a:solidFill>
                <a:latin typeface="Cambria Math"/>
                <a:ea typeface="Cambria Math"/>
                <a:cs typeface="Cambria Math"/>
                <a:sym typeface="Cambria Math"/>
              </a:rPr>
              <a:t>, 𝑘</a:t>
            </a:r>
            <a:r>
              <a:rPr lang="en-US" sz="1000" b="0" i="0" u="none" strike="noStrike" cap="none">
                <a:solidFill>
                  <a:srgbClr val="000000"/>
                </a:solidFill>
                <a:latin typeface="Cambria Math"/>
                <a:ea typeface="Cambria Math"/>
                <a:cs typeface="Cambria Math"/>
                <a:sym typeface="Cambria Math"/>
              </a:rPr>
              <a:t>&lt;2&gt;</a:t>
            </a:r>
            <a:r>
              <a:rPr lang="en-US" sz="2100" b="0" i="0" u="none" strike="noStrike" cap="none" baseline="-25000">
                <a:solidFill>
                  <a:srgbClr val="000000"/>
                </a:solidFill>
                <a:latin typeface="Cambria Math"/>
                <a:ea typeface="Cambria Math"/>
                <a:cs typeface="Cambria Math"/>
                <a:sym typeface="Cambria Math"/>
              </a:rPr>
              <a:t>, 𝑣</a:t>
            </a:r>
            <a:r>
              <a:rPr lang="en-US" sz="1000" b="0" i="0" u="none" strike="noStrike" cap="none">
                <a:solidFill>
                  <a:srgbClr val="000000"/>
                </a:solidFill>
                <a:latin typeface="Cambria Math"/>
                <a:ea typeface="Cambria Math"/>
                <a:cs typeface="Cambria Math"/>
                <a:sym typeface="Cambria Math"/>
              </a:rPr>
              <a:t>&lt;2&gt;</a:t>
            </a:r>
            <a:endParaRPr sz="1000" b="0" i="0" u="none" strike="noStrike" cap="none">
              <a:solidFill>
                <a:srgbClr val="000000"/>
              </a:solidFill>
              <a:latin typeface="Cambria Math"/>
              <a:ea typeface="Cambria Math"/>
              <a:cs typeface="Cambria Math"/>
              <a:sym typeface="Cambria Math"/>
            </a:endParaRPr>
          </a:p>
        </p:txBody>
      </p:sp>
      <p:sp>
        <p:nvSpPr>
          <p:cNvPr id="168" name="Google Shape;168;p11"/>
          <p:cNvSpPr txBox="1"/>
          <p:nvPr/>
        </p:nvSpPr>
        <p:spPr>
          <a:xfrm>
            <a:off x="5640578" y="5029327"/>
            <a:ext cx="1365885" cy="239395"/>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Clr>
                <a:srgbClr val="000000"/>
              </a:buClr>
              <a:buSzPts val="2100"/>
              <a:buFont typeface="Arial"/>
              <a:buNone/>
            </a:pPr>
            <a:r>
              <a:rPr lang="en-US" sz="2100" b="0" i="0" u="none" strike="noStrike" cap="none" baseline="-25000">
                <a:solidFill>
                  <a:srgbClr val="000000"/>
                </a:solidFill>
                <a:latin typeface="Cambria Math"/>
                <a:ea typeface="Cambria Math"/>
                <a:cs typeface="Cambria Math"/>
                <a:sym typeface="Cambria Math"/>
              </a:rPr>
              <a:t>𝑞</a:t>
            </a:r>
            <a:r>
              <a:rPr lang="en-US" sz="1000" b="0" i="0" u="none" strike="noStrike" cap="none">
                <a:solidFill>
                  <a:srgbClr val="000000"/>
                </a:solidFill>
                <a:latin typeface="Cambria Math"/>
                <a:ea typeface="Cambria Math"/>
                <a:cs typeface="Cambria Math"/>
                <a:sym typeface="Cambria Math"/>
              </a:rPr>
              <a:t>&lt;4&gt;</a:t>
            </a:r>
            <a:r>
              <a:rPr lang="en-US" sz="2100" b="0" i="0" u="none" strike="noStrike" cap="none" baseline="-25000">
                <a:solidFill>
                  <a:srgbClr val="000000"/>
                </a:solidFill>
                <a:latin typeface="Cambria Math"/>
                <a:ea typeface="Cambria Math"/>
                <a:cs typeface="Cambria Math"/>
                <a:sym typeface="Cambria Math"/>
              </a:rPr>
              <a:t>, 𝑘</a:t>
            </a:r>
            <a:r>
              <a:rPr lang="en-US" sz="1000" b="0" i="0" u="none" strike="noStrike" cap="none">
                <a:solidFill>
                  <a:srgbClr val="000000"/>
                </a:solidFill>
                <a:latin typeface="Cambria Math"/>
                <a:ea typeface="Cambria Math"/>
                <a:cs typeface="Cambria Math"/>
                <a:sym typeface="Cambria Math"/>
              </a:rPr>
              <a:t>&lt;4&gt;</a:t>
            </a:r>
            <a:r>
              <a:rPr lang="en-US" sz="2100" b="0" i="0" u="none" strike="noStrike" cap="none" baseline="-25000">
                <a:solidFill>
                  <a:srgbClr val="000000"/>
                </a:solidFill>
                <a:latin typeface="Cambria Math"/>
                <a:ea typeface="Cambria Math"/>
                <a:cs typeface="Cambria Math"/>
                <a:sym typeface="Cambria Math"/>
              </a:rPr>
              <a:t>, 𝑣</a:t>
            </a:r>
            <a:r>
              <a:rPr lang="en-US" sz="1000" b="0" i="0" u="none" strike="noStrike" cap="none">
                <a:solidFill>
                  <a:srgbClr val="000000"/>
                </a:solidFill>
                <a:latin typeface="Cambria Math"/>
                <a:ea typeface="Cambria Math"/>
                <a:cs typeface="Cambria Math"/>
                <a:sym typeface="Cambria Math"/>
              </a:rPr>
              <a:t>&lt;4&gt;</a:t>
            </a:r>
            <a:endParaRPr sz="1000" b="0" i="0" u="none" strike="noStrike" cap="none">
              <a:solidFill>
                <a:srgbClr val="000000"/>
              </a:solidFill>
              <a:latin typeface="Cambria Math"/>
              <a:ea typeface="Cambria Math"/>
              <a:cs typeface="Cambria Math"/>
              <a:sym typeface="Cambria Math"/>
            </a:endParaRPr>
          </a:p>
        </p:txBody>
      </p:sp>
      <p:sp>
        <p:nvSpPr>
          <p:cNvPr id="169" name="Google Shape;169;p11"/>
          <p:cNvSpPr txBox="1"/>
          <p:nvPr/>
        </p:nvSpPr>
        <p:spPr>
          <a:xfrm>
            <a:off x="7172832" y="5032375"/>
            <a:ext cx="1365885" cy="239395"/>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Clr>
                <a:srgbClr val="000000"/>
              </a:buClr>
              <a:buSzPts val="2100"/>
              <a:buFont typeface="Arial"/>
              <a:buNone/>
            </a:pPr>
            <a:r>
              <a:rPr lang="en-US" sz="2100" b="0" i="0" u="none" strike="noStrike" cap="none" baseline="-25000">
                <a:solidFill>
                  <a:srgbClr val="000000"/>
                </a:solidFill>
                <a:latin typeface="Cambria Math"/>
                <a:ea typeface="Cambria Math"/>
                <a:cs typeface="Cambria Math"/>
                <a:sym typeface="Cambria Math"/>
              </a:rPr>
              <a:t>𝑞</a:t>
            </a:r>
            <a:r>
              <a:rPr lang="en-US" sz="1000" b="0" i="0" u="none" strike="noStrike" cap="none">
                <a:solidFill>
                  <a:srgbClr val="000000"/>
                </a:solidFill>
                <a:latin typeface="Cambria Math"/>
                <a:ea typeface="Cambria Math"/>
                <a:cs typeface="Cambria Math"/>
                <a:sym typeface="Cambria Math"/>
              </a:rPr>
              <a:t>&lt;5&gt;</a:t>
            </a:r>
            <a:r>
              <a:rPr lang="en-US" sz="2100" b="0" i="0" u="none" strike="noStrike" cap="none" baseline="-25000">
                <a:solidFill>
                  <a:srgbClr val="000000"/>
                </a:solidFill>
                <a:latin typeface="Cambria Math"/>
                <a:ea typeface="Cambria Math"/>
                <a:cs typeface="Cambria Math"/>
                <a:sym typeface="Cambria Math"/>
              </a:rPr>
              <a:t>, 𝑘</a:t>
            </a:r>
            <a:r>
              <a:rPr lang="en-US" sz="1000" b="0" i="0" u="none" strike="noStrike" cap="none">
                <a:solidFill>
                  <a:srgbClr val="000000"/>
                </a:solidFill>
                <a:latin typeface="Cambria Math"/>
                <a:ea typeface="Cambria Math"/>
                <a:cs typeface="Cambria Math"/>
                <a:sym typeface="Cambria Math"/>
              </a:rPr>
              <a:t>&lt;5&gt;</a:t>
            </a:r>
            <a:r>
              <a:rPr lang="en-US" sz="2100" b="0" i="0" u="none" strike="noStrike" cap="none" baseline="-25000">
                <a:solidFill>
                  <a:srgbClr val="000000"/>
                </a:solidFill>
                <a:latin typeface="Cambria Math"/>
                <a:ea typeface="Cambria Math"/>
                <a:cs typeface="Cambria Math"/>
                <a:sym typeface="Cambria Math"/>
              </a:rPr>
              <a:t>, 𝑣</a:t>
            </a:r>
            <a:r>
              <a:rPr lang="en-US" sz="1000" b="0" i="0" u="none" strike="noStrike" cap="none">
                <a:solidFill>
                  <a:srgbClr val="000000"/>
                </a:solidFill>
                <a:latin typeface="Cambria Math"/>
                <a:ea typeface="Cambria Math"/>
                <a:cs typeface="Cambria Math"/>
                <a:sym typeface="Cambria Math"/>
              </a:rPr>
              <a:t>&lt;5&gt;</a:t>
            </a:r>
            <a:endParaRPr sz="1000" b="0" i="0" u="none" strike="noStrike" cap="none">
              <a:solidFill>
                <a:srgbClr val="000000"/>
              </a:solidFill>
              <a:latin typeface="Cambria Math"/>
              <a:ea typeface="Cambria Math"/>
              <a:cs typeface="Cambria Math"/>
              <a:sym typeface="Cambria Math"/>
            </a:endParaRPr>
          </a:p>
        </p:txBody>
      </p:sp>
      <p:sp>
        <p:nvSpPr>
          <p:cNvPr id="170" name="Google Shape;170;p11"/>
          <p:cNvSpPr txBox="1"/>
          <p:nvPr/>
        </p:nvSpPr>
        <p:spPr>
          <a:xfrm>
            <a:off x="3933190" y="5019243"/>
            <a:ext cx="1365250" cy="240029"/>
          </a:xfrm>
          <a:prstGeom prst="rect">
            <a:avLst/>
          </a:prstGeom>
          <a:noFill/>
          <a:ln>
            <a:noFill/>
          </a:ln>
        </p:spPr>
        <p:txBody>
          <a:bodyPr spcFirstLastPara="1" wrap="square" lIns="0" tIns="13325" rIns="0" bIns="0" anchor="t" anchorCtr="0">
            <a:spAutoFit/>
          </a:bodyPr>
          <a:lstStyle/>
          <a:p>
            <a:pPr marL="38100" marR="0" lvl="0" indent="0" algn="l" rtl="0">
              <a:lnSpc>
                <a:spcPct val="100000"/>
              </a:lnSpc>
              <a:spcBef>
                <a:spcPts val="0"/>
              </a:spcBef>
              <a:spcAft>
                <a:spcPts val="0"/>
              </a:spcAft>
              <a:buClr>
                <a:srgbClr val="000000"/>
              </a:buClr>
              <a:buSzPts val="2100"/>
              <a:buFont typeface="Arial"/>
              <a:buNone/>
            </a:pPr>
            <a:r>
              <a:rPr lang="en-US" sz="2100" b="0" i="0" u="none" strike="noStrike" cap="none" baseline="-25000" dirty="0">
                <a:solidFill>
                  <a:srgbClr val="000000"/>
                </a:solidFill>
                <a:latin typeface="Cambria Math"/>
                <a:ea typeface="Cambria Math"/>
                <a:cs typeface="Cambria Math"/>
                <a:sym typeface="Cambria Math"/>
              </a:rPr>
              <a:t>𝑞</a:t>
            </a:r>
            <a:r>
              <a:rPr lang="en-US" sz="1000" b="0" i="0" u="none" strike="noStrike" cap="none" dirty="0">
                <a:solidFill>
                  <a:srgbClr val="000000"/>
                </a:solidFill>
                <a:latin typeface="Cambria Math"/>
                <a:ea typeface="Cambria Math"/>
                <a:cs typeface="Cambria Math"/>
                <a:sym typeface="Cambria Math"/>
              </a:rPr>
              <a:t>&lt;3&gt;</a:t>
            </a:r>
            <a:r>
              <a:rPr lang="en-US" sz="2100" b="0" i="0" u="none" strike="noStrike" cap="none" baseline="-25000" dirty="0">
                <a:solidFill>
                  <a:srgbClr val="000000"/>
                </a:solidFill>
                <a:latin typeface="Cambria Math"/>
                <a:ea typeface="Cambria Math"/>
                <a:cs typeface="Cambria Math"/>
                <a:sym typeface="Cambria Math"/>
              </a:rPr>
              <a:t>, 𝑘</a:t>
            </a:r>
            <a:r>
              <a:rPr lang="en-US" sz="1000" b="0" i="0" u="none" strike="noStrike" cap="none" dirty="0">
                <a:solidFill>
                  <a:srgbClr val="000000"/>
                </a:solidFill>
                <a:latin typeface="Cambria Math"/>
                <a:ea typeface="Cambria Math"/>
                <a:cs typeface="Cambria Math"/>
                <a:sym typeface="Cambria Math"/>
              </a:rPr>
              <a:t>&lt;3&gt;</a:t>
            </a:r>
            <a:r>
              <a:rPr lang="en-US" sz="2100" b="0" i="0" u="none" strike="noStrike" cap="none" baseline="-25000" dirty="0">
                <a:solidFill>
                  <a:srgbClr val="000000"/>
                </a:solidFill>
                <a:latin typeface="Cambria Math"/>
                <a:ea typeface="Cambria Math"/>
                <a:cs typeface="Cambria Math"/>
                <a:sym typeface="Cambria Math"/>
              </a:rPr>
              <a:t>, 𝑣</a:t>
            </a:r>
            <a:r>
              <a:rPr lang="en-US" sz="1000" b="0" i="0" u="none" strike="noStrike" cap="none" dirty="0">
                <a:solidFill>
                  <a:srgbClr val="000000"/>
                </a:solidFill>
                <a:latin typeface="Cambria Math"/>
                <a:ea typeface="Cambria Math"/>
                <a:cs typeface="Cambria Math"/>
                <a:sym typeface="Cambria Math"/>
              </a:rPr>
              <a:t>&lt;3&gt;</a:t>
            </a:r>
            <a:endParaRPr sz="1000" b="0" i="0" u="none" strike="noStrike" cap="none" dirty="0">
              <a:solidFill>
                <a:srgbClr val="000000"/>
              </a:solidFill>
              <a:latin typeface="Cambria Math"/>
              <a:ea typeface="Cambria Math"/>
              <a:cs typeface="Cambria Math"/>
              <a:sym typeface="Cambria Math"/>
            </a:endParaRPr>
          </a:p>
        </p:txBody>
      </p:sp>
      <p:sp>
        <p:nvSpPr>
          <p:cNvPr id="171" name="Google Shape;171;p11"/>
          <p:cNvSpPr/>
          <p:nvPr/>
        </p:nvSpPr>
        <p:spPr>
          <a:xfrm>
            <a:off x="11609578" y="3540886"/>
            <a:ext cx="197485" cy="56515"/>
          </a:xfrm>
          <a:custGeom>
            <a:avLst/>
            <a:gdLst/>
            <a:ahLst/>
            <a:cxnLst/>
            <a:rect l="l" t="t" r="r" b="b"/>
            <a:pathLst>
              <a:path w="197484" h="56514" extrusionOk="0">
                <a:moveTo>
                  <a:pt x="155066" y="27559"/>
                </a:moveTo>
                <a:lnTo>
                  <a:pt x="19049" y="27559"/>
                </a:lnTo>
                <a:lnTo>
                  <a:pt x="16509" y="27940"/>
                </a:lnTo>
                <a:lnTo>
                  <a:pt x="13080" y="28829"/>
                </a:lnTo>
                <a:lnTo>
                  <a:pt x="9143" y="30607"/>
                </a:lnTo>
                <a:lnTo>
                  <a:pt x="5587" y="33147"/>
                </a:lnTo>
                <a:lnTo>
                  <a:pt x="0" y="38735"/>
                </a:lnTo>
                <a:lnTo>
                  <a:pt x="0" y="46609"/>
                </a:lnTo>
                <a:lnTo>
                  <a:pt x="9651" y="56261"/>
                </a:lnTo>
                <a:lnTo>
                  <a:pt x="17525" y="56261"/>
                </a:lnTo>
                <a:lnTo>
                  <a:pt x="20573" y="53213"/>
                </a:lnTo>
                <a:lnTo>
                  <a:pt x="19430" y="53213"/>
                </a:lnTo>
                <a:lnTo>
                  <a:pt x="20675" y="52324"/>
                </a:lnTo>
                <a:lnTo>
                  <a:pt x="20065" y="52324"/>
                </a:lnTo>
                <a:lnTo>
                  <a:pt x="21044" y="52060"/>
                </a:lnTo>
                <a:lnTo>
                  <a:pt x="22986" y="50673"/>
                </a:lnTo>
                <a:lnTo>
                  <a:pt x="30153" y="50673"/>
                </a:lnTo>
                <a:lnTo>
                  <a:pt x="32303" y="50292"/>
                </a:lnTo>
                <a:lnTo>
                  <a:pt x="31749" y="50292"/>
                </a:lnTo>
                <a:lnTo>
                  <a:pt x="33019" y="50165"/>
                </a:lnTo>
                <a:lnTo>
                  <a:pt x="33316" y="50165"/>
                </a:lnTo>
                <a:lnTo>
                  <a:pt x="36448" y="49911"/>
                </a:lnTo>
                <a:lnTo>
                  <a:pt x="38607" y="49657"/>
                </a:lnTo>
                <a:lnTo>
                  <a:pt x="54101" y="45593"/>
                </a:lnTo>
                <a:lnTo>
                  <a:pt x="55752" y="45085"/>
                </a:lnTo>
                <a:lnTo>
                  <a:pt x="65720" y="40894"/>
                </a:lnTo>
                <a:lnTo>
                  <a:pt x="65277" y="40894"/>
                </a:lnTo>
                <a:lnTo>
                  <a:pt x="66928" y="40386"/>
                </a:lnTo>
                <a:lnTo>
                  <a:pt x="67270" y="40386"/>
                </a:lnTo>
                <a:lnTo>
                  <a:pt x="84708" y="35941"/>
                </a:lnTo>
                <a:lnTo>
                  <a:pt x="84962" y="35814"/>
                </a:lnTo>
                <a:lnTo>
                  <a:pt x="98634" y="32004"/>
                </a:lnTo>
                <a:lnTo>
                  <a:pt x="97789" y="32004"/>
                </a:lnTo>
                <a:lnTo>
                  <a:pt x="100456" y="31496"/>
                </a:lnTo>
                <a:lnTo>
                  <a:pt x="106595" y="31496"/>
                </a:lnTo>
                <a:lnTo>
                  <a:pt x="117601" y="30861"/>
                </a:lnTo>
                <a:lnTo>
                  <a:pt x="117982" y="30861"/>
                </a:lnTo>
                <a:lnTo>
                  <a:pt x="135254" y="29464"/>
                </a:lnTo>
                <a:lnTo>
                  <a:pt x="155066" y="27559"/>
                </a:lnTo>
                <a:close/>
              </a:path>
              <a:path w="197484" h="56514" extrusionOk="0">
                <a:moveTo>
                  <a:pt x="21627" y="52159"/>
                </a:moveTo>
                <a:lnTo>
                  <a:pt x="20780" y="52248"/>
                </a:lnTo>
                <a:lnTo>
                  <a:pt x="19430" y="53213"/>
                </a:lnTo>
                <a:lnTo>
                  <a:pt x="21515" y="52271"/>
                </a:lnTo>
                <a:close/>
              </a:path>
              <a:path w="197484" h="56514" extrusionOk="0">
                <a:moveTo>
                  <a:pt x="21515" y="52271"/>
                </a:moveTo>
                <a:lnTo>
                  <a:pt x="19430" y="53213"/>
                </a:lnTo>
                <a:lnTo>
                  <a:pt x="20573" y="53213"/>
                </a:lnTo>
                <a:lnTo>
                  <a:pt x="21515" y="52271"/>
                </a:lnTo>
                <a:close/>
              </a:path>
              <a:path w="197484" h="56514" extrusionOk="0">
                <a:moveTo>
                  <a:pt x="21044" y="52060"/>
                </a:moveTo>
                <a:lnTo>
                  <a:pt x="20065" y="52324"/>
                </a:lnTo>
                <a:lnTo>
                  <a:pt x="20780" y="52248"/>
                </a:lnTo>
                <a:lnTo>
                  <a:pt x="21044" y="52060"/>
                </a:lnTo>
                <a:close/>
              </a:path>
              <a:path w="197484" h="56514" extrusionOk="0">
                <a:moveTo>
                  <a:pt x="20780" y="52248"/>
                </a:moveTo>
                <a:lnTo>
                  <a:pt x="20065" y="52324"/>
                </a:lnTo>
                <a:lnTo>
                  <a:pt x="20675" y="52324"/>
                </a:lnTo>
                <a:close/>
              </a:path>
              <a:path w="197484" h="56514" extrusionOk="0">
                <a:moveTo>
                  <a:pt x="21804" y="52140"/>
                </a:moveTo>
                <a:lnTo>
                  <a:pt x="21627" y="52159"/>
                </a:lnTo>
                <a:lnTo>
                  <a:pt x="21804" y="52140"/>
                </a:lnTo>
                <a:close/>
              </a:path>
              <a:path w="197484" h="56514" extrusionOk="0">
                <a:moveTo>
                  <a:pt x="21977" y="51809"/>
                </a:moveTo>
                <a:lnTo>
                  <a:pt x="21031" y="52070"/>
                </a:lnTo>
                <a:lnTo>
                  <a:pt x="20780" y="52248"/>
                </a:lnTo>
                <a:lnTo>
                  <a:pt x="21627" y="52159"/>
                </a:lnTo>
                <a:lnTo>
                  <a:pt x="21977" y="51809"/>
                </a:lnTo>
                <a:close/>
              </a:path>
              <a:path w="197484" h="56514" extrusionOk="0">
                <a:moveTo>
                  <a:pt x="23367" y="51435"/>
                </a:moveTo>
                <a:lnTo>
                  <a:pt x="21977" y="51809"/>
                </a:lnTo>
                <a:lnTo>
                  <a:pt x="21627" y="52159"/>
                </a:lnTo>
                <a:lnTo>
                  <a:pt x="21804" y="52140"/>
                </a:lnTo>
                <a:lnTo>
                  <a:pt x="23367" y="51435"/>
                </a:lnTo>
                <a:close/>
              </a:path>
              <a:path w="197484" h="56514" extrusionOk="0">
                <a:moveTo>
                  <a:pt x="25853" y="51435"/>
                </a:moveTo>
                <a:lnTo>
                  <a:pt x="23367" y="51435"/>
                </a:lnTo>
                <a:lnTo>
                  <a:pt x="21804" y="52140"/>
                </a:lnTo>
                <a:lnTo>
                  <a:pt x="22516" y="52060"/>
                </a:lnTo>
                <a:lnTo>
                  <a:pt x="22986" y="51943"/>
                </a:lnTo>
                <a:lnTo>
                  <a:pt x="25853" y="51435"/>
                </a:lnTo>
                <a:close/>
              </a:path>
              <a:path w="197484" h="56514" extrusionOk="0">
                <a:moveTo>
                  <a:pt x="22986" y="50673"/>
                </a:moveTo>
                <a:lnTo>
                  <a:pt x="21044" y="52060"/>
                </a:lnTo>
                <a:lnTo>
                  <a:pt x="21977" y="51809"/>
                </a:lnTo>
                <a:lnTo>
                  <a:pt x="22351" y="51435"/>
                </a:lnTo>
                <a:lnTo>
                  <a:pt x="22986" y="50673"/>
                </a:lnTo>
                <a:close/>
              </a:path>
              <a:path w="197484" h="56514" extrusionOk="0">
                <a:moveTo>
                  <a:pt x="30153" y="50673"/>
                </a:moveTo>
                <a:lnTo>
                  <a:pt x="22986" y="50673"/>
                </a:lnTo>
                <a:lnTo>
                  <a:pt x="22351" y="51435"/>
                </a:lnTo>
                <a:lnTo>
                  <a:pt x="21977" y="51809"/>
                </a:lnTo>
                <a:lnTo>
                  <a:pt x="23367" y="51435"/>
                </a:lnTo>
                <a:lnTo>
                  <a:pt x="25853" y="51435"/>
                </a:lnTo>
                <a:lnTo>
                  <a:pt x="30153" y="50673"/>
                </a:lnTo>
                <a:close/>
              </a:path>
              <a:path w="197484" h="56514" extrusionOk="0">
                <a:moveTo>
                  <a:pt x="33019" y="50165"/>
                </a:moveTo>
                <a:lnTo>
                  <a:pt x="31749" y="50292"/>
                </a:lnTo>
                <a:lnTo>
                  <a:pt x="32770" y="50209"/>
                </a:lnTo>
                <a:lnTo>
                  <a:pt x="33019" y="50165"/>
                </a:lnTo>
                <a:close/>
              </a:path>
              <a:path w="197484" h="56514" extrusionOk="0">
                <a:moveTo>
                  <a:pt x="32770" y="50209"/>
                </a:moveTo>
                <a:lnTo>
                  <a:pt x="31749" y="50292"/>
                </a:lnTo>
                <a:lnTo>
                  <a:pt x="32303" y="50292"/>
                </a:lnTo>
                <a:lnTo>
                  <a:pt x="32770" y="50209"/>
                </a:lnTo>
                <a:close/>
              </a:path>
              <a:path w="197484" h="56514" extrusionOk="0">
                <a:moveTo>
                  <a:pt x="33316" y="50165"/>
                </a:moveTo>
                <a:lnTo>
                  <a:pt x="33019" y="50165"/>
                </a:lnTo>
                <a:lnTo>
                  <a:pt x="32770" y="50209"/>
                </a:lnTo>
                <a:lnTo>
                  <a:pt x="33316" y="50165"/>
                </a:lnTo>
                <a:close/>
              </a:path>
              <a:path w="197484" h="56514" extrusionOk="0">
                <a:moveTo>
                  <a:pt x="66928" y="40386"/>
                </a:moveTo>
                <a:lnTo>
                  <a:pt x="65277" y="40894"/>
                </a:lnTo>
                <a:lnTo>
                  <a:pt x="66402" y="40607"/>
                </a:lnTo>
                <a:lnTo>
                  <a:pt x="66928" y="40386"/>
                </a:lnTo>
                <a:close/>
              </a:path>
              <a:path w="197484" h="56514" extrusionOk="0">
                <a:moveTo>
                  <a:pt x="66402" y="40607"/>
                </a:moveTo>
                <a:lnTo>
                  <a:pt x="65277" y="40894"/>
                </a:lnTo>
                <a:lnTo>
                  <a:pt x="65720" y="40894"/>
                </a:lnTo>
                <a:lnTo>
                  <a:pt x="66402" y="40607"/>
                </a:lnTo>
                <a:close/>
              </a:path>
              <a:path w="197484" h="56514" extrusionOk="0">
                <a:moveTo>
                  <a:pt x="67270" y="40386"/>
                </a:moveTo>
                <a:lnTo>
                  <a:pt x="66928" y="40386"/>
                </a:lnTo>
                <a:lnTo>
                  <a:pt x="66402" y="40607"/>
                </a:lnTo>
                <a:lnTo>
                  <a:pt x="67270" y="40386"/>
                </a:lnTo>
                <a:close/>
              </a:path>
              <a:path w="197484" h="56514" extrusionOk="0">
                <a:moveTo>
                  <a:pt x="100456" y="31496"/>
                </a:moveTo>
                <a:lnTo>
                  <a:pt x="97789" y="32004"/>
                </a:lnTo>
                <a:lnTo>
                  <a:pt x="98854" y="31942"/>
                </a:lnTo>
                <a:lnTo>
                  <a:pt x="100456" y="31496"/>
                </a:lnTo>
                <a:close/>
              </a:path>
              <a:path w="197484" h="56514" extrusionOk="0">
                <a:moveTo>
                  <a:pt x="98854" y="31942"/>
                </a:moveTo>
                <a:lnTo>
                  <a:pt x="97789" y="32004"/>
                </a:lnTo>
                <a:lnTo>
                  <a:pt x="98634" y="32004"/>
                </a:lnTo>
                <a:lnTo>
                  <a:pt x="98854" y="31942"/>
                </a:lnTo>
                <a:close/>
              </a:path>
              <a:path w="197484" h="56514" extrusionOk="0">
                <a:moveTo>
                  <a:pt x="106595" y="31496"/>
                </a:moveTo>
                <a:lnTo>
                  <a:pt x="100456" y="31496"/>
                </a:lnTo>
                <a:lnTo>
                  <a:pt x="98854" y="31942"/>
                </a:lnTo>
                <a:lnTo>
                  <a:pt x="106595" y="31496"/>
                </a:lnTo>
                <a:close/>
              </a:path>
              <a:path w="197484" h="56514" extrusionOk="0">
                <a:moveTo>
                  <a:pt x="174116" y="25273"/>
                </a:moveTo>
                <a:lnTo>
                  <a:pt x="34543" y="25273"/>
                </a:lnTo>
                <a:lnTo>
                  <a:pt x="32511" y="25654"/>
                </a:lnTo>
                <a:lnTo>
                  <a:pt x="29844" y="25654"/>
                </a:lnTo>
                <a:lnTo>
                  <a:pt x="28701" y="25781"/>
                </a:lnTo>
                <a:lnTo>
                  <a:pt x="18541" y="27559"/>
                </a:lnTo>
                <a:lnTo>
                  <a:pt x="155574" y="27559"/>
                </a:lnTo>
                <a:lnTo>
                  <a:pt x="168909" y="25781"/>
                </a:lnTo>
                <a:lnTo>
                  <a:pt x="168528" y="25781"/>
                </a:lnTo>
                <a:lnTo>
                  <a:pt x="169925" y="25654"/>
                </a:lnTo>
                <a:lnTo>
                  <a:pt x="32511" y="25654"/>
                </a:lnTo>
                <a:lnTo>
                  <a:pt x="33761" y="25336"/>
                </a:lnTo>
                <a:lnTo>
                  <a:pt x="173419" y="25336"/>
                </a:lnTo>
                <a:lnTo>
                  <a:pt x="174116" y="25273"/>
                </a:lnTo>
                <a:close/>
              </a:path>
              <a:path w="197484" h="56514" extrusionOk="0">
                <a:moveTo>
                  <a:pt x="34543" y="25273"/>
                </a:moveTo>
                <a:lnTo>
                  <a:pt x="33761" y="25336"/>
                </a:lnTo>
                <a:lnTo>
                  <a:pt x="32511" y="25654"/>
                </a:lnTo>
                <a:lnTo>
                  <a:pt x="34543" y="25273"/>
                </a:lnTo>
                <a:close/>
              </a:path>
              <a:path w="197484" h="56514" extrusionOk="0">
                <a:moveTo>
                  <a:pt x="46565" y="22082"/>
                </a:moveTo>
                <a:lnTo>
                  <a:pt x="33761" y="25336"/>
                </a:lnTo>
                <a:lnTo>
                  <a:pt x="34543" y="25273"/>
                </a:lnTo>
                <a:lnTo>
                  <a:pt x="174116" y="25273"/>
                </a:lnTo>
                <a:lnTo>
                  <a:pt x="179704" y="24765"/>
                </a:lnTo>
                <a:lnTo>
                  <a:pt x="191769" y="24765"/>
                </a:lnTo>
                <a:lnTo>
                  <a:pt x="194369" y="22225"/>
                </a:lnTo>
                <a:lnTo>
                  <a:pt x="46227" y="22225"/>
                </a:lnTo>
                <a:lnTo>
                  <a:pt x="46565" y="22082"/>
                </a:lnTo>
                <a:close/>
              </a:path>
              <a:path w="197484" h="56514" extrusionOk="0">
                <a:moveTo>
                  <a:pt x="48005" y="21717"/>
                </a:moveTo>
                <a:lnTo>
                  <a:pt x="46565" y="22082"/>
                </a:lnTo>
                <a:lnTo>
                  <a:pt x="46227" y="22225"/>
                </a:lnTo>
                <a:lnTo>
                  <a:pt x="48005" y="21717"/>
                </a:lnTo>
                <a:close/>
              </a:path>
              <a:path w="197484" h="56514" extrusionOk="0">
                <a:moveTo>
                  <a:pt x="194888" y="21717"/>
                </a:moveTo>
                <a:lnTo>
                  <a:pt x="48005" y="21717"/>
                </a:lnTo>
                <a:lnTo>
                  <a:pt x="46227" y="22225"/>
                </a:lnTo>
                <a:lnTo>
                  <a:pt x="194369" y="22225"/>
                </a:lnTo>
                <a:lnTo>
                  <a:pt x="194888" y="21717"/>
                </a:lnTo>
                <a:close/>
              </a:path>
              <a:path w="197484" h="56514" extrusionOk="0">
                <a:moveTo>
                  <a:pt x="78485" y="11938"/>
                </a:moveTo>
                <a:lnTo>
                  <a:pt x="59054" y="17018"/>
                </a:lnTo>
                <a:lnTo>
                  <a:pt x="57403" y="17526"/>
                </a:lnTo>
                <a:lnTo>
                  <a:pt x="46565" y="22082"/>
                </a:lnTo>
                <a:lnTo>
                  <a:pt x="48005" y="21717"/>
                </a:lnTo>
                <a:lnTo>
                  <a:pt x="194888" y="21717"/>
                </a:lnTo>
                <a:lnTo>
                  <a:pt x="197357" y="19304"/>
                </a:lnTo>
                <a:lnTo>
                  <a:pt x="197357" y="12065"/>
                </a:lnTo>
                <a:lnTo>
                  <a:pt x="78231" y="12065"/>
                </a:lnTo>
                <a:lnTo>
                  <a:pt x="78485" y="11938"/>
                </a:lnTo>
                <a:close/>
              </a:path>
              <a:path w="197484" h="56514" extrusionOk="0">
                <a:moveTo>
                  <a:pt x="133095" y="4699"/>
                </a:moveTo>
                <a:lnTo>
                  <a:pt x="115823" y="6223"/>
                </a:lnTo>
                <a:lnTo>
                  <a:pt x="116204" y="6223"/>
                </a:lnTo>
                <a:lnTo>
                  <a:pt x="96392" y="7239"/>
                </a:lnTo>
                <a:lnTo>
                  <a:pt x="93725" y="7747"/>
                </a:lnTo>
                <a:lnTo>
                  <a:pt x="78231" y="12065"/>
                </a:lnTo>
                <a:lnTo>
                  <a:pt x="197357" y="12065"/>
                </a:lnTo>
                <a:lnTo>
                  <a:pt x="197357" y="5588"/>
                </a:lnTo>
                <a:lnTo>
                  <a:pt x="196595" y="4826"/>
                </a:lnTo>
                <a:lnTo>
                  <a:pt x="133095" y="4826"/>
                </a:lnTo>
                <a:lnTo>
                  <a:pt x="133095" y="4699"/>
                </a:lnTo>
                <a:close/>
              </a:path>
              <a:path w="197484" h="56514" extrusionOk="0">
                <a:moveTo>
                  <a:pt x="152907" y="2921"/>
                </a:moveTo>
                <a:lnTo>
                  <a:pt x="133095" y="4826"/>
                </a:lnTo>
                <a:lnTo>
                  <a:pt x="196595" y="4826"/>
                </a:lnTo>
                <a:lnTo>
                  <a:pt x="194817" y="3048"/>
                </a:lnTo>
                <a:lnTo>
                  <a:pt x="152272" y="3048"/>
                </a:lnTo>
                <a:lnTo>
                  <a:pt x="152907" y="2921"/>
                </a:lnTo>
                <a:close/>
              </a:path>
              <a:path w="197484" h="56514" extrusionOk="0">
                <a:moveTo>
                  <a:pt x="191769" y="0"/>
                </a:moveTo>
                <a:lnTo>
                  <a:pt x="178434" y="0"/>
                </a:lnTo>
                <a:lnTo>
                  <a:pt x="177291" y="127"/>
                </a:lnTo>
                <a:lnTo>
                  <a:pt x="166115" y="1143"/>
                </a:lnTo>
                <a:lnTo>
                  <a:pt x="165607" y="1270"/>
                </a:lnTo>
                <a:lnTo>
                  <a:pt x="152272" y="3048"/>
                </a:lnTo>
                <a:lnTo>
                  <a:pt x="194817" y="3048"/>
                </a:lnTo>
                <a:lnTo>
                  <a:pt x="191769" y="0"/>
                </a:lnTo>
                <a:close/>
              </a:path>
            </a:pathLst>
          </a:custGeom>
          <a:solidFill>
            <a:srgbClr val="1A74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2" name="Google Shape;172;p11"/>
          <p:cNvSpPr txBox="1"/>
          <p:nvPr/>
        </p:nvSpPr>
        <p:spPr>
          <a:xfrm>
            <a:off x="4305300" y="1881581"/>
            <a:ext cx="617855" cy="331470"/>
          </a:xfrm>
          <a:prstGeom prst="rect">
            <a:avLst/>
          </a:prstGeom>
          <a:noFill/>
          <a:ln>
            <a:noFill/>
          </a:ln>
        </p:spPr>
        <p:txBody>
          <a:bodyPr spcFirstLastPara="1" wrap="square" lIns="0" tIns="13325" rIns="0" bIns="0" anchor="t" anchorCtr="0">
            <a:spAutoFit/>
          </a:bodyPr>
          <a:lstStyle/>
          <a:p>
            <a:pPr marL="38100" marR="0" lvl="0" indent="0" algn="l" rtl="0">
              <a:lnSpc>
                <a:spcPct val="100000"/>
              </a:lnSpc>
              <a:spcBef>
                <a:spcPts val="0"/>
              </a:spcBef>
              <a:spcAft>
                <a:spcPts val="0"/>
              </a:spcAft>
              <a:buClr>
                <a:srgbClr val="000000"/>
              </a:buClr>
              <a:buSzPts val="3000"/>
              <a:buFont typeface="Arial"/>
              <a:buNone/>
            </a:pPr>
            <a:r>
              <a:rPr lang="en-US" sz="3000" b="0" i="0" u="none" strike="noStrike" cap="none" baseline="-25000">
                <a:solidFill>
                  <a:srgbClr val="000000"/>
                </a:solidFill>
                <a:latin typeface="Cambria Math"/>
                <a:ea typeface="Cambria Math"/>
                <a:cs typeface="Cambria Math"/>
                <a:sym typeface="Cambria Math"/>
              </a:rPr>
              <a:t>𝐴</a:t>
            </a:r>
            <a:r>
              <a:rPr lang="en-US" sz="1450" b="0" i="0" u="none" strike="noStrike" cap="none">
                <a:solidFill>
                  <a:srgbClr val="000000"/>
                </a:solidFill>
                <a:latin typeface="Cambria Math"/>
                <a:ea typeface="Cambria Math"/>
                <a:cs typeface="Cambria Math"/>
                <a:sym typeface="Cambria Math"/>
              </a:rPr>
              <a:t>&lt;3&gt;</a:t>
            </a:r>
            <a:endParaRPr sz="1450" b="0" i="0" u="none" strike="noStrike" cap="none">
              <a:solidFill>
                <a:srgbClr val="000000"/>
              </a:solidFill>
              <a:latin typeface="Cambria Math"/>
              <a:ea typeface="Cambria Math"/>
              <a:cs typeface="Cambria Math"/>
              <a:sym typeface="Cambria Math"/>
            </a:endParaRPr>
          </a:p>
        </p:txBody>
      </p:sp>
      <p:pic>
        <p:nvPicPr>
          <p:cNvPr id="173" name="Google Shape;173;p11"/>
          <p:cNvPicPr preferRelativeResize="0"/>
          <p:nvPr/>
        </p:nvPicPr>
        <p:blipFill rotWithShape="1">
          <a:blip r:embed="rId3">
            <a:alphaModFix/>
          </a:blip>
          <a:srcRect/>
          <a:stretch/>
        </p:blipFill>
        <p:spPr>
          <a:xfrm>
            <a:off x="9945878" y="4012946"/>
            <a:ext cx="273639" cy="63626"/>
          </a:xfrm>
          <a:prstGeom prst="rect">
            <a:avLst/>
          </a:prstGeom>
          <a:noFill/>
          <a:ln>
            <a:noFill/>
          </a:ln>
        </p:spPr>
      </p:pic>
      <p:pic>
        <p:nvPicPr>
          <p:cNvPr id="174" name="Google Shape;174;p11"/>
          <p:cNvPicPr preferRelativeResize="0"/>
          <p:nvPr/>
        </p:nvPicPr>
        <p:blipFill rotWithShape="1">
          <a:blip r:embed="rId4">
            <a:alphaModFix/>
          </a:blip>
          <a:srcRect/>
          <a:stretch/>
        </p:blipFill>
        <p:spPr>
          <a:xfrm>
            <a:off x="11298141" y="4023867"/>
            <a:ext cx="275114" cy="49783"/>
          </a:xfrm>
          <a:prstGeom prst="rect">
            <a:avLst/>
          </a:prstGeom>
          <a:noFill/>
          <a:ln>
            <a:noFill/>
          </a:ln>
        </p:spPr>
      </p:pic>
      <p:sp>
        <p:nvSpPr>
          <p:cNvPr id="175" name="Google Shape;175;p11"/>
          <p:cNvSpPr/>
          <p:nvPr/>
        </p:nvSpPr>
        <p:spPr>
          <a:xfrm>
            <a:off x="1495805" y="4118609"/>
            <a:ext cx="1112520" cy="358140"/>
          </a:xfrm>
          <a:custGeom>
            <a:avLst/>
            <a:gdLst/>
            <a:ahLst/>
            <a:cxnLst/>
            <a:rect l="l" t="t" r="r" b="b"/>
            <a:pathLst>
              <a:path w="1112520" h="358139" extrusionOk="0">
                <a:moveTo>
                  <a:pt x="0" y="59689"/>
                </a:moveTo>
                <a:lnTo>
                  <a:pt x="4683" y="36433"/>
                </a:lnTo>
                <a:lnTo>
                  <a:pt x="17462" y="17462"/>
                </a:lnTo>
                <a:lnTo>
                  <a:pt x="36433" y="4683"/>
                </a:lnTo>
                <a:lnTo>
                  <a:pt x="59690" y="0"/>
                </a:lnTo>
                <a:lnTo>
                  <a:pt x="1052830" y="0"/>
                </a:lnTo>
                <a:lnTo>
                  <a:pt x="1076086" y="4683"/>
                </a:lnTo>
                <a:lnTo>
                  <a:pt x="1095057" y="17462"/>
                </a:lnTo>
                <a:lnTo>
                  <a:pt x="1107836" y="36433"/>
                </a:lnTo>
                <a:lnTo>
                  <a:pt x="1112520" y="59689"/>
                </a:lnTo>
                <a:lnTo>
                  <a:pt x="1112520" y="298449"/>
                </a:lnTo>
                <a:lnTo>
                  <a:pt x="1107836" y="321706"/>
                </a:lnTo>
                <a:lnTo>
                  <a:pt x="1095057" y="340677"/>
                </a:lnTo>
                <a:lnTo>
                  <a:pt x="1076086" y="353456"/>
                </a:lnTo>
                <a:lnTo>
                  <a:pt x="1052830" y="358139"/>
                </a:lnTo>
                <a:lnTo>
                  <a:pt x="59690" y="358139"/>
                </a:lnTo>
                <a:lnTo>
                  <a:pt x="36433" y="353456"/>
                </a:lnTo>
                <a:lnTo>
                  <a:pt x="17462" y="340677"/>
                </a:lnTo>
                <a:lnTo>
                  <a:pt x="4683" y="321706"/>
                </a:lnTo>
                <a:lnTo>
                  <a:pt x="0" y="298449"/>
                </a:lnTo>
                <a:lnTo>
                  <a:pt x="0" y="59689"/>
                </a:lnTo>
                <a:close/>
              </a:path>
            </a:pathLst>
          </a:custGeom>
          <a:noFill/>
          <a:ln w="22200"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6" name="Google Shape;176;p11"/>
          <p:cNvSpPr txBox="1"/>
          <p:nvPr/>
        </p:nvSpPr>
        <p:spPr>
          <a:xfrm>
            <a:off x="1579281" y="4172148"/>
            <a:ext cx="952500" cy="228268"/>
          </a:xfrm>
          <a:prstGeom prst="rect">
            <a:avLst/>
          </a:prstGeom>
          <a:noFill/>
          <a:ln>
            <a:noFill/>
          </a:ln>
        </p:spPr>
        <p:txBody>
          <a:bodyPr spcFirstLastPara="1" wrap="square" lIns="0" tIns="12700" rIns="0" bIns="0" anchor="t" anchorCtr="0">
            <a:spAutoFit/>
          </a:bodyPr>
          <a:lstStyle/>
          <a:p>
            <a:pPr marL="38100" marR="0" lvl="0" indent="0" algn="ctr" rtl="0">
              <a:lnSpc>
                <a:spcPct val="100000"/>
              </a:lnSpc>
              <a:spcBef>
                <a:spcPts val="0"/>
              </a:spcBef>
              <a:spcAft>
                <a:spcPts val="0"/>
              </a:spcAft>
              <a:buClr>
                <a:srgbClr val="000000"/>
              </a:buClr>
              <a:buSzPts val="2100"/>
              <a:buFont typeface="Arial"/>
              <a:buNone/>
            </a:pPr>
            <a:r>
              <a:rPr lang="en-US" sz="2100" b="0" i="0" u="none" strike="noStrike" cap="none" baseline="-25000" dirty="0">
                <a:solidFill>
                  <a:srgbClr val="000000"/>
                </a:solidFill>
                <a:latin typeface="Cambria Math"/>
                <a:ea typeface="Cambria Math"/>
                <a:cs typeface="Cambria Math"/>
                <a:sym typeface="Cambria Math"/>
              </a:rPr>
              <a:t>𝑞</a:t>
            </a:r>
            <a:r>
              <a:rPr lang="en-US" sz="1000" b="0" i="0" u="none" strike="noStrike" cap="none" dirty="0">
                <a:solidFill>
                  <a:srgbClr val="000000"/>
                </a:solidFill>
                <a:latin typeface="Cambria Math"/>
                <a:ea typeface="Cambria Math"/>
                <a:cs typeface="Cambria Math"/>
                <a:sym typeface="Cambria Math"/>
              </a:rPr>
              <a:t>&lt;3&gt; </a:t>
            </a:r>
            <a:r>
              <a:rPr lang="en-US" sz="2100" b="0" i="0" u="none" strike="noStrike" cap="none" baseline="-25000" dirty="0">
                <a:solidFill>
                  <a:srgbClr val="000000"/>
                </a:solidFill>
                <a:latin typeface="Cambria Math"/>
                <a:ea typeface="Cambria Math"/>
                <a:cs typeface="Cambria Math"/>
                <a:sym typeface="Cambria Math"/>
              </a:rPr>
              <a:t>∙ 𝑘</a:t>
            </a:r>
            <a:r>
              <a:rPr lang="en-US" sz="1000" b="0" i="0" u="none" strike="noStrike" cap="none" dirty="0">
                <a:solidFill>
                  <a:srgbClr val="000000"/>
                </a:solidFill>
                <a:latin typeface="Cambria Math"/>
                <a:ea typeface="Cambria Math"/>
                <a:cs typeface="Cambria Math"/>
                <a:sym typeface="Cambria Math"/>
              </a:rPr>
              <a:t>&lt;1&gt;</a:t>
            </a:r>
            <a:endParaRPr sz="1000" b="0" i="0" u="none" strike="noStrike" cap="none" dirty="0">
              <a:solidFill>
                <a:srgbClr val="000000"/>
              </a:solidFill>
              <a:latin typeface="Cambria Math"/>
              <a:ea typeface="Cambria Math"/>
              <a:cs typeface="Cambria Math"/>
              <a:sym typeface="Cambria Math"/>
            </a:endParaRPr>
          </a:p>
        </p:txBody>
      </p:sp>
      <p:grpSp>
        <p:nvGrpSpPr>
          <p:cNvPr id="177" name="Google Shape;177;p11"/>
          <p:cNvGrpSpPr/>
          <p:nvPr/>
        </p:nvGrpSpPr>
        <p:grpSpPr>
          <a:xfrm>
            <a:off x="1252105" y="4110990"/>
            <a:ext cx="3389629" cy="938022"/>
            <a:chOff x="1252105" y="4110990"/>
            <a:chExt cx="3389629" cy="938022"/>
          </a:xfrm>
        </p:grpSpPr>
        <p:sp>
          <p:nvSpPr>
            <p:cNvPr id="178" name="Google Shape;178;p11"/>
            <p:cNvSpPr/>
            <p:nvPr/>
          </p:nvSpPr>
          <p:spPr>
            <a:xfrm>
              <a:off x="1252105" y="4507357"/>
              <a:ext cx="3389629" cy="541655"/>
            </a:xfrm>
            <a:custGeom>
              <a:avLst/>
              <a:gdLst/>
              <a:ahLst/>
              <a:cxnLst/>
              <a:rect l="l" t="t" r="r" b="b"/>
              <a:pathLst>
                <a:path w="3389629" h="541654" extrusionOk="0">
                  <a:moveTo>
                    <a:pt x="571741" y="17399"/>
                  </a:moveTo>
                  <a:lnTo>
                    <a:pt x="434200" y="52451"/>
                  </a:lnTo>
                  <a:lnTo>
                    <a:pt x="470471" y="94386"/>
                  </a:lnTo>
                  <a:lnTo>
                    <a:pt x="0" y="501269"/>
                  </a:lnTo>
                  <a:lnTo>
                    <a:pt x="10388" y="513334"/>
                  </a:lnTo>
                  <a:lnTo>
                    <a:pt x="480898" y="106438"/>
                  </a:lnTo>
                  <a:lnTo>
                    <a:pt x="517258" y="148463"/>
                  </a:lnTo>
                  <a:lnTo>
                    <a:pt x="543179" y="86106"/>
                  </a:lnTo>
                  <a:lnTo>
                    <a:pt x="571741" y="17399"/>
                  </a:lnTo>
                  <a:close/>
                </a:path>
                <a:path w="3389629" h="541654" extrusionOk="0">
                  <a:moveTo>
                    <a:pt x="3389109" y="529209"/>
                  </a:moveTo>
                  <a:lnTo>
                    <a:pt x="3386658" y="527265"/>
                  </a:lnTo>
                  <a:lnTo>
                    <a:pt x="3388220" y="519303"/>
                  </a:lnTo>
                  <a:lnTo>
                    <a:pt x="3372866" y="516229"/>
                  </a:lnTo>
                  <a:lnTo>
                    <a:pt x="2846451" y="95072"/>
                  </a:lnTo>
                  <a:lnTo>
                    <a:pt x="2852788" y="87122"/>
                  </a:lnTo>
                  <a:lnTo>
                    <a:pt x="2881109" y="51689"/>
                  </a:lnTo>
                  <a:lnTo>
                    <a:pt x="2742298" y="21971"/>
                  </a:lnTo>
                  <a:lnTo>
                    <a:pt x="2801861" y="150876"/>
                  </a:lnTo>
                  <a:lnTo>
                    <a:pt x="2836519" y="107492"/>
                  </a:lnTo>
                  <a:lnTo>
                    <a:pt x="3339058" y="509435"/>
                  </a:lnTo>
                  <a:lnTo>
                    <a:pt x="2057819" y="252006"/>
                  </a:lnTo>
                  <a:lnTo>
                    <a:pt x="2253170" y="104762"/>
                  </a:lnTo>
                  <a:lnTo>
                    <a:pt x="2286622" y="149098"/>
                  </a:lnTo>
                  <a:lnTo>
                    <a:pt x="2318715" y="84455"/>
                  </a:lnTo>
                  <a:lnTo>
                    <a:pt x="2349741" y="21971"/>
                  </a:lnTo>
                  <a:lnTo>
                    <a:pt x="2210168" y="47752"/>
                  </a:lnTo>
                  <a:lnTo>
                    <a:pt x="2243607" y="92087"/>
                  </a:lnTo>
                  <a:lnTo>
                    <a:pt x="2036965" y="247815"/>
                  </a:lnTo>
                  <a:lnTo>
                    <a:pt x="1074635" y="54444"/>
                  </a:lnTo>
                  <a:lnTo>
                    <a:pt x="1075131" y="51943"/>
                  </a:lnTo>
                  <a:lnTo>
                    <a:pt x="1085583" y="0"/>
                  </a:lnTo>
                  <a:lnTo>
                    <a:pt x="948550" y="37211"/>
                  </a:lnTo>
                  <a:lnTo>
                    <a:pt x="1060564" y="124460"/>
                  </a:lnTo>
                  <a:lnTo>
                    <a:pt x="1071486" y="70078"/>
                  </a:lnTo>
                  <a:lnTo>
                    <a:pt x="2019935" y="260642"/>
                  </a:lnTo>
                  <a:lnTo>
                    <a:pt x="1695056" y="505460"/>
                  </a:lnTo>
                  <a:lnTo>
                    <a:pt x="1704708" y="518160"/>
                  </a:lnTo>
                  <a:lnTo>
                    <a:pt x="2040801" y="264833"/>
                  </a:lnTo>
                  <a:lnTo>
                    <a:pt x="3366173" y="531114"/>
                  </a:lnTo>
                  <a:lnTo>
                    <a:pt x="3379203" y="541528"/>
                  </a:lnTo>
                  <a:lnTo>
                    <a:pt x="3384600" y="534822"/>
                  </a:lnTo>
                  <a:lnTo>
                    <a:pt x="3385172" y="534924"/>
                  </a:lnTo>
                  <a:lnTo>
                    <a:pt x="3385375" y="533844"/>
                  </a:lnTo>
                  <a:lnTo>
                    <a:pt x="3389109" y="529209"/>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79" name="Google Shape;179;p11"/>
            <p:cNvSpPr/>
            <p:nvPr/>
          </p:nvSpPr>
          <p:spPr>
            <a:xfrm>
              <a:off x="2839028" y="4110990"/>
              <a:ext cx="1115695" cy="356870"/>
            </a:xfrm>
            <a:custGeom>
              <a:avLst/>
              <a:gdLst/>
              <a:ahLst/>
              <a:cxnLst/>
              <a:rect l="l" t="t" r="r" b="b"/>
              <a:pathLst>
                <a:path w="1115695" h="356870" extrusionOk="0">
                  <a:moveTo>
                    <a:pt x="0" y="59436"/>
                  </a:moveTo>
                  <a:lnTo>
                    <a:pt x="4679" y="36325"/>
                  </a:lnTo>
                  <a:lnTo>
                    <a:pt x="17430" y="17430"/>
                  </a:lnTo>
                  <a:lnTo>
                    <a:pt x="36325" y="4679"/>
                  </a:lnTo>
                  <a:lnTo>
                    <a:pt x="59436" y="0"/>
                  </a:lnTo>
                  <a:lnTo>
                    <a:pt x="1056132" y="0"/>
                  </a:lnTo>
                  <a:lnTo>
                    <a:pt x="1079242" y="4679"/>
                  </a:lnTo>
                  <a:lnTo>
                    <a:pt x="1098137" y="17430"/>
                  </a:lnTo>
                  <a:lnTo>
                    <a:pt x="1110888" y="36325"/>
                  </a:lnTo>
                  <a:lnTo>
                    <a:pt x="1115568" y="59436"/>
                  </a:lnTo>
                  <a:lnTo>
                    <a:pt x="1115568" y="297180"/>
                  </a:lnTo>
                  <a:lnTo>
                    <a:pt x="1110888" y="320290"/>
                  </a:lnTo>
                  <a:lnTo>
                    <a:pt x="1098137" y="339185"/>
                  </a:lnTo>
                  <a:lnTo>
                    <a:pt x="1079242" y="351936"/>
                  </a:lnTo>
                  <a:lnTo>
                    <a:pt x="1056132" y="356616"/>
                  </a:lnTo>
                  <a:lnTo>
                    <a:pt x="59436" y="356616"/>
                  </a:lnTo>
                  <a:lnTo>
                    <a:pt x="36325" y="351936"/>
                  </a:lnTo>
                  <a:lnTo>
                    <a:pt x="17430" y="339185"/>
                  </a:lnTo>
                  <a:lnTo>
                    <a:pt x="4679" y="320290"/>
                  </a:lnTo>
                  <a:lnTo>
                    <a:pt x="0" y="297180"/>
                  </a:lnTo>
                  <a:lnTo>
                    <a:pt x="0" y="59436"/>
                  </a:lnTo>
                  <a:close/>
                </a:path>
              </a:pathLst>
            </a:custGeom>
            <a:noFill/>
            <a:ln w="222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80" name="Google Shape;180;p11"/>
          <p:cNvSpPr txBox="1"/>
          <p:nvPr/>
        </p:nvSpPr>
        <p:spPr>
          <a:xfrm>
            <a:off x="2924015" y="4163004"/>
            <a:ext cx="952500" cy="228268"/>
          </a:xfrm>
          <a:prstGeom prst="rect">
            <a:avLst/>
          </a:prstGeom>
          <a:noFill/>
          <a:ln>
            <a:noFill/>
          </a:ln>
        </p:spPr>
        <p:txBody>
          <a:bodyPr spcFirstLastPara="1" wrap="square" lIns="0" tIns="12700" rIns="0" bIns="0" anchor="t" anchorCtr="0">
            <a:spAutoFit/>
          </a:bodyPr>
          <a:lstStyle/>
          <a:p>
            <a:pPr marL="38100" marR="0" lvl="0" indent="0" algn="ctr" rtl="0">
              <a:lnSpc>
                <a:spcPct val="100000"/>
              </a:lnSpc>
              <a:spcBef>
                <a:spcPts val="0"/>
              </a:spcBef>
              <a:spcAft>
                <a:spcPts val="0"/>
              </a:spcAft>
              <a:buClr>
                <a:srgbClr val="000000"/>
              </a:buClr>
              <a:buSzPts val="2100"/>
              <a:buFont typeface="Arial"/>
              <a:buNone/>
            </a:pPr>
            <a:r>
              <a:rPr lang="en-US" sz="2100" b="0" i="0" u="none" strike="noStrike" cap="none" baseline="-25000" dirty="0">
                <a:solidFill>
                  <a:srgbClr val="000000"/>
                </a:solidFill>
                <a:latin typeface="Cambria Math"/>
                <a:ea typeface="Cambria Math"/>
                <a:cs typeface="Cambria Math"/>
                <a:sym typeface="Cambria Math"/>
              </a:rPr>
              <a:t>𝑞</a:t>
            </a:r>
            <a:r>
              <a:rPr lang="en-US" sz="1000" b="0" i="0" u="none" strike="noStrike" cap="none" dirty="0">
                <a:solidFill>
                  <a:srgbClr val="000000"/>
                </a:solidFill>
                <a:latin typeface="Cambria Math"/>
                <a:ea typeface="Cambria Math"/>
                <a:cs typeface="Cambria Math"/>
                <a:sym typeface="Cambria Math"/>
              </a:rPr>
              <a:t>&lt;3&gt; </a:t>
            </a:r>
            <a:r>
              <a:rPr lang="en-US" sz="2100" b="0" i="0" u="none" strike="noStrike" cap="none" baseline="-25000" dirty="0">
                <a:solidFill>
                  <a:srgbClr val="000000"/>
                </a:solidFill>
                <a:latin typeface="Cambria Math"/>
                <a:ea typeface="Cambria Math"/>
                <a:cs typeface="Cambria Math"/>
                <a:sym typeface="Cambria Math"/>
              </a:rPr>
              <a:t>∙ 𝑘</a:t>
            </a:r>
            <a:r>
              <a:rPr lang="en-US" sz="1000" b="0" i="0" u="none" strike="noStrike" cap="none" dirty="0">
                <a:solidFill>
                  <a:srgbClr val="000000"/>
                </a:solidFill>
                <a:latin typeface="Cambria Math"/>
                <a:ea typeface="Cambria Math"/>
                <a:cs typeface="Cambria Math"/>
                <a:sym typeface="Cambria Math"/>
              </a:rPr>
              <a:t>&lt;2&gt;</a:t>
            </a:r>
            <a:endParaRPr sz="1000" b="0" i="0" u="none" strike="noStrike" cap="none" dirty="0">
              <a:solidFill>
                <a:srgbClr val="000000"/>
              </a:solidFill>
              <a:latin typeface="Cambria Math"/>
              <a:ea typeface="Cambria Math"/>
              <a:cs typeface="Cambria Math"/>
              <a:sym typeface="Cambria Math"/>
            </a:endParaRPr>
          </a:p>
        </p:txBody>
      </p:sp>
      <p:grpSp>
        <p:nvGrpSpPr>
          <p:cNvPr id="181" name="Google Shape;181;p11"/>
          <p:cNvGrpSpPr/>
          <p:nvPr/>
        </p:nvGrpSpPr>
        <p:grpSpPr>
          <a:xfrm>
            <a:off x="4621911" y="4118609"/>
            <a:ext cx="1787824" cy="927735"/>
            <a:chOff x="4621911" y="4118609"/>
            <a:chExt cx="1787824" cy="927735"/>
          </a:xfrm>
        </p:grpSpPr>
        <p:sp>
          <p:nvSpPr>
            <p:cNvPr id="182" name="Google Shape;182;p11"/>
            <p:cNvSpPr/>
            <p:nvPr/>
          </p:nvSpPr>
          <p:spPr>
            <a:xfrm>
              <a:off x="4621911" y="4526279"/>
              <a:ext cx="1640839" cy="520065"/>
            </a:xfrm>
            <a:custGeom>
              <a:avLst/>
              <a:gdLst/>
              <a:ahLst/>
              <a:cxnLst/>
              <a:rect l="l" t="t" r="r" b="b"/>
              <a:pathLst>
                <a:path w="1640839" h="520064" extrusionOk="0">
                  <a:moveTo>
                    <a:pt x="656971" y="0"/>
                  </a:moveTo>
                  <a:lnTo>
                    <a:pt x="517906" y="28702"/>
                  </a:lnTo>
                  <a:lnTo>
                    <a:pt x="552259" y="72364"/>
                  </a:lnTo>
                  <a:lnTo>
                    <a:pt x="0" y="507111"/>
                  </a:lnTo>
                  <a:lnTo>
                    <a:pt x="9906" y="519684"/>
                  </a:lnTo>
                  <a:lnTo>
                    <a:pt x="562063" y="84797"/>
                  </a:lnTo>
                  <a:lnTo>
                    <a:pt x="596392" y="128397"/>
                  </a:lnTo>
                  <a:lnTo>
                    <a:pt x="626529" y="64516"/>
                  </a:lnTo>
                  <a:lnTo>
                    <a:pt x="656971" y="0"/>
                  </a:lnTo>
                  <a:close/>
                </a:path>
                <a:path w="1640839" h="520064" extrusionOk="0">
                  <a:moveTo>
                    <a:pt x="1640459" y="486918"/>
                  </a:moveTo>
                  <a:lnTo>
                    <a:pt x="1175702" y="80657"/>
                  </a:lnTo>
                  <a:lnTo>
                    <a:pt x="1183017" y="72263"/>
                  </a:lnTo>
                  <a:lnTo>
                    <a:pt x="1212215" y="38862"/>
                  </a:lnTo>
                  <a:lnTo>
                    <a:pt x="1074801" y="3048"/>
                  </a:lnTo>
                  <a:lnTo>
                    <a:pt x="1128649" y="134493"/>
                  </a:lnTo>
                  <a:lnTo>
                    <a:pt x="1165212" y="92646"/>
                  </a:lnTo>
                  <a:lnTo>
                    <a:pt x="1629918" y="498856"/>
                  </a:lnTo>
                  <a:lnTo>
                    <a:pt x="1640459" y="486918"/>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3" name="Google Shape;183;p11"/>
            <p:cNvSpPr/>
            <p:nvPr/>
          </p:nvSpPr>
          <p:spPr>
            <a:xfrm>
              <a:off x="5294040" y="4118609"/>
              <a:ext cx="1115695" cy="358140"/>
            </a:xfrm>
            <a:custGeom>
              <a:avLst/>
              <a:gdLst/>
              <a:ahLst/>
              <a:cxnLst/>
              <a:rect l="l" t="t" r="r" b="b"/>
              <a:pathLst>
                <a:path w="1115695" h="358139" extrusionOk="0">
                  <a:moveTo>
                    <a:pt x="0" y="59689"/>
                  </a:moveTo>
                  <a:lnTo>
                    <a:pt x="4683" y="36433"/>
                  </a:lnTo>
                  <a:lnTo>
                    <a:pt x="17462" y="17462"/>
                  </a:lnTo>
                  <a:lnTo>
                    <a:pt x="36433" y="4683"/>
                  </a:lnTo>
                  <a:lnTo>
                    <a:pt x="59690" y="0"/>
                  </a:lnTo>
                  <a:lnTo>
                    <a:pt x="1055878" y="0"/>
                  </a:lnTo>
                  <a:lnTo>
                    <a:pt x="1079134" y="4683"/>
                  </a:lnTo>
                  <a:lnTo>
                    <a:pt x="1098105" y="17462"/>
                  </a:lnTo>
                  <a:lnTo>
                    <a:pt x="1110884" y="36433"/>
                  </a:lnTo>
                  <a:lnTo>
                    <a:pt x="1115568" y="59689"/>
                  </a:lnTo>
                  <a:lnTo>
                    <a:pt x="1115568" y="298449"/>
                  </a:lnTo>
                  <a:lnTo>
                    <a:pt x="1110884" y="321706"/>
                  </a:lnTo>
                  <a:lnTo>
                    <a:pt x="1098105" y="340677"/>
                  </a:lnTo>
                  <a:lnTo>
                    <a:pt x="1079134" y="353456"/>
                  </a:lnTo>
                  <a:lnTo>
                    <a:pt x="1055878" y="358139"/>
                  </a:lnTo>
                  <a:lnTo>
                    <a:pt x="59690" y="358139"/>
                  </a:lnTo>
                  <a:lnTo>
                    <a:pt x="36433" y="353456"/>
                  </a:lnTo>
                  <a:lnTo>
                    <a:pt x="17462" y="340677"/>
                  </a:lnTo>
                  <a:lnTo>
                    <a:pt x="4683" y="321706"/>
                  </a:lnTo>
                  <a:lnTo>
                    <a:pt x="0" y="298449"/>
                  </a:lnTo>
                  <a:lnTo>
                    <a:pt x="0" y="59689"/>
                  </a:lnTo>
                  <a:close/>
                </a:path>
              </a:pathLst>
            </a:custGeom>
            <a:noFill/>
            <a:ln w="222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84" name="Google Shape;184;p11"/>
          <p:cNvSpPr txBox="1"/>
          <p:nvPr/>
        </p:nvSpPr>
        <p:spPr>
          <a:xfrm>
            <a:off x="5380308" y="4172148"/>
            <a:ext cx="952500" cy="228268"/>
          </a:xfrm>
          <a:prstGeom prst="rect">
            <a:avLst/>
          </a:prstGeom>
          <a:noFill/>
          <a:ln>
            <a:noFill/>
          </a:ln>
        </p:spPr>
        <p:txBody>
          <a:bodyPr spcFirstLastPara="1" wrap="square" lIns="0" tIns="12700" rIns="0" bIns="0" anchor="t" anchorCtr="0">
            <a:spAutoFit/>
          </a:bodyPr>
          <a:lstStyle/>
          <a:p>
            <a:pPr marL="38100" marR="0" lvl="0" indent="0" algn="ctr" rtl="0">
              <a:lnSpc>
                <a:spcPct val="100000"/>
              </a:lnSpc>
              <a:spcBef>
                <a:spcPts val="0"/>
              </a:spcBef>
              <a:spcAft>
                <a:spcPts val="0"/>
              </a:spcAft>
              <a:buClr>
                <a:srgbClr val="000000"/>
              </a:buClr>
              <a:buSzPts val="2100"/>
              <a:buFont typeface="Arial"/>
              <a:buNone/>
            </a:pPr>
            <a:r>
              <a:rPr lang="en-US" sz="2100" b="0" i="0" u="none" strike="noStrike" cap="none" baseline="-25000" dirty="0">
                <a:solidFill>
                  <a:srgbClr val="000000"/>
                </a:solidFill>
                <a:latin typeface="Cambria Math"/>
                <a:ea typeface="Cambria Math"/>
                <a:cs typeface="Cambria Math"/>
                <a:sym typeface="Cambria Math"/>
              </a:rPr>
              <a:t>𝑞</a:t>
            </a:r>
            <a:r>
              <a:rPr lang="en-US" sz="1000" b="0" i="0" u="none" strike="noStrike" cap="none" dirty="0">
                <a:solidFill>
                  <a:srgbClr val="000000"/>
                </a:solidFill>
                <a:latin typeface="Cambria Math"/>
                <a:ea typeface="Cambria Math"/>
                <a:cs typeface="Cambria Math"/>
                <a:sym typeface="Cambria Math"/>
              </a:rPr>
              <a:t>&lt;3&gt; </a:t>
            </a:r>
            <a:r>
              <a:rPr lang="en-US" sz="2100" b="0" i="0" u="none" strike="noStrike" cap="none" baseline="-25000" dirty="0">
                <a:solidFill>
                  <a:srgbClr val="000000"/>
                </a:solidFill>
                <a:latin typeface="Cambria Math"/>
                <a:ea typeface="Cambria Math"/>
                <a:cs typeface="Cambria Math"/>
                <a:sym typeface="Cambria Math"/>
              </a:rPr>
              <a:t>∙ 𝑘</a:t>
            </a:r>
            <a:r>
              <a:rPr lang="en-US" sz="1000" b="0" i="0" u="none" strike="noStrike" cap="none" dirty="0">
                <a:solidFill>
                  <a:srgbClr val="000000"/>
                </a:solidFill>
                <a:latin typeface="Cambria Math"/>
                <a:ea typeface="Cambria Math"/>
                <a:cs typeface="Cambria Math"/>
                <a:sym typeface="Cambria Math"/>
              </a:rPr>
              <a:t>&lt;4&gt;</a:t>
            </a:r>
            <a:endParaRPr sz="1000" b="0" i="0" u="none" strike="noStrike" cap="none" dirty="0">
              <a:solidFill>
                <a:srgbClr val="000000"/>
              </a:solidFill>
              <a:latin typeface="Cambria Math"/>
              <a:ea typeface="Cambria Math"/>
              <a:cs typeface="Cambria Math"/>
              <a:sym typeface="Cambria Math"/>
            </a:endParaRPr>
          </a:p>
        </p:txBody>
      </p:sp>
      <p:grpSp>
        <p:nvGrpSpPr>
          <p:cNvPr id="185" name="Google Shape;185;p11"/>
          <p:cNvGrpSpPr/>
          <p:nvPr/>
        </p:nvGrpSpPr>
        <p:grpSpPr>
          <a:xfrm>
            <a:off x="4631309" y="4124705"/>
            <a:ext cx="3293745" cy="914781"/>
            <a:chOff x="4631309" y="4124705"/>
            <a:chExt cx="3293745" cy="914781"/>
          </a:xfrm>
        </p:grpSpPr>
        <p:sp>
          <p:nvSpPr>
            <p:cNvPr id="186" name="Google Shape;186;p11"/>
            <p:cNvSpPr/>
            <p:nvPr/>
          </p:nvSpPr>
          <p:spPr>
            <a:xfrm>
              <a:off x="4631309" y="4505451"/>
              <a:ext cx="3293745" cy="534035"/>
            </a:xfrm>
            <a:custGeom>
              <a:avLst/>
              <a:gdLst/>
              <a:ahLst/>
              <a:cxnLst/>
              <a:rect l="l" t="t" r="r" b="b"/>
              <a:pathLst>
                <a:path w="3293745" h="534035" extrusionOk="0">
                  <a:moveTo>
                    <a:pt x="2341499" y="36068"/>
                  </a:moveTo>
                  <a:lnTo>
                    <a:pt x="2204085" y="0"/>
                  </a:lnTo>
                  <a:lnTo>
                    <a:pt x="2215464" y="54305"/>
                  </a:lnTo>
                  <a:lnTo>
                    <a:pt x="0" y="518160"/>
                  </a:lnTo>
                  <a:lnTo>
                    <a:pt x="3302" y="533654"/>
                  </a:lnTo>
                  <a:lnTo>
                    <a:pt x="2218740" y="69938"/>
                  </a:lnTo>
                  <a:lnTo>
                    <a:pt x="2230120" y="124206"/>
                  </a:lnTo>
                  <a:lnTo>
                    <a:pt x="2321750" y="51689"/>
                  </a:lnTo>
                  <a:lnTo>
                    <a:pt x="2341499" y="36068"/>
                  </a:lnTo>
                  <a:close/>
                </a:path>
                <a:path w="3293745" h="534035" extrusionOk="0">
                  <a:moveTo>
                    <a:pt x="3293745" y="501650"/>
                  </a:moveTo>
                  <a:lnTo>
                    <a:pt x="2828988" y="95389"/>
                  </a:lnTo>
                  <a:lnTo>
                    <a:pt x="2836303" y="86995"/>
                  </a:lnTo>
                  <a:lnTo>
                    <a:pt x="2865501" y="53594"/>
                  </a:lnTo>
                  <a:lnTo>
                    <a:pt x="2728087" y="17780"/>
                  </a:lnTo>
                  <a:lnTo>
                    <a:pt x="2781935" y="149225"/>
                  </a:lnTo>
                  <a:lnTo>
                    <a:pt x="2818498" y="107378"/>
                  </a:lnTo>
                  <a:lnTo>
                    <a:pt x="3283204" y="513588"/>
                  </a:lnTo>
                  <a:lnTo>
                    <a:pt x="3293745" y="50165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87" name="Google Shape;187;p11"/>
            <p:cNvSpPr/>
            <p:nvPr/>
          </p:nvSpPr>
          <p:spPr>
            <a:xfrm>
              <a:off x="6701790" y="4124705"/>
              <a:ext cx="1115695" cy="358140"/>
            </a:xfrm>
            <a:custGeom>
              <a:avLst/>
              <a:gdLst/>
              <a:ahLst/>
              <a:cxnLst/>
              <a:rect l="l" t="t" r="r" b="b"/>
              <a:pathLst>
                <a:path w="1115695" h="358139" extrusionOk="0">
                  <a:moveTo>
                    <a:pt x="0" y="59690"/>
                  </a:moveTo>
                  <a:lnTo>
                    <a:pt x="4683" y="36433"/>
                  </a:lnTo>
                  <a:lnTo>
                    <a:pt x="17462" y="17462"/>
                  </a:lnTo>
                  <a:lnTo>
                    <a:pt x="36433" y="4683"/>
                  </a:lnTo>
                  <a:lnTo>
                    <a:pt x="59690" y="0"/>
                  </a:lnTo>
                  <a:lnTo>
                    <a:pt x="1055878" y="0"/>
                  </a:lnTo>
                  <a:lnTo>
                    <a:pt x="1079134" y="4683"/>
                  </a:lnTo>
                  <a:lnTo>
                    <a:pt x="1098105" y="17462"/>
                  </a:lnTo>
                  <a:lnTo>
                    <a:pt x="1110884" y="36433"/>
                  </a:lnTo>
                  <a:lnTo>
                    <a:pt x="1115568" y="59690"/>
                  </a:lnTo>
                  <a:lnTo>
                    <a:pt x="1115568" y="298450"/>
                  </a:lnTo>
                  <a:lnTo>
                    <a:pt x="1110884" y="321706"/>
                  </a:lnTo>
                  <a:lnTo>
                    <a:pt x="1098105" y="340677"/>
                  </a:lnTo>
                  <a:lnTo>
                    <a:pt x="1079134" y="353456"/>
                  </a:lnTo>
                  <a:lnTo>
                    <a:pt x="1055878" y="358140"/>
                  </a:lnTo>
                  <a:lnTo>
                    <a:pt x="59690" y="358140"/>
                  </a:lnTo>
                  <a:lnTo>
                    <a:pt x="36433" y="353456"/>
                  </a:lnTo>
                  <a:lnTo>
                    <a:pt x="17462" y="340677"/>
                  </a:lnTo>
                  <a:lnTo>
                    <a:pt x="4683" y="321706"/>
                  </a:lnTo>
                  <a:lnTo>
                    <a:pt x="0" y="298450"/>
                  </a:lnTo>
                  <a:lnTo>
                    <a:pt x="0" y="59690"/>
                  </a:lnTo>
                  <a:close/>
                </a:path>
              </a:pathLst>
            </a:custGeom>
            <a:noFill/>
            <a:ln w="222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88" name="Google Shape;188;p11"/>
          <p:cNvSpPr txBox="1"/>
          <p:nvPr/>
        </p:nvSpPr>
        <p:spPr>
          <a:xfrm>
            <a:off x="6787424" y="4193376"/>
            <a:ext cx="952500" cy="228268"/>
          </a:xfrm>
          <a:prstGeom prst="rect">
            <a:avLst/>
          </a:prstGeom>
          <a:noFill/>
          <a:ln>
            <a:noFill/>
          </a:ln>
        </p:spPr>
        <p:txBody>
          <a:bodyPr spcFirstLastPara="1" wrap="square" lIns="0" tIns="12700" rIns="0" bIns="0" anchor="t" anchorCtr="0">
            <a:spAutoFit/>
          </a:bodyPr>
          <a:lstStyle/>
          <a:p>
            <a:pPr marL="38100" marR="0" lvl="0" indent="0" algn="ctr" rtl="0">
              <a:lnSpc>
                <a:spcPct val="100000"/>
              </a:lnSpc>
              <a:spcBef>
                <a:spcPts val="0"/>
              </a:spcBef>
              <a:spcAft>
                <a:spcPts val="0"/>
              </a:spcAft>
              <a:buClr>
                <a:srgbClr val="000000"/>
              </a:buClr>
              <a:buSzPts val="2100"/>
              <a:buFont typeface="Arial"/>
              <a:buNone/>
            </a:pPr>
            <a:r>
              <a:rPr lang="en-US" sz="2100" b="0" i="0" u="none" strike="noStrike" cap="none" baseline="-25000" dirty="0">
                <a:solidFill>
                  <a:srgbClr val="000000"/>
                </a:solidFill>
                <a:latin typeface="Cambria Math"/>
                <a:ea typeface="Cambria Math"/>
                <a:cs typeface="Cambria Math"/>
                <a:sym typeface="Cambria Math"/>
              </a:rPr>
              <a:t>𝑞</a:t>
            </a:r>
            <a:r>
              <a:rPr lang="en-US" sz="1000" b="0" i="0" u="none" strike="noStrike" cap="none" dirty="0">
                <a:solidFill>
                  <a:srgbClr val="000000"/>
                </a:solidFill>
                <a:latin typeface="Cambria Math"/>
                <a:ea typeface="Cambria Math"/>
                <a:cs typeface="Cambria Math"/>
                <a:sym typeface="Cambria Math"/>
              </a:rPr>
              <a:t>&lt;3&gt; </a:t>
            </a:r>
            <a:r>
              <a:rPr lang="en-US" sz="2100" b="0" i="0" u="none" strike="noStrike" cap="none" baseline="-25000" dirty="0">
                <a:solidFill>
                  <a:srgbClr val="000000"/>
                </a:solidFill>
                <a:latin typeface="Cambria Math"/>
                <a:ea typeface="Cambria Math"/>
                <a:cs typeface="Cambria Math"/>
                <a:sym typeface="Cambria Math"/>
              </a:rPr>
              <a:t>∙ 𝑘</a:t>
            </a:r>
            <a:r>
              <a:rPr lang="en-US" sz="1000" b="0" i="0" u="none" strike="noStrike" cap="none" dirty="0">
                <a:solidFill>
                  <a:srgbClr val="000000"/>
                </a:solidFill>
                <a:latin typeface="Cambria Math"/>
                <a:ea typeface="Cambria Math"/>
                <a:cs typeface="Cambria Math"/>
                <a:sym typeface="Cambria Math"/>
              </a:rPr>
              <a:t>&lt;5&gt;</a:t>
            </a:r>
            <a:endParaRPr sz="1000" b="0" i="0" u="none" strike="noStrike" cap="none" dirty="0">
              <a:solidFill>
                <a:srgbClr val="000000"/>
              </a:solidFill>
              <a:latin typeface="Cambria Math"/>
              <a:ea typeface="Cambria Math"/>
              <a:cs typeface="Cambria Math"/>
              <a:sym typeface="Cambria Math"/>
            </a:endParaRPr>
          </a:p>
        </p:txBody>
      </p:sp>
      <p:sp>
        <p:nvSpPr>
          <p:cNvPr id="189" name="Google Shape;189;p11"/>
          <p:cNvSpPr/>
          <p:nvPr/>
        </p:nvSpPr>
        <p:spPr>
          <a:xfrm>
            <a:off x="1138110" y="3379469"/>
            <a:ext cx="940435" cy="1643380"/>
          </a:xfrm>
          <a:custGeom>
            <a:avLst/>
            <a:gdLst/>
            <a:ahLst/>
            <a:cxnLst/>
            <a:rect l="l" t="t" r="r" b="b"/>
            <a:pathLst>
              <a:path w="940435" h="1643379" extrusionOk="0">
                <a:moveTo>
                  <a:pt x="617029" y="44577"/>
                </a:moveTo>
                <a:lnTo>
                  <a:pt x="482282" y="0"/>
                </a:lnTo>
                <a:lnTo>
                  <a:pt x="490588" y="57556"/>
                </a:lnTo>
                <a:lnTo>
                  <a:pt x="464375" y="67310"/>
                </a:lnTo>
                <a:lnTo>
                  <a:pt x="407606" y="107950"/>
                </a:lnTo>
                <a:lnTo>
                  <a:pt x="353758" y="162560"/>
                </a:lnTo>
                <a:lnTo>
                  <a:pt x="327850" y="195072"/>
                </a:lnTo>
                <a:lnTo>
                  <a:pt x="302831" y="230759"/>
                </a:lnTo>
                <a:lnTo>
                  <a:pt x="278447" y="269748"/>
                </a:lnTo>
                <a:lnTo>
                  <a:pt x="254952" y="311658"/>
                </a:lnTo>
                <a:lnTo>
                  <a:pt x="232092" y="356489"/>
                </a:lnTo>
                <a:lnTo>
                  <a:pt x="210248" y="404368"/>
                </a:lnTo>
                <a:lnTo>
                  <a:pt x="189293" y="454914"/>
                </a:lnTo>
                <a:lnTo>
                  <a:pt x="169227" y="508127"/>
                </a:lnTo>
                <a:lnTo>
                  <a:pt x="150050" y="564007"/>
                </a:lnTo>
                <a:lnTo>
                  <a:pt x="131864" y="622300"/>
                </a:lnTo>
                <a:lnTo>
                  <a:pt x="114757" y="683006"/>
                </a:lnTo>
                <a:lnTo>
                  <a:pt x="98615" y="745871"/>
                </a:lnTo>
                <a:lnTo>
                  <a:pt x="83616" y="811022"/>
                </a:lnTo>
                <a:lnTo>
                  <a:pt x="69684" y="878332"/>
                </a:lnTo>
                <a:lnTo>
                  <a:pt x="56883" y="947420"/>
                </a:lnTo>
                <a:lnTo>
                  <a:pt x="45339" y="1018540"/>
                </a:lnTo>
                <a:lnTo>
                  <a:pt x="35026" y="1091438"/>
                </a:lnTo>
                <a:lnTo>
                  <a:pt x="25958" y="1165987"/>
                </a:lnTo>
                <a:lnTo>
                  <a:pt x="18135" y="1242060"/>
                </a:lnTo>
                <a:lnTo>
                  <a:pt x="11734" y="1319657"/>
                </a:lnTo>
                <a:lnTo>
                  <a:pt x="2959" y="1478915"/>
                </a:lnTo>
                <a:lnTo>
                  <a:pt x="0" y="1642745"/>
                </a:lnTo>
                <a:lnTo>
                  <a:pt x="15875" y="1642999"/>
                </a:lnTo>
                <a:lnTo>
                  <a:pt x="18808" y="1479677"/>
                </a:lnTo>
                <a:lnTo>
                  <a:pt x="18821" y="1479448"/>
                </a:lnTo>
                <a:lnTo>
                  <a:pt x="27559" y="1320927"/>
                </a:lnTo>
                <a:lnTo>
                  <a:pt x="33934" y="1243584"/>
                </a:lnTo>
                <a:lnTo>
                  <a:pt x="41719" y="1167765"/>
                </a:lnTo>
                <a:lnTo>
                  <a:pt x="50774" y="1093343"/>
                </a:lnTo>
                <a:lnTo>
                  <a:pt x="60998" y="1021080"/>
                </a:lnTo>
                <a:lnTo>
                  <a:pt x="61023" y="1020889"/>
                </a:lnTo>
                <a:lnTo>
                  <a:pt x="61010" y="1021080"/>
                </a:lnTo>
                <a:lnTo>
                  <a:pt x="61048" y="1020826"/>
                </a:lnTo>
                <a:lnTo>
                  <a:pt x="72517" y="950214"/>
                </a:lnTo>
                <a:lnTo>
                  <a:pt x="85255" y="881380"/>
                </a:lnTo>
                <a:lnTo>
                  <a:pt x="85280" y="881253"/>
                </a:lnTo>
                <a:lnTo>
                  <a:pt x="85242" y="881380"/>
                </a:lnTo>
                <a:lnTo>
                  <a:pt x="99085" y="814578"/>
                </a:lnTo>
                <a:lnTo>
                  <a:pt x="99136" y="814412"/>
                </a:lnTo>
                <a:lnTo>
                  <a:pt x="114007" y="749808"/>
                </a:lnTo>
                <a:lnTo>
                  <a:pt x="114058" y="749592"/>
                </a:lnTo>
                <a:lnTo>
                  <a:pt x="114020" y="749808"/>
                </a:lnTo>
                <a:lnTo>
                  <a:pt x="114084" y="749554"/>
                </a:lnTo>
                <a:lnTo>
                  <a:pt x="130073" y="687197"/>
                </a:lnTo>
                <a:lnTo>
                  <a:pt x="147091" y="626872"/>
                </a:lnTo>
                <a:lnTo>
                  <a:pt x="147129" y="626745"/>
                </a:lnTo>
                <a:lnTo>
                  <a:pt x="147002" y="626872"/>
                </a:lnTo>
                <a:lnTo>
                  <a:pt x="165074" y="569087"/>
                </a:lnTo>
                <a:lnTo>
                  <a:pt x="165163" y="568833"/>
                </a:lnTo>
                <a:lnTo>
                  <a:pt x="165036" y="569087"/>
                </a:lnTo>
                <a:lnTo>
                  <a:pt x="184162" y="513588"/>
                </a:lnTo>
                <a:lnTo>
                  <a:pt x="184213" y="513461"/>
                </a:lnTo>
                <a:lnTo>
                  <a:pt x="184086" y="513588"/>
                </a:lnTo>
                <a:lnTo>
                  <a:pt x="204050" y="460883"/>
                </a:lnTo>
                <a:lnTo>
                  <a:pt x="204152" y="460629"/>
                </a:lnTo>
                <a:lnTo>
                  <a:pt x="204025" y="460883"/>
                </a:lnTo>
                <a:lnTo>
                  <a:pt x="224853" y="410464"/>
                </a:lnTo>
                <a:lnTo>
                  <a:pt x="224853" y="410718"/>
                </a:lnTo>
                <a:lnTo>
                  <a:pt x="224967" y="410464"/>
                </a:lnTo>
                <a:lnTo>
                  <a:pt x="246392" y="363601"/>
                </a:lnTo>
                <a:lnTo>
                  <a:pt x="246570" y="363220"/>
                </a:lnTo>
                <a:lnTo>
                  <a:pt x="246316" y="363601"/>
                </a:lnTo>
                <a:lnTo>
                  <a:pt x="268922" y="319278"/>
                </a:lnTo>
                <a:lnTo>
                  <a:pt x="269062" y="319024"/>
                </a:lnTo>
                <a:lnTo>
                  <a:pt x="292074" y="278003"/>
                </a:lnTo>
                <a:lnTo>
                  <a:pt x="292290" y="277622"/>
                </a:lnTo>
                <a:lnTo>
                  <a:pt x="292036" y="278003"/>
                </a:lnTo>
                <a:lnTo>
                  <a:pt x="315925" y="239776"/>
                </a:lnTo>
                <a:lnTo>
                  <a:pt x="316026" y="239623"/>
                </a:lnTo>
                <a:lnTo>
                  <a:pt x="340525" y="204724"/>
                </a:lnTo>
                <a:lnTo>
                  <a:pt x="340804" y="204343"/>
                </a:lnTo>
                <a:lnTo>
                  <a:pt x="340423" y="204724"/>
                </a:lnTo>
                <a:lnTo>
                  <a:pt x="365950" y="172720"/>
                </a:lnTo>
                <a:lnTo>
                  <a:pt x="365696" y="173101"/>
                </a:lnTo>
                <a:lnTo>
                  <a:pt x="366039" y="172720"/>
                </a:lnTo>
                <a:lnTo>
                  <a:pt x="391858" y="144399"/>
                </a:lnTo>
                <a:lnTo>
                  <a:pt x="391477" y="144907"/>
                </a:lnTo>
                <a:lnTo>
                  <a:pt x="392010" y="144399"/>
                </a:lnTo>
                <a:lnTo>
                  <a:pt x="417741" y="120142"/>
                </a:lnTo>
                <a:lnTo>
                  <a:pt x="418147" y="119761"/>
                </a:lnTo>
                <a:lnTo>
                  <a:pt x="417639" y="120142"/>
                </a:lnTo>
                <a:lnTo>
                  <a:pt x="444576" y="98933"/>
                </a:lnTo>
                <a:lnTo>
                  <a:pt x="445071" y="98552"/>
                </a:lnTo>
                <a:lnTo>
                  <a:pt x="444309" y="98933"/>
                </a:lnTo>
                <a:lnTo>
                  <a:pt x="470928" y="81915"/>
                </a:lnTo>
                <a:lnTo>
                  <a:pt x="471208" y="81737"/>
                </a:lnTo>
                <a:lnTo>
                  <a:pt x="472757" y="81153"/>
                </a:lnTo>
                <a:lnTo>
                  <a:pt x="492912" y="73609"/>
                </a:lnTo>
                <a:lnTo>
                  <a:pt x="500443" y="125730"/>
                </a:lnTo>
                <a:lnTo>
                  <a:pt x="604075" y="53594"/>
                </a:lnTo>
                <a:lnTo>
                  <a:pt x="617029" y="44577"/>
                </a:lnTo>
                <a:close/>
              </a:path>
              <a:path w="940435" h="1643379" extrusionOk="0">
                <a:moveTo>
                  <a:pt x="940117" y="432562"/>
                </a:moveTo>
                <a:lnTo>
                  <a:pt x="933767" y="419862"/>
                </a:lnTo>
                <a:lnTo>
                  <a:pt x="876617" y="305562"/>
                </a:lnTo>
                <a:lnTo>
                  <a:pt x="813117" y="432562"/>
                </a:lnTo>
                <a:lnTo>
                  <a:pt x="868730" y="432562"/>
                </a:lnTo>
                <a:lnTo>
                  <a:pt x="868616" y="713740"/>
                </a:lnTo>
                <a:lnTo>
                  <a:pt x="884491" y="713740"/>
                </a:lnTo>
                <a:lnTo>
                  <a:pt x="884605" y="432562"/>
                </a:lnTo>
                <a:lnTo>
                  <a:pt x="940117" y="432562"/>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0" name="Google Shape;190;p11"/>
          <p:cNvSpPr txBox="1"/>
          <p:nvPr/>
        </p:nvSpPr>
        <p:spPr>
          <a:xfrm>
            <a:off x="1056132" y="3264534"/>
            <a:ext cx="450850" cy="239395"/>
          </a:xfrm>
          <a:prstGeom prst="rect">
            <a:avLst/>
          </a:prstGeom>
          <a:noFill/>
          <a:ln>
            <a:noFill/>
          </a:ln>
        </p:spPr>
        <p:txBody>
          <a:bodyPr spcFirstLastPara="1" wrap="square" lIns="0" tIns="13325" rIns="0" bIns="0" anchor="t" anchorCtr="0">
            <a:spAutoFit/>
          </a:bodyPr>
          <a:lstStyle/>
          <a:p>
            <a:pPr marL="38100" marR="0" lvl="0" indent="0" algn="l" rtl="0">
              <a:lnSpc>
                <a:spcPct val="100000"/>
              </a:lnSpc>
              <a:spcBef>
                <a:spcPts val="0"/>
              </a:spcBef>
              <a:spcAft>
                <a:spcPts val="0"/>
              </a:spcAft>
              <a:buClr>
                <a:srgbClr val="000000"/>
              </a:buClr>
              <a:buSzPts val="2100"/>
              <a:buFont typeface="Arial"/>
              <a:buNone/>
            </a:pPr>
            <a:r>
              <a:rPr lang="en-US" sz="2100" b="0" i="0" u="none" strike="noStrike" cap="none" baseline="-25000">
                <a:solidFill>
                  <a:srgbClr val="000000"/>
                </a:solidFill>
                <a:latin typeface="Cambria Math"/>
                <a:ea typeface="Cambria Math"/>
                <a:cs typeface="Cambria Math"/>
                <a:sym typeface="Cambria Math"/>
              </a:rPr>
              <a:t>𝑣</a:t>
            </a:r>
            <a:r>
              <a:rPr lang="en-US" sz="1000" b="0" i="0" u="none" strike="noStrike" cap="none">
                <a:solidFill>
                  <a:srgbClr val="000000"/>
                </a:solidFill>
                <a:latin typeface="Cambria Math"/>
                <a:ea typeface="Cambria Math"/>
                <a:cs typeface="Cambria Math"/>
                <a:sym typeface="Cambria Math"/>
              </a:rPr>
              <a:t>&lt;1&gt;</a:t>
            </a:r>
            <a:endParaRPr sz="1000" b="0" i="0" u="none" strike="noStrike" cap="none">
              <a:solidFill>
                <a:srgbClr val="000000"/>
              </a:solidFill>
              <a:latin typeface="Cambria Math"/>
              <a:ea typeface="Cambria Math"/>
              <a:cs typeface="Cambria Math"/>
              <a:sym typeface="Cambria Math"/>
            </a:endParaRPr>
          </a:p>
        </p:txBody>
      </p:sp>
      <p:sp>
        <p:nvSpPr>
          <p:cNvPr id="191" name="Google Shape;191;p11"/>
          <p:cNvSpPr/>
          <p:nvPr/>
        </p:nvSpPr>
        <p:spPr>
          <a:xfrm>
            <a:off x="1858517" y="3275838"/>
            <a:ext cx="365760" cy="365760"/>
          </a:xfrm>
          <a:custGeom>
            <a:avLst/>
            <a:gdLst/>
            <a:ahLst/>
            <a:cxnLst/>
            <a:rect l="l" t="t" r="r" b="b"/>
            <a:pathLst>
              <a:path w="365760" h="365760" extrusionOk="0">
                <a:moveTo>
                  <a:pt x="0" y="182879"/>
                </a:moveTo>
                <a:lnTo>
                  <a:pt x="6535" y="134276"/>
                </a:lnTo>
                <a:lnTo>
                  <a:pt x="24976" y="90593"/>
                </a:lnTo>
                <a:lnTo>
                  <a:pt x="53578" y="53578"/>
                </a:lnTo>
                <a:lnTo>
                  <a:pt x="90593" y="24976"/>
                </a:lnTo>
                <a:lnTo>
                  <a:pt x="134276" y="6535"/>
                </a:lnTo>
                <a:lnTo>
                  <a:pt x="182880" y="0"/>
                </a:lnTo>
                <a:lnTo>
                  <a:pt x="231483" y="6535"/>
                </a:lnTo>
                <a:lnTo>
                  <a:pt x="275166" y="24976"/>
                </a:lnTo>
                <a:lnTo>
                  <a:pt x="312181" y="53578"/>
                </a:lnTo>
                <a:lnTo>
                  <a:pt x="340783" y="90593"/>
                </a:lnTo>
                <a:lnTo>
                  <a:pt x="359224" y="134276"/>
                </a:lnTo>
                <a:lnTo>
                  <a:pt x="365760" y="182879"/>
                </a:lnTo>
                <a:lnTo>
                  <a:pt x="359224" y="231483"/>
                </a:lnTo>
                <a:lnTo>
                  <a:pt x="340783" y="275166"/>
                </a:lnTo>
                <a:lnTo>
                  <a:pt x="312181" y="312181"/>
                </a:lnTo>
                <a:lnTo>
                  <a:pt x="275166" y="340783"/>
                </a:lnTo>
                <a:lnTo>
                  <a:pt x="231483" y="359224"/>
                </a:lnTo>
                <a:lnTo>
                  <a:pt x="182880" y="365759"/>
                </a:lnTo>
                <a:lnTo>
                  <a:pt x="134276" y="359224"/>
                </a:lnTo>
                <a:lnTo>
                  <a:pt x="90593" y="340783"/>
                </a:lnTo>
                <a:lnTo>
                  <a:pt x="53578" y="312181"/>
                </a:lnTo>
                <a:lnTo>
                  <a:pt x="24976" y="275166"/>
                </a:lnTo>
                <a:lnTo>
                  <a:pt x="6535" y="231483"/>
                </a:lnTo>
                <a:lnTo>
                  <a:pt x="0" y="182879"/>
                </a:lnTo>
                <a:close/>
              </a:path>
            </a:pathLst>
          </a:custGeom>
          <a:noFill/>
          <a:ln w="222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2" name="Google Shape;192;p11"/>
          <p:cNvSpPr txBox="1"/>
          <p:nvPr/>
        </p:nvSpPr>
        <p:spPr>
          <a:xfrm>
            <a:off x="1961133" y="3224910"/>
            <a:ext cx="15748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libri"/>
                <a:ea typeface="Calibri"/>
                <a:cs typeface="Calibri"/>
                <a:sym typeface="Calibri"/>
              </a:rPr>
              <a:t>x</a:t>
            </a:r>
            <a:endParaRPr sz="2400" b="0" i="0" u="none" strike="noStrike" cap="none">
              <a:solidFill>
                <a:srgbClr val="000000"/>
              </a:solidFill>
              <a:latin typeface="Calibri"/>
              <a:ea typeface="Calibri"/>
              <a:cs typeface="Calibri"/>
              <a:sym typeface="Calibri"/>
            </a:endParaRPr>
          </a:p>
        </p:txBody>
      </p:sp>
      <p:sp>
        <p:nvSpPr>
          <p:cNvPr id="193" name="Google Shape;193;p11"/>
          <p:cNvSpPr/>
          <p:nvPr/>
        </p:nvSpPr>
        <p:spPr>
          <a:xfrm>
            <a:off x="3428007" y="3268217"/>
            <a:ext cx="365760" cy="365760"/>
          </a:xfrm>
          <a:custGeom>
            <a:avLst/>
            <a:gdLst/>
            <a:ahLst/>
            <a:cxnLst/>
            <a:rect l="l" t="t" r="r" b="b"/>
            <a:pathLst>
              <a:path w="365760" h="365760" extrusionOk="0">
                <a:moveTo>
                  <a:pt x="0" y="182879"/>
                </a:moveTo>
                <a:lnTo>
                  <a:pt x="6535" y="134276"/>
                </a:lnTo>
                <a:lnTo>
                  <a:pt x="24976" y="90593"/>
                </a:lnTo>
                <a:lnTo>
                  <a:pt x="53578" y="53578"/>
                </a:lnTo>
                <a:lnTo>
                  <a:pt x="90593" y="24976"/>
                </a:lnTo>
                <a:lnTo>
                  <a:pt x="134276" y="6535"/>
                </a:lnTo>
                <a:lnTo>
                  <a:pt x="182880" y="0"/>
                </a:lnTo>
                <a:lnTo>
                  <a:pt x="231483" y="6535"/>
                </a:lnTo>
                <a:lnTo>
                  <a:pt x="275166" y="24976"/>
                </a:lnTo>
                <a:lnTo>
                  <a:pt x="312181" y="53578"/>
                </a:lnTo>
                <a:lnTo>
                  <a:pt x="340783" y="90593"/>
                </a:lnTo>
                <a:lnTo>
                  <a:pt x="359224" y="134276"/>
                </a:lnTo>
                <a:lnTo>
                  <a:pt x="365760" y="182879"/>
                </a:lnTo>
                <a:lnTo>
                  <a:pt x="359224" y="231483"/>
                </a:lnTo>
                <a:lnTo>
                  <a:pt x="340783" y="275166"/>
                </a:lnTo>
                <a:lnTo>
                  <a:pt x="312181" y="312181"/>
                </a:lnTo>
                <a:lnTo>
                  <a:pt x="275166" y="340783"/>
                </a:lnTo>
                <a:lnTo>
                  <a:pt x="231483" y="359224"/>
                </a:lnTo>
                <a:lnTo>
                  <a:pt x="182880" y="365759"/>
                </a:lnTo>
                <a:lnTo>
                  <a:pt x="134276" y="359224"/>
                </a:lnTo>
                <a:lnTo>
                  <a:pt x="90593" y="340783"/>
                </a:lnTo>
                <a:lnTo>
                  <a:pt x="53578" y="312181"/>
                </a:lnTo>
                <a:lnTo>
                  <a:pt x="24976" y="275166"/>
                </a:lnTo>
                <a:lnTo>
                  <a:pt x="6535" y="231483"/>
                </a:lnTo>
                <a:lnTo>
                  <a:pt x="0" y="182879"/>
                </a:lnTo>
                <a:close/>
              </a:path>
            </a:pathLst>
          </a:custGeom>
          <a:noFill/>
          <a:ln w="222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4" name="Google Shape;194;p11"/>
          <p:cNvSpPr txBox="1"/>
          <p:nvPr/>
        </p:nvSpPr>
        <p:spPr>
          <a:xfrm>
            <a:off x="3538338" y="3218815"/>
            <a:ext cx="15748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rgbClr val="000000"/>
                </a:solidFill>
                <a:latin typeface="Calibri"/>
                <a:ea typeface="Calibri"/>
                <a:cs typeface="Calibri"/>
                <a:sym typeface="Calibri"/>
              </a:rPr>
              <a:t>x</a:t>
            </a:r>
            <a:endParaRPr sz="2400" b="0" i="0" u="none" strike="noStrike" cap="none" dirty="0">
              <a:solidFill>
                <a:srgbClr val="000000"/>
              </a:solidFill>
              <a:latin typeface="Calibri"/>
              <a:ea typeface="Calibri"/>
              <a:cs typeface="Calibri"/>
              <a:sym typeface="Calibri"/>
            </a:endParaRPr>
          </a:p>
        </p:txBody>
      </p:sp>
      <p:grpSp>
        <p:nvGrpSpPr>
          <p:cNvPr id="195" name="Google Shape;195;p11"/>
          <p:cNvGrpSpPr/>
          <p:nvPr/>
        </p:nvGrpSpPr>
        <p:grpSpPr>
          <a:xfrm>
            <a:off x="2689479" y="3361944"/>
            <a:ext cx="1176273" cy="1643380"/>
            <a:chOff x="2853308" y="3361944"/>
            <a:chExt cx="1012444" cy="1643380"/>
          </a:xfrm>
        </p:grpSpPr>
        <p:sp>
          <p:nvSpPr>
            <p:cNvPr id="196" name="Google Shape;196;p11"/>
            <p:cNvSpPr/>
            <p:nvPr/>
          </p:nvSpPr>
          <p:spPr>
            <a:xfrm>
              <a:off x="3707002" y="3665982"/>
              <a:ext cx="158750" cy="408305"/>
            </a:xfrm>
            <a:custGeom>
              <a:avLst/>
              <a:gdLst/>
              <a:ahLst/>
              <a:cxnLst/>
              <a:rect l="l" t="t" r="r" b="b"/>
              <a:pathLst>
                <a:path w="158750" h="408304" extrusionOk="0">
                  <a:moveTo>
                    <a:pt x="95250" y="142874"/>
                  </a:moveTo>
                  <a:lnTo>
                    <a:pt x="63500" y="142874"/>
                  </a:lnTo>
                  <a:lnTo>
                    <a:pt x="63500" y="408177"/>
                  </a:lnTo>
                  <a:lnTo>
                    <a:pt x="95250" y="408177"/>
                  </a:lnTo>
                  <a:lnTo>
                    <a:pt x="95250" y="142874"/>
                  </a:lnTo>
                  <a:close/>
                </a:path>
                <a:path w="158750" h="408304" extrusionOk="0">
                  <a:moveTo>
                    <a:pt x="79375" y="0"/>
                  </a:moveTo>
                  <a:lnTo>
                    <a:pt x="0" y="158749"/>
                  </a:lnTo>
                  <a:lnTo>
                    <a:pt x="63500" y="158749"/>
                  </a:lnTo>
                  <a:lnTo>
                    <a:pt x="63500" y="142874"/>
                  </a:lnTo>
                  <a:lnTo>
                    <a:pt x="150812" y="142874"/>
                  </a:lnTo>
                  <a:lnTo>
                    <a:pt x="79375" y="0"/>
                  </a:lnTo>
                  <a:close/>
                </a:path>
                <a:path w="158750" h="408304" extrusionOk="0">
                  <a:moveTo>
                    <a:pt x="150812" y="142874"/>
                  </a:moveTo>
                  <a:lnTo>
                    <a:pt x="95250" y="142874"/>
                  </a:lnTo>
                  <a:lnTo>
                    <a:pt x="95250" y="158749"/>
                  </a:lnTo>
                  <a:lnTo>
                    <a:pt x="158750" y="158749"/>
                  </a:lnTo>
                  <a:lnTo>
                    <a:pt x="150812" y="142874"/>
                  </a:lnTo>
                  <a:close/>
                </a:path>
              </a:pathLst>
            </a:custGeom>
            <a:solidFill>
              <a:srgbClr val="1A74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197" name="Google Shape;197;p11"/>
            <p:cNvSpPr/>
            <p:nvPr/>
          </p:nvSpPr>
          <p:spPr>
            <a:xfrm>
              <a:off x="2853308" y="3361944"/>
              <a:ext cx="620395" cy="1643380"/>
            </a:xfrm>
            <a:custGeom>
              <a:avLst/>
              <a:gdLst/>
              <a:ahLst/>
              <a:cxnLst/>
              <a:rect l="l" t="t" r="r" b="b"/>
              <a:pathLst>
                <a:path w="620395" h="1643379" extrusionOk="0">
                  <a:moveTo>
                    <a:pt x="493234" y="54277"/>
                  </a:moveTo>
                  <a:lnTo>
                    <a:pt x="436753" y="83184"/>
                  </a:lnTo>
                  <a:lnTo>
                    <a:pt x="381127" y="131317"/>
                  </a:lnTo>
                  <a:lnTo>
                    <a:pt x="354457" y="160527"/>
                  </a:lnTo>
                  <a:lnTo>
                    <a:pt x="328422" y="193166"/>
                  </a:lnTo>
                  <a:lnTo>
                    <a:pt x="303276" y="228980"/>
                  </a:lnTo>
                  <a:lnTo>
                    <a:pt x="278892" y="268096"/>
                  </a:lnTo>
                  <a:lnTo>
                    <a:pt x="255270" y="310133"/>
                  </a:lnTo>
                  <a:lnTo>
                    <a:pt x="232410" y="355091"/>
                  </a:lnTo>
                  <a:lnTo>
                    <a:pt x="210565" y="403097"/>
                  </a:lnTo>
                  <a:lnTo>
                    <a:pt x="189484" y="453770"/>
                  </a:lnTo>
                  <a:lnTo>
                    <a:pt x="169418" y="507110"/>
                  </a:lnTo>
                  <a:lnTo>
                    <a:pt x="150114" y="562990"/>
                  </a:lnTo>
                  <a:lnTo>
                    <a:pt x="131953" y="621410"/>
                  </a:lnTo>
                  <a:lnTo>
                    <a:pt x="114807" y="682116"/>
                  </a:lnTo>
                  <a:lnTo>
                    <a:pt x="98679" y="745235"/>
                  </a:lnTo>
                  <a:lnTo>
                    <a:pt x="83693" y="810386"/>
                  </a:lnTo>
                  <a:lnTo>
                    <a:pt x="69723" y="877696"/>
                  </a:lnTo>
                  <a:lnTo>
                    <a:pt x="56896" y="946911"/>
                  </a:lnTo>
                  <a:lnTo>
                    <a:pt x="45339" y="1018031"/>
                  </a:lnTo>
                  <a:lnTo>
                    <a:pt x="34925" y="1090929"/>
                  </a:lnTo>
                  <a:lnTo>
                    <a:pt x="25908" y="1165605"/>
                  </a:lnTo>
                  <a:lnTo>
                    <a:pt x="18034" y="1241805"/>
                  </a:lnTo>
                  <a:lnTo>
                    <a:pt x="11684" y="1319529"/>
                  </a:lnTo>
                  <a:lnTo>
                    <a:pt x="2921" y="1478787"/>
                  </a:lnTo>
                  <a:lnTo>
                    <a:pt x="0" y="1642617"/>
                  </a:lnTo>
                  <a:lnTo>
                    <a:pt x="22098" y="1643125"/>
                  </a:lnTo>
                  <a:lnTo>
                    <a:pt x="25138" y="1479803"/>
                  </a:lnTo>
                  <a:lnTo>
                    <a:pt x="33894" y="1321180"/>
                  </a:lnTo>
                  <a:lnTo>
                    <a:pt x="40237" y="1243964"/>
                  </a:lnTo>
                  <a:lnTo>
                    <a:pt x="40284" y="1243710"/>
                  </a:lnTo>
                  <a:lnTo>
                    <a:pt x="47980" y="1168145"/>
                  </a:lnTo>
                  <a:lnTo>
                    <a:pt x="48036" y="1167891"/>
                  </a:lnTo>
                  <a:lnTo>
                    <a:pt x="56992" y="1093977"/>
                  </a:lnTo>
                  <a:lnTo>
                    <a:pt x="57058" y="1093723"/>
                  </a:lnTo>
                  <a:lnTo>
                    <a:pt x="67274" y="1021587"/>
                  </a:lnTo>
                  <a:lnTo>
                    <a:pt x="67350" y="1021333"/>
                  </a:lnTo>
                  <a:lnTo>
                    <a:pt x="78699" y="950848"/>
                  </a:lnTo>
                  <a:lnTo>
                    <a:pt x="78787" y="950594"/>
                  </a:lnTo>
                  <a:lnTo>
                    <a:pt x="91519" y="882141"/>
                  </a:lnTo>
                  <a:lnTo>
                    <a:pt x="105383" y="815212"/>
                  </a:lnTo>
                  <a:lnTo>
                    <a:pt x="120210" y="750569"/>
                  </a:lnTo>
                  <a:lnTo>
                    <a:pt x="120333" y="750315"/>
                  </a:lnTo>
                  <a:lnTo>
                    <a:pt x="136271" y="687831"/>
                  </a:lnTo>
                  <a:lnTo>
                    <a:pt x="153181" y="627887"/>
                  </a:lnTo>
                  <a:lnTo>
                    <a:pt x="171204" y="570102"/>
                  </a:lnTo>
                  <a:lnTo>
                    <a:pt x="190285" y="514730"/>
                  </a:lnTo>
                  <a:lnTo>
                    <a:pt x="210185" y="461771"/>
                  </a:lnTo>
                  <a:lnTo>
                    <a:pt x="230854" y="412114"/>
                  </a:lnTo>
                  <a:lnTo>
                    <a:pt x="252476" y="364616"/>
                  </a:lnTo>
                  <a:lnTo>
                    <a:pt x="274955" y="320420"/>
                  </a:lnTo>
                  <a:lnTo>
                    <a:pt x="298069" y="279145"/>
                  </a:lnTo>
                  <a:lnTo>
                    <a:pt x="321627" y="241553"/>
                  </a:lnTo>
                  <a:lnTo>
                    <a:pt x="346097" y="206755"/>
                  </a:lnTo>
                  <a:lnTo>
                    <a:pt x="346456" y="206247"/>
                  </a:lnTo>
                  <a:lnTo>
                    <a:pt x="371097" y="175259"/>
                  </a:lnTo>
                  <a:lnTo>
                    <a:pt x="371602" y="174624"/>
                  </a:lnTo>
                  <a:lnTo>
                    <a:pt x="397256" y="146557"/>
                  </a:lnTo>
                  <a:lnTo>
                    <a:pt x="397421" y="146557"/>
                  </a:lnTo>
                  <a:lnTo>
                    <a:pt x="423418" y="122046"/>
                  </a:lnTo>
                  <a:lnTo>
                    <a:pt x="423581" y="122046"/>
                  </a:lnTo>
                  <a:lnTo>
                    <a:pt x="449289" y="101599"/>
                  </a:lnTo>
                  <a:lnTo>
                    <a:pt x="450088" y="100964"/>
                  </a:lnTo>
                  <a:lnTo>
                    <a:pt x="475422" y="84835"/>
                  </a:lnTo>
                  <a:lnTo>
                    <a:pt x="474853" y="84835"/>
                  </a:lnTo>
                  <a:lnTo>
                    <a:pt x="477012" y="83819"/>
                  </a:lnTo>
                  <a:lnTo>
                    <a:pt x="477575" y="83819"/>
                  </a:lnTo>
                  <a:lnTo>
                    <a:pt x="496482" y="76763"/>
                  </a:lnTo>
                  <a:lnTo>
                    <a:pt x="493234" y="54277"/>
                  </a:lnTo>
                  <a:close/>
                </a:path>
                <a:path w="620395" h="1643379" extrusionOk="0">
                  <a:moveTo>
                    <a:pt x="25167" y="1479422"/>
                  </a:moveTo>
                  <a:lnTo>
                    <a:pt x="25146" y="1479803"/>
                  </a:lnTo>
                  <a:lnTo>
                    <a:pt x="25167" y="1479422"/>
                  </a:lnTo>
                  <a:close/>
                </a:path>
                <a:path w="620395" h="1643379" extrusionOk="0">
                  <a:moveTo>
                    <a:pt x="33909" y="1320926"/>
                  </a:moveTo>
                  <a:lnTo>
                    <a:pt x="33782" y="1321180"/>
                  </a:lnTo>
                  <a:lnTo>
                    <a:pt x="33909" y="1320926"/>
                  </a:lnTo>
                  <a:close/>
                </a:path>
                <a:path w="620395" h="1643379" extrusionOk="0">
                  <a:moveTo>
                    <a:pt x="40284" y="1243710"/>
                  </a:moveTo>
                  <a:lnTo>
                    <a:pt x="40259" y="1243964"/>
                  </a:lnTo>
                  <a:lnTo>
                    <a:pt x="40284" y="1243710"/>
                  </a:lnTo>
                  <a:close/>
                </a:path>
                <a:path w="620395" h="1643379" extrusionOk="0">
                  <a:moveTo>
                    <a:pt x="48036" y="1167891"/>
                  </a:moveTo>
                  <a:lnTo>
                    <a:pt x="48006" y="1168145"/>
                  </a:lnTo>
                  <a:lnTo>
                    <a:pt x="48036" y="1167891"/>
                  </a:lnTo>
                  <a:close/>
                </a:path>
                <a:path w="620395" h="1643379" extrusionOk="0">
                  <a:moveTo>
                    <a:pt x="57058" y="1093723"/>
                  </a:moveTo>
                  <a:lnTo>
                    <a:pt x="57023" y="1093977"/>
                  </a:lnTo>
                  <a:lnTo>
                    <a:pt x="57058" y="1093723"/>
                  </a:lnTo>
                  <a:close/>
                </a:path>
                <a:path w="620395" h="1643379" extrusionOk="0">
                  <a:moveTo>
                    <a:pt x="67350" y="1021333"/>
                  </a:moveTo>
                  <a:lnTo>
                    <a:pt x="67310" y="1021587"/>
                  </a:lnTo>
                  <a:lnTo>
                    <a:pt x="67350" y="1021333"/>
                  </a:lnTo>
                  <a:close/>
                </a:path>
                <a:path w="620395" h="1643379" extrusionOk="0">
                  <a:moveTo>
                    <a:pt x="78787" y="950594"/>
                  </a:moveTo>
                  <a:lnTo>
                    <a:pt x="78740" y="950848"/>
                  </a:lnTo>
                  <a:lnTo>
                    <a:pt x="78787" y="950594"/>
                  </a:lnTo>
                  <a:close/>
                </a:path>
                <a:path w="620395" h="1643379" extrusionOk="0">
                  <a:moveTo>
                    <a:pt x="91567" y="881887"/>
                  </a:moveTo>
                  <a:lnTo>
                    <a:pt x="91440" y="882141"/>
                  </a:lnTo>
                  <a:lnTo>
                    <a:pt x="91567" y="881887"/>
                  </a:lnTo>
                  <a:close/>
                </a:path>
                <a:path w="620395" h="1643379" extrusionOk="0">
                  <a:moveTo>
                    <a:pt x="105410" y="815085"/>
                  </a:moveTo>
                  <a:lnTo>
                    <a:pt x="105282" y="815212"/>
                  </a:lnTo>
                  <a:lnTo>
                    <a:pt x="105410" y="815085"/>
                  </a:lnTo>
                  <a:close/>
                </a:path>
                <a:path w="620395" h="1643379" extrusionOk="0">
                  <a:moveTo>
                    <a:pt x="120333" y="750315"/>
                  </a:moveTo>
                  <a:lnTo>
                    <a:pt x="120269" y="750569"/>
                  </a:lnTo>
                  <a:lnTo>
                    <a:pt x="120333" y="750315"/>
                  </a:lnTo>
                  <a:close/>
                </a:path>
                <a:path w="620395" h="1643379" extrusionOk="0">
                  <a:moveTo>
                    <a:pt x="136342" y="687831"/>
                  </a:moveTo>
                  <a:lnTo>
                    <a:pt x="136271" y="688085"/>
                  </a:lnTo>
                  <a:lnTo>
                    <a:pt x="136342" y="687831"/>
                  </a:lnTo>
                  <a:close/>
                </a:path>
                <a:path w="620395" h="1643379" extrusionOk="0">
                  <a:moveTo>
                    <a:pt x="153289" y="627506"/>
                  </a:moveTo>
                  <a:lnTo>
                    <a:pt x="153162" y="627887"/>
                  </a:lnTo>
                  <a:lnTo>
                    <a:pt x="153289" y="627506"/>
                  </a:lnTo>
                  <a:close/>
                </a:path>
                <a:path w="620395" h="1643379" extrusionOk="0">
                  <a:moveTo>
                    <a:pt x="190373" y="514476"/>
                  </a:moveTo>
                  <a:lnTo>
                    <a:pt x="190246" y="514730"/>
                  </a:lnTo>
                  <a:lnTo>
                    <a:pt x="190373" y="514476"/>
                  </a:lnTo>
                  <a:close/>
                </a:path>
                <a:path w="620395" h="1643379" extrusionOk="0">
                  <a:moveTo>
                    <a:pt x="210216" y="461771"/>
                  </a:moveTo>
                  <a:lnTo>
                    <a:pt x="210058" y="462152"/>
                  </a:lnTo>
                  <a:lnTo>
                    <a:pt x="210216" y="461771"/>
                  </a:lnTo>
                  <a:close/>
                </a:path>
                <a:path w="620395" h="1643379" extrusionOk="0">
                  <a:moveTo>
                    <a:pt x="231013" y="411733"/>
                  </a:moveTo>
                  <a:lnTo>
                    <a:pt x="230759" y="412114"/>
                  </a:lnTo>
                  <a:lnTo>
                    <a:pt x="231013" y="411733"/>
                  </a:lnTo>
                  <a:close/>
                </a:path>
                <a:path w="620395" h="1643379" extrusionOk="0">
                  <a:moveTo>
                    <a:pt x="252542" y="364616"/>
                  </a:moveTo>
                  <a:lnTo>
                    <a:pt x="252349" y="364997"/>
                  </a:lnTo>
                  <a:lnTo>
                    <a:pt x="252542" y="364616"/>
                  </a:lnTo>
                  <a:close/>
                </a:path>
                <a:path w="620395" h="1643379" extrusionOk="0">
                  <a:moveTo>
                    <a:pt x="275040" y="320420"/>
                  </a:moveTo>
                  <a:lnTo>
                    <a:pt x="274828" y="320801"/>
                  </a:lnTo>
                  <a:lnTo>
                    <a:pt x="275040" y="320420"/>
                  </a:lnTo>
                  <a:close/>
                </a:path>
                <a:path w="620395" h="1643379" extrusionOk="0">
                  <a:moveTo>
                    <a:pt x="298132" y="279145"/>
                  </a:moveTo>
                  <a:lnTo>
                    <a:pt x="297815" y="279653"/>
                  </a:lnTo>
                  <a:lnTo>
                    <a:pt x="298132" y="279145"/>
                  </a:lnTo>
                  <a:close/>
                </a:path>
                <a:path w="620395" h="1643379" extrusionOk="0">
                  <a:moveTo>
                    <a:pt x="321945" y="241045"/>
                  </a:moveTo>
                  <a:lnTo>
                    <a:pt x="321564" y="241553"/>
                  </a:lnTo>
                  <a:lnTo>
                    <a:pt x="321945" y="241045"/>
                  </a:lnTo>
                  <a:close/>
                </a:path>
                <a:path w="620395" h="1643379" extrusionOk="0">
                  <a:moveTo>
                    <a:pt x="346277" y="206500"/>
                  </a:moveTo>
                  <a:lnTo>
                    <a:pt x="346075" y="206755"/>
                  </a:lnTo>
                  <a:lnTo>
                    <a:pt x="346277" y="206500"/>
                  </a:lnTo>
                  <a:close/>
                </a:path>
                <a:path w="620395" h="1643379" extrusionOk="0">
                  <a:moveTo>
                    <a:pt x="346478" y="206247"/>
                  </a:moveTo>
                  <a:lnTo>
                    <a:pt x="346277" y="206500"/>
                  </a:lnTo>
                  <a:lnTo>
                    <a:pt x="346478" y="206247"/>
                  </a:lnTo>
                  <a:close/>
                </a:path>
                <a:path w="620395" h="1643379" extrusionOk="0">
                  <a:moveTo>
                    <a:pt x="371672" y="174624"/>
                  </a:moveTo>
                  <a:lnTo>
                    <a:pt x="371121" y="175229"/>
                  </a:lnTo>
                  <a:lnTo>
                    <a:pt x="371672" y="174624"/>
                  </a:lnTo>
                  <a:close/>
                </a:path>
                <a:path w="620395" h="1643379" extrusionOk="0">
                  <a:moveTo>
                    <a:pt x="397421" y="146557"/>
                  </a:moveTo>
                  <a:lnTo>
                    <a:pt x="397256" y="146557"/>
                  </a:lnTo>
                  <a:lnTo>
                    <a:pt x="396748" y="147192"/>
                  </a:lnTo>
                  <a:lnTo>
                    <a:pt x="397421" y="146557"/>
                  </a:lnTo>
                  <a:close/>
                </a:path>
                <a:path w="620395" h="1643379" extrusionOk="0">
                  <a:moveTo>
                    <a:pt x="611565" y="50545"/>
                  </a:moveTo>
                  <a:lnTo>
                    <a:pt x="503173" y="50545"/>
                  </a:lnTo>
                  <a:lnTo>
                    <a:pt x="510920" y="71373"/>
                  </a:lnTo>
                  <a:lnTo>
                    <a:pt x="496482" y="76763"/>
                  </a:lnTo>
                  <a:lnTo>
                    <a:pt x="503555" y="125729"/>
                  </a:lnTo>
                  <a:lnTo>
                    <a:pt x="611565" y="50545"/>
                  </a:lnTo>
                  <a:close/>
                </a:path>
                <a:path w="620395" h="1643379" extrusionOk="0">
                  <a:moveTo>
                    <a:pt x="423581" y="122046"/>
                  </a:moveTo>
                  <a:lnTo>
                    <a:pt x="423418" y="122046"/>
                  </a:lnTo>
                  <a:lnTo>
                    <a:pt x="422783" y="122681"/>
                  </a:lnTo>
                  <a:lnTo>
                    <a:pt x="423581" y="122046"/>
                  </a:lnTo>
                  <a:close/>
                </a:path>
                <a:path w="620395" h="1643379" extrusionOk="0">
                  <a:moveTo>
                    <a:pt x="450088" y="100964"/>
                  </a:moveTo>
                  <a:lnTo>
                    <a:pt x="449198" y="101599"/>
                  </a:lnTo>
                  <a:lnTo>
                    <a:pt x="449660" y="101304"/>
                  </a:lnTo>
                  <a:lnTo>
                    <a:pt x="450088" y="100964"/>
                  </a:lnTo>
                  <a:close/>
                </a:path>
                <a:path w="620395" h="1643379" extrusionOk="0">
                  <a:moveTo>
                    <a:pt x="449660" y="101304"/>
                  </a:moveTo>
                  <a:lnTo>
                    <a:pt x="449198" y="101599"/>
                  </a:lnTo>
                  <a:lnTo>
                    <a:pt x="449660" y="101304"/>
                  </a:lnTo>
                  <a:close/>
                </a:path>
                <a:path w="620395" h="1643379" extrusionOk="0">
                  <a:moveTo>
                    <a:pt x="450192" y="100964"/>
                  </a:moveTo>
                  <a:lnTo>
                    <a:pt x="449660" y="101304"/>
                  </a:lnTo>
                  <a:lnTo>
                    <a:pt x="450192" y="100964"/>
                  </a:lnTo>
                  <a:close/>
                </a:path>
                <a:path w="620395" h="1643379" extrusionOk="0">
                  <a:moveTo>
                    <a:pt x="477012" y="83819"/>
                  </a:moveTo>
                  <a:lnTo>
                    <a:pt x="474853" y="84835"/>
                  </a:lnTo>
                  <a:lnTo>
                    <a:pt x="476221" y="84325"/>
                  </a:lnTo>
                  <a:lnTo>
                    <a:pt x="477012" y="83819"/>
                  </a:lnTo>
                  <a:close/>
                </a:path>
                <a:path w="620395" h="1643379" extrusionOk="0">
                  <a:moveTo>
                    <a:pt x="476221" y="84325"/>
                  </a:moveTo>
                  <a:lnTo>
                    <a:pt x="474853" y="84835"/>
                  </a:lnTo>
                  <a:lnTo>
                    <a:pt x="475422" y="84835"/>
                  </a:lnTo>
                  <a:lnTo>
                    <a:pt x="476221" y="84325"/>
                  </a:lnTo>
                  <a:close/>
                </a:path>
                <a:path w="620395" h="1643379" extrusionOk="0">
                  <a:moveTo>
                    <a:pt x="477575" y="83819"/>
                  </a:moveTo>
                  <a:lnTo>
                    <a:pt x="477012" y="83819"/>
                  </a:lnTo>
                  <a:lnTo>
                    <a:pt x="476221" y="84325"/>
                  </a:lnTo>
                  <a:lnTo>
                    <a:pt x="477575" y="83819"/>
                  </a:lnTo>
                  <a:close/>
                </a:path>
                <a:path w="620395" h="1643379" extrusionOk="0">
                  <a:moveTo>
                    <a:pt x="503173" y="50545"/>
                  </a:moveTo>
                  <a:lnTo>
                    <a:pt x="493234" y="54277"/>
                  </a:lnTo>
                  <a:lnTo>
                    <a:pt x="496482" y="76763"/>
                  </a:lnTo>
                  <a:lnTo>
                    <a:pt x="510920" y="71373"/>
                  </a:lnTo>
                  <a:lnTo>
                    <a:pt x="503173" y="50545"/>
                  </a:lnTo>
                  <a:close/>
                </a:path>
                <a:path w="620395" h="1643379" extrusionOk="0">
                  <a:moveTo>
                    <a:pt x="485394" y="0"/>
                  </a:moveTo>
                  <a:lnTo>
                    <a:pt x="493234" y="54277"/>
                  </a:lnTo>
                  <a:lnTo>
                    <a:pt x="503173" y="50545"/>
                  </a:lnTo>
                  <a:lnTo>
                    <a:pt x="611565" y="50545"/>
                  </a:lnTo>
                  <a:lnTo>
                    <a:pt x="620141" y="44576"/>
                  </a:lnTo>
                  <a:lnTo>
                    <a:pt x="485394"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198" name="Google Shape;198;p11"/>
          <p:cNvSpPr txBox="1"/>
          <p:nvPr/>
        </p:nvSpPr>
        <p:spPr>
          <a:xfrm>
            <a:off x="2767838" y="3255390"/>
            <a:ext cx="450850" cy="239395"/>
          </a:xfrm>
          <a:prstGeom prst="rect">
            <a:avLst/>
          </a:prstGeom>
          <a:noFill/>
          <a:ln>
            <a:noFill/>
          </a:ln>
        </p:spPr>
        <p:txBody>
          <a:bodyPr spcFirstLastPara="1" wrap="square" lIns="0" tIns="13325" rIns="0" bIns="0" anchor="t" anchorCtr="0">
            <a:spAutoFit/>
          </a:bodyPr>
          <a:lstStyle/>
          <a:p>
            <a:pPr marL="38100" marR="0" lvl="0" indent="0" algn="l" rtl="0">
              <a:lnSpc>
                <a:spcPct val="100000"/>
              </a:lnSpc>
              <a:spcBef>
                <a:spcPts val="0"/>
              </a:spcBef>
              <a:spcAft>
                <a:spcPts val="0"/>
              </a:spcAft>
              <a:buClr>
                <a:srgbClr val="000000"/>
              </a:buClr>
              <a:buSzPts val="2100"/>
              <a:buFont typeface="Arial"/>
              <a:buNone/>
            </a:pPr>
            <a:r>
              <a:rPr lang="en-US" sz="2100" b="0" i="0" u="none" strike="noStrike" cap="none" baseline="-25000">
                <a:solidFill>
                  <a:srgbClr val="000000"/>
                </a:solidFill>
                <a:latin typeface="Cambria Math"/>
                <a:ea typeface="Cambria Math"/>
                <a:cs typeface="Cambria Math"/>
                <a:sym typeface="Cambria Math"/>
              </a:rPr>
              <a:t>𝑣</a:t>
            </a:r>
            <a:r>
              <a:rPr lang="en-US" sz="1000" b="0" i="0" u="none" strike="noStrike" cap="none">
                <a:solidFill>
                  <a:srgbClr val="000000"/>
                </a:solidFill>
                <a:latin typeface="Cambria Math"/>
                <a:ea typeface="Cambria Math"/>
                <a:cs typeface="Cambria Math"/>
                <a:sym typeface="Cambria Math"/>
              </a:rPr>
              <a:t>&lt;2&gt;</a:t>
            </a:r>
            <a:endParaRPr sz="1000" b="0" i="0" u="none" strike="noStrike" cap="none">
              <a:solidFill>
                <a:srgbClr val="000000"/>
              </a:solidFill>
              <a:latin typeface="Cambria Math"/>
              <a:ea typeface="Cambria Math"/>
              <a:cs typeface="Cambria Math"/>
              <a:sym typeface="Cambria Math"/>
            </a:endParaRPr>
          </a:p>
        </p:txBody>
      </p:sp>
      <p:sp>
        <p:nvSpPr>
          <p:cNvPr id="199" name="Google Shape;199;p11"/>
          <p:cNvSpPr/>
          <p:nvPr/>
        </p:nvSpPr>
        <p:spPr>
          <a:xfrm>
            <a:off x="5287517" y="3268217"/>
            <a:ext cx="365760" cy="365760"/>
          </a:xfrm>
          <a:custGeom>
            <a:avLst/>
            <a:gdLst/>
            <a:ahLst/>
            <a:cxnLst/>
            <a:rect l="l" t="t" r="r" b="b"/>
            <a:pathLst>
              <a:path w="365760" h="365760" extrusionOk="0">
                <a:moveTo>
                  <a:pt x="0" y="182879"/>
                </a:moveTo>
                <a:lnTo>
                  <a:pt x="6535" y="134276"/>
                </a:lnTo>
                <a:lnTo>
                  <a:pt x="24976" y="90593"/>
                </a:lnTo>
                <a:lnTo>
                  <a:pt x="53578" y="53578"/>
                </a:lnTo>
                <a:lnTo>
                  <a:pt x="90593" y="24976"/>
                </a:lnTo>
                <a:lnTo>
                  <a:pt x="134276" y="6535"/>
                </a:lnTo>
                <a:lnTo>
                  <a:pt x="182880" y="0"/>
                </a:lnTo>
                <a:lnTo>
                  <a:pt x="231483" y="6535"/>
                </a:lnTo>
                <a:lnTo>
                  <a:pt x="275166" y="24976"/>
                </a:lnTo>
                <a:lnTo>
                  <a:pt x="312181" y="53578"/>
                </a:lnTo>
                <a:lnTo>
                  <a:pt x="340783" y="90593"/>
                </a:lnTo>
                <a:lnTo>
                  <a:pt x="359224" y="134276"/>
                </a:lnTo>
                <a:lnTo>
                  <a:pt x="365760" y="182879"/>
                </a:lnTo>
                <a:lnTo>
                  <a:pt x="359224" y="231483"/>
                </a:lnTo>
                <a:lnTo>
                  <a:pt x="340783" y="275166"/>
                </a:lnTo>
                <a:lnTo>
                  <a:pt x="312181" y="312181"/>
                </a:lnTo>
                <a:lnTo>
                  <a:pt x="275166" y="340783"/>
                </a:lnTo>
                <a:lnTo>
                  <a:pt x="231483" y="359224"/>
                </a:lnTo>
                <a:lnTo>
                  <a:pt x="182880" y="365759"/>
                </a:lnTo>
                <a:lnTo>
                  <a:pt x="134276" y="359224"/>
                </a:lnTo>
                <a:lnTo>
                  <a:pt x="90593" y="340783"/>
                </a:lnTo>
                <a:lnTo>
                  <a:pt x="53578" y="312181"/>
                </a:lnTo>
                <a:lnTo>
                  <a:pt x="24976" y="275166"/>
                </a:lnTo>
                <a:lnTo>
                  <a:pt x="6535" y="231483"/>
                </a:lnTo>
                <a:lnTo>
                  <a:pt x="0" y="182879"/>
                </a:lnTo>
                <a:close/>
              </a:path>
            </a:pathLst>
          </a:custGeom>
          <a:noFill/>
          <a:ln w="222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0" name="Google Shape;200;p11"/>
          <p:cNvSpPr txBox="1"/>
          <p:nvPr/>
        </p:nvSpPr>
        <p:spPr>
          <a:xfrm>
            <a:off x="5394197" y="3214242"/>
            <a:ext cx="15748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rgbClr val="000000"/>
                </a:solidFill>
                <a:latin typeface="Calibri"/>
                <a:ea typeface="Calibri"/>
                <a:cs typeface="Calibri"/>
                <a:sym typeface="Calibri"/>
              </a:rPr>
              <a:t>x</a:t>
            </a:r>
            <a:endParaRPr sz="2400" b="0" i="0" u="none" strike="noStrike" cap="none" dirty="0">
              <a:solidFill>
                <a:srgbClr val="000000"/>
              </a:solidFill>
              <a:latin typeface="Calibri"/>
              <a:ea typeface="Calibri"/>
              <a:cs typeface="Calibri"/>
              <a:sym typeface="Calibri"/>
            </a:endParaRPr>
          </a:p>
        </p:txBody>
      </p:sp>
      <p:sp>
        <p:nvSpPr>
          <p:cNvPr id="201" name="Google Shape;201;p11"/>
          <p:cNvSpPr/>
          <p:nvPr/>
        </p:nvSpPr>
        <p:spPr>
          <a:xfrm>
            <a:off x="5401563" y="3430315"/>
            <a:ext cx="1191133" cy="1570181"/>
          </a:xfrm>
          <a:custGeom>
            <a:avLst/>
            <a:gdLst/>
            <a:ahLst/>
            <a:cxnLst/>
            <a:rect l="l" t="t" r="r" b="b"/>
            <a:pathLst>
              <a:path w="972185" h="1640839" extrusionOk="0">
                <a:moveTo>
                  <a:pt x="127000" y="432562"/>
                </a:moveTo>
                <a:lnTo>
                  <a:pt x="120650" y="419862"/>
                </a:lnTo>
                <a:lnTo>
                  <a:pt x="63500" y="305562"/>
                </a:lnTo>
                <a:lnTo>
                  <a:pt x="0" y="432562"/>
                </a:lnTo>
                <a:lnTo>
                  <a:pt x="55499" y="432562"/>
                </a:lnTo>
                <a:lnTo>
                  <a:pt x="55499" y="713740"/>
                </a:lnTo>
                <a:lnTo>
                  <a:pt x="71374" y="713740"/>
                </a:lnTo>
                <a:lnTo>
                  <a:pt x="71374" y="432562"/>
                </a:lnTo>
                <a:lnTo>
                  <a:pt x="127000" y="432562"/>
                </a:lnTo>
                <a:close/>
              </a:path>
              <a:path w="972185" h="1640839" extrusionOk="0">
                <a:moveTo>
                  <a:pt x="972058" y="1640459"/>
                </a:moveTo>
                <a:lnTo>
                  <a:pt x="969137" y="1477264"/>
                </a:lnTo>
                <a:lnTo>
                  <a:pt x="969137" y="1476883"/>
                </a:lnTo>
                <a:lnTo>
                  <a:pt x="960424" y="1318895"/>
                </a:lnTo>
                <a:lnTo>
                  <a:pt x="960374" y="1317879"/>
                </a:lnTo>
                <a:lnTo>
                  <a:pt x="954138" y="1241806"/>
                </a:lnTo>
                <a:lnTo>
                  <a:pt x="954024" y="1240409"/>
                </a:lnTo>
                <a:lnTo>
                  <a:pt x="946315" y="1165987"/>
                </a:lnTo>
                <a:lnTo>
                  <a:pt x="946150" y="1164336"/>
                </a:lnTo>
                <a:lnTo>
                  <a:pt x="937361" y="1091819"/>
                </a:lnTo>
                <a:lnTo>
                  <a:pt x="937133" y="1089914"/>
                </a:lnTo>
                <a:lnTo>
                  <a:pt x="927163" y="1019429"/>
                </a:lnTo>
                <a:lnTo>
                  <a:pt x="926846" y="1017143"/>
                </a:lnTo>
                <a:lnTo>
                  <a:pt x="915289" y="946150"/>
                </a:lnTo>
                <a:lnTo>
                  <a:pt x="902995" y="879983"/>
                </a:lnTo>
                <a:lnTo>
                  <a:pt x="902462" y="877062"/>
                </a:lnTo>
                <a:lnTo>
                  <a:pt x="889292" y="813181"/>
                </a:lnTo>
                <a:lnTo>
                  <a:pt x="888619" y="809879"/>
                </a:lnTo>
                <a:lnTo>
                  <a:pt x="873506" y="744855"/>
                </a:lnTo>
                <a:lnTo>
                  <a:pt x="858532" y="686054"/>
                </a:lnTo>
                <a:lnTo>
                  <a:pt x="857504" y="681990"/>
                </a:lnTo>
                <a:lnTo>
                  <a:pt x="840232" y="621411"/>
                </a:lnTo>
                <a:lnTo>
                  <a:pt x="822071" y="563245"/>
                </a:lnTo>
                <a:lnTo>
                  <a:pt x="804799" y="512699"/>
                </a:lnTo>
                <a:lnTo>
                  <a:pt x="803021" y="507492"/>
                </a:lnTo>
                <a:lnTo>
                  <a:pt x="782828" y="454279"/>
                </a:lnTo>
                <a:lnTo>
                  <a:pt x="764451" y="410083"/>
                </a:lnTo>
                <a:lnTo>
                  <a:pt x="761873" y="403860"/>
                </a:lnTo>
                <a:lnTo>
                  <a:pt x="743102" y="362839"/>
                </a:lnTo>
                <a:lnTo>
                  <a:pt x="740029" y="356108"/>
                </a:lnTo>
                <a:lnTo>
                  <a:pt x="720966" y="318516"/>
                </a:lnTo>
                <a:lnTo>
                  <a:pt x="717296" y="311277"/>
                </a:lnTo>
                <a:lnTo>
                  <a:pt x="698106" y="277241"/>
                </a:lnTo>
                <a:lnTo>
                  <a:pt x="693674" y="269367"/>
                </a:lnTo>
                <a:lnTo>
                  <a:pt x="669290" y="230505"/>
                </a:lnTo>
                <a:lnTo>
                  <a:pt x="644271" y="194818"/>
                </a:lnTo>
                <a:lnTo>
                  <a:pt x="626389" y="172466"/>
                </a:lnTo>
                <a:lnTo>
                  <a:pt x="618363" y="162433"/>
                </a:lnTo>
                <a:lnTo>
                  <a:pt x="601865" y="144272"/>
                </a:lnTo>
                <a:lnTo>
                  <a:pt x="591947" y="133350"/>
                </a:lnTo>
                <a:lnTo>
                  <a:pt x="564642" y="107823"/>
                </a:lnTo>
                <a:lnTo>
                  <a:pt x="552754" y="98425"/>
                </a:lnTo>
                <a:lnTo>
                  <a:pt x="536702" y="85725"/>
                </a:lnTo>
                <a:lnTo>
                  <a:pt x="530504" y="81788"/>
                </a:lnTo>
                <a:lnTo>
                  <a:pt x="529310" y="81026"/>
                </a:lnTo>
                <a:lnTo>
                  <a:pt x="507746" y="67310"/>
                </a:lnTo>
                <a:lnTo>
                  <a:pt x="481711" y="57556"/>
                </a:lnTo>
                <a:lnTo>
                  <a:pt x="482282" y="53594"/>
                </a:lnTo>
                <a:lnTo>
                  <a:pt x="490093" y="0"/>
                </a:lnTo>
                <a:lnTo>
                  <a:pt x="355219" y="44577"/>
                </a:lnTo>
                <a:lnTo>
                  <a:pt x="471805" y="125603"/>
                </a:lnTo>
                <a:lnTo>
                  <a:pt x="479374" y="73596"/>
                </a:lnTo>
                <a:lnTo>
                  <a:pt x="500888" y="81610"/>
                </a:lnTo>
                <a:lnTo>
                  <a:pt x="527812" y="98933"/>
                </a:lnTo>
                <a:lnTo>
                  <a:pt x="553974" y="119634"/>
                </a:lnTo>
                <a:lnTo>
                  <a:pt x="554367" y="120015"/>
                </a:lnTo>
                <a:lnTo>
                  <a:pt x="580771" y="144780"/>
                </a:lnTo>
                <a:lnTo>
                  <a:pt x="580390" y="144272"/>
                </a:lnTo>
                <a:lnTo>
                  <a:pt x="606425" y="172847"/>
                </a:lnTo>
                <a:lnTo>
                  <a:pt x="606171" y="172466"/>
                </a:lnTo>
                <a:lnTo>
                  <a:pt x="631698" y="204470"/>
                </a:lnTo>
                <a:lnTo>
                  <a:pt x="631317" y="204089"/>
                </a:lnTo>
                <a:lnTo>
                  <a:pt x="631583" y="204470"/>
                </a:lnTo>
                <a:lnTo>
                  <a:pt x="656209" y="239395"/>
                </a:lnTo>
                <a:lnTo>
                  <a:pt x="655955" y="239141"/>
                </a:lnTo>
                <a:lnTo>
                  <a:pt x="656107" y="239395"/>
                </a:lnTo>
                <a:lnTo>
                  <a:pt x="680085" y="277622"/>
                </a:lnTo>
                <a:lnTo>
                  <a:pt x="679958" y="277241"/>
                </a:lnTo>
                <a:lnTo>
                  <a:pt x="703326" y="318897"/>
                </a:lnTo>
                <a:lnTo>
                  <a:pt x="703199" y="318516"/>
                </a:lnTo>
                <a:lnTo>
                  <a:pt x="725551" y="362864"/>
                </a:lnTo>
                <a:lnTo>
                  <a:pt x="725665" y="363093"/>
                </a:lnTo>
                <a:lnTo>
                  <a:pt x="747268" y="410337"/>
                </a:lnTo>
                <a:lnTo>
                  <a:pt x="747268" y="410083"/>
                </a:lnTo>
                <a:lnTo>
                  <a:pt x="768223" y="460248"/>
                </a:lnTo>
                <a:lnTo>
                  <a:pt x="768096" y="459994"/>
                </a:lnTo>
                <a:lnTo>
                  <a:pt x="768184" y="460248"/>
                </a:lnTo>
                <a:lnTo>
                  <a:pt x="788035" y="512953"/>
                </a:lnTo>
                <a:lnTo>
                  <a:pt x="788035" y="512699"/>
                </a:lnTo>
                <a:lnTo>
                  <a:pt x="807085" y="568325"/>
                </a:lnTo>
                <a:lnTo>
                  <a:pt x="806958" y="568071"/>
                </a:lnTo>
                <a:lnTo>
                  <a:pt x="807034" y="568325"/>
                </a:lnTo>
                <a:lnTo>
                  <a:pt x="825119" y="626110"/>
                </a:lnTo>
                <a:lnTo>
                  <a:pt x="824992" y="625856"/>
                </a:lnTo>
                <a:lnTo>
                  <a:pt x="825055" y="626110"/>
                </a:lnTo>
                <a:lnTo>
                  <a:pt x="842137" y="686308"/>
                </a:lnTo>
                <a:lnTo>
                  <a:pt x="842137" y="686054"/>
                </a:lnTo>
                <a:lnTo>
                  <a:pt x="858139" y="748665"/>
                </a:lnTo>
                <a:lnTo>
                  <a:pt x="858012" y="748538"/>
                </a:lnTo>
                <a:lnTo>
                  <a:pt x="858037" y="748665"/>
                </a:lnTo>
                <a:lnTo>
                  <a:pt x="873125" y="813435"/>
                </a:lnTo>
                <a:lnTo>
                  <a:pt x="873125" y="813181"/>
                </a:lnTo>
                <a:lnTo>
                  <a:pt x="886841" y="880237"/>
                </a:lnTo>
                <a:lnTo>
                  <a:pt x="886841" y="879983"/>
                </a:lnTo>
                <a:lnTo>
                  <a:pt x="899668" y="948944"/>
                </a:lnTo>
                <a:lnTo>
                  <a:pt x="899541" y="948817"/>
                </a:lnTo>
                <a:lnTo>
                  <a:pt x="899553" y="948944"/>
                </a:lnTo>
                <a:lnTo>
                  <a:pt x="911098" y="1019556"/>
                </a:lnTo>
                <a:lnTo>
                  <a:pt x="911098" y="1019429"/>
                </a:lnTo>
                <a:lnTo>
                  <a:pt x="921385" y="1092073"/>
                </a:lnTo>
                <a:lnTo>
                  <a:pt x="921385" y="1091819"/>
                </a:lnTo>
                <a:lnTo>
                  <a:pt x="930402" y="1166114"/>
                </a:lnTo>
                <a:lnTo>
                  <a:pt x="938149" y="1241933"/>
                </a:lnTo>
                <a:lnTo>
                  <a:pt x="944499" y="1319149"/>
                </a:lnTo>
                <a:lnTo>
                  <a:pt x="944499" y="1318895"/>
                </a:lnTo>
                <a:lnTo>
                  <a:pt x="953262" y="1477518"/>
                </a:lnTo>
                <a:lnTo>
                  <a:pt x="956310" y="1640713"/>
                </a:lnTo>
                <a:lnTo>
                  <a:pt x="972058" y="1640459"/>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2" name="Google Shape;202;p11"/>
          <p:cNvSpPr txBox="1"/>
          <p:nvPr/>
        </p:nvSpPr>
        <p:spPr>
          <a:xfrm>
            <a:off x="6097778" y="3252596"/>
            <a:ext cx="449580" cy="239395"/>
          </a:xfrm>
          <a:prstGeom prst="rect">
            <a:avLst/>
          </a:prstGeom>
          <a:noFill/>
          <a:ln>
            <a:noFill/>
          </a:ln>
        </p:spPr>
        <p:txBody>
          <a:bodyPr spcFirstLastPara="1" wrap="square" lIns="0" tIns="13325" rIns="0" bIns="0" anchor="t" anchorCtr="0">
            <a:spAutoFit/>
          </a:bodyPr>
          <a:lstStyle/>
          <a:p>
            <a:pPr marL="38100" marR="0" lvl="0" indent="0" algn="l" rtl="0">
              <a:lnSpc>
                <a:spcPct val="100000"/>
              </a:lnSpc>
              <a:spcBef>
                <a:spcPts val="0"/>
              </a:spcBef>
              <a:spcAft>
                <a:spcPts val="0"/>
              </a:spcAft>
              <a:buClr>
                <a:srgbClr val="000000"/>
              </a:buClr>
              <a:buSzPts val="2100"/>
              <a:buFont typeface="Arial"/>
              <a:buNone/>
            </a:pPr>
            <a:r>
              <a:rPr lang="en-US" sz="2100" b="0" i="0" u="none" strike="noStrike" cap="none" baseline="-25000">
                <a:solidFill>
                  <a:srgbClr val="000000"/>
                </a:solidFill>
                <a:latin typeface="Cambria Math"/>
                <a:ea typeface="Cambria Math"/>
                <a:cs typeface="Cambria Math"/>
                <a:sym typeface="Cambria Math"/>
              </a:rPr>
              <a:t>𝑣</a:t>
            </a:r>
            <a:r>
              <a:rPr lang="en-US" sz="1000" b="0" i="0" u="none" strike="noStrike" cap="none">
                <a:solidFill>
                  <a:srgbClr val="000000"/>
                </a:solidFill>
                <a:latin typeface="Cambria Math"/>
                <a:ea typeface="Cambria Math"/>
                <a:cs typeface="Cambria Math"/>
                <a:sym typeface="Cambria Math"/>
              </a:rPr>
              <a:t>&lt;4&gt;</a:t>
            </a:r>
            <a:endParaRPr sz="1000" b="0" i="0" u="none" strike="noStrike" cap="none">
              <a:solidFill>
                <a:srgbClr val="000000"/>
              </a:solidFill>
              <a:latin typeface="Cambria Math"/>
              <a:ea typeface="Cambria Math"/>
              <a:cs typeface="Cambria Math"/>
              <a:sym typeface="Cambria Math"/>
            </a:endParaRPr>
          </a:p>
        </p:txBody>
      </p:sp>
      <p:sp>
        <p:nvSpPr>
          <p:cNvPr id="203" name="Google Shape;203;p11"/>
          <p:cNvSpPr/>
          <p:nvPr/>
        </p:nvSpPr>
        <p:spPr>
          <a:xfrm>
            <a:off x="6846569" y="3265170"/>
            <a:ext cx="365760" cy="365760"/>
          </a:xfrm>
          <a:custGeom>
            <a:avLst/>
            <a:gdLst/>
            <a:ahLst/>
            <a:cxnLst/>
            <a:rect l="l" t="t" r="r" b="b"/>
            <a:pathLst>
              <a:path w="365759" h="365760" extrusionOk="0">
                <a:moveTo>
                  <a:pt x="0" y="182879"/>
                </a:moveTo>
                <a:lnTo>
                  <a:pt x="6535" y="134276"/>
                </a:lnTo>
                <a:lnTo>
                  <a:pt x="24976" y="90593"/>
                </a:lnTo>
                <a:lnTo>
                  <a:pt x="53578" y="53578"/>
                </a:lnTo>
                <a:lnTo>
                  <a:pt x="90593" y="24976"/>
                </a:lnTo>
                <a:lnTo>
                  <a:pt x="134276" y="6535"/>
                </a:lnTo>
                <a:lnTo>
                  <a:pt x="182880" y="0"/>
                </a:lnTo>
                <a:lnTo>
                  <a:pt x="231483" y="6535"/>
                </a:lnTo>
                <a:lnTo>
                  <a:pt x="275166" y="24976"/>
                </a:lnTo>
                <a:lnTo>
                  <a:pt x="312181" y="53578"/>
                </a:lnTo>
                <a:lnTo>
                  <a:pt x="340783" y="90593"/>
                </a:lnTo>
                <a:lnTo>
                  <a:pt x="359224" y="134276"/>
                </a:lnTo>
                <a:lnTo>
                  <a:pt x="365760" y="182879"/>
                </a:lnTo>
                <a:lnTo>
                  <a:pt x="359224" y="231483"/>
                </a:lnTo>
                <a:lnTo>
                  <a:pt x="340783" y="275166"/>
                </a:lnTo>
                <a:lnTo>
                  <a:pt x="312181" y="312181"/>
                </a:lnTo>
                <a:lnTo>
                  <a:pt x="275166" y="340783"/>
                </a:lnTo>
                <a:lnTo>
                  <a:pt x="231483" y="359224"/>
                </a:lnTo>
                <a:lnTo>
                  <a:pt x="182880" y="365759"/>
                </a:lnTo>
                <a:lnTo>
                  <a:pt x="134276" y="359224"/>
                </a:lnTo>
                <a:lnTo>
                  <a:pt x="90593" y="340783"/>
                </a:lnTo>
                <a:lnTo>
                  <a:pt x="53578" y="312181"/>
                </a:lnTo>
                <a:lnTo>
                  <a:pt x="24976" y="275166"/>
                </a:lnTo>
                <a:lnTo>
                  <a:pt x="6535" y="231483"/>
                </a:lnTo>
                <a:lnTo>
                  <a:pt x="0" y="182879"/>
                </a:lnTo>
                <a:close/>
              </a:path>
            </a:pathLst>
          </a:custGeom>
          <a:noFill/>
          <a:ln w="222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4" name="Google Shape;204;p11"/>
          <p:cNvSpPr txBox="1"/>
          <p:nvPr/>
        </p:nvSpPr>
        <p:spPr>
          <a:xfrm>
            <a:off x="6950456" y="3214242"/>
            <a:ext cx="15748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libri"/>
                <a:ea typeface="Calibri"/>
                <a:cs typeface="Calibri"/>
                <a:sym typeface="Calibri"/>
              </a:rPr>
              <a:t>x</a:t>
            </a:r>
            <a:endParaRPr sz="2400" b="0" i="0" u="none" strike="noStrike" cap="none">
              <a:solidFill>
                <a:srgbClr val="000000"/>
              </a:solidFill>
              <a:latin typeface="Calibri"/>
              <a:ea typeface="Calibri"/>
              <a:cs typeface="Calibri"/>
              <a:sym typeface="Calibri"/>
            </a:endParaRPr>
          </a:p>
        </p:txBody>
      </p:sp>
      <p:sp>
        <p:nvSpPr>
          <p:cNvPr id="205" name="Google Shape;205;p11"/>
          <p:cNvSpPr/>
          <p:nvPr/>
        </p:nvSpPr>
        <p:spPr>
          <a:xfrm>
            <a:off x="6965188" y="3353561"/>
            <a:ext cx="1021080" cy="1640205"/>
          </a:xfrm>
          <a:custGeom>
            <a:avLst/>
            <a:gdLst/>
            <a:ahLst/>
            <a:cxnLst/>
            <a:rect l="l" t="t" r="r" b="b"/>
            <a:pathLst>
              <a:path w="1021079" h="1640204" extrusionOk="0">
                <a:moveTo>
                  <a:pt x="127000" y="453898"/>
                </a:moveTo>
                <a:lnTo>
                  <a:pt x="120650" y="441198"/>
                </a:lnTo>
                <a:lnTo>
                  <a:pt x="63500" y="326898"/>
                </a:lnTo>
                <a:lnTo>
                  <a:pt x="0" y="453898"/>
                </a:lnTo>
                <a:lnTo>
                  <a:pt x="55499" y="453898"/>
                </a:lnTo>
                <a:lnTo>
                  <a:pt x="55499" y="735076"/>
                </a:lnTo>
                <a:lnTo>
                  <a:pt x="71374" y="735076"/>
                </a:lnTo>
                <a:lnTo>
                  <a:pt x="71374" y="453898"/>
                </a:lnTo>
                <a:lnTo>
                  <a:pt x="127000" y="453898"/>
                </a:lnTo>
                <a:close/>
              </a:path>
              <a:path w="1021079" h="1640204" extrusionOk="0">
                <a:moveTo>
                  <a:pt x="1020826" y="1639697"/>
                </a:moveTo>
                <a:lnTo>
                  <a:pt x="1017905" y="1476629"/>
                </a:lnTo>
                <a:lnTo>
                  <a:pt x="1017905" y="1476121"/>
                </a:lnTo>
                <a:lnTo>
                  <a:pt x="1009192" y="1318260"/>
                </a:lnTo>
                <a:lnTo>
                  <a:pt x="1009142" y="1317244"/>
                </a:lnTo>
                <a:lnTo>
                  <a:pt x="1002906" y="1241044"/>
                </a:lnTo>
                <a:lnTo>
                  <a:pt x="1002792" y="1239647"/>
                </a:lnTo>
                <a:lnTo>
                  <a:pt x="995095" y="1165479"/>
                </a:lnTo>
                <a:lnTo>
                  <a:pt x="994918" y="1163701"/>
                </a:lnTo>
                <a:lnTo>
                  <a:pt x="986142" y="1091438"/>
                </a:lnTo>
                <a:lnTo>
                  <a:pt x="985901" y="1089406"/>
                </a:lnTo>
                <a:lnTo>
                  <a:pt x="975931" y="1018921"/>
                </a:lnTo>
                <a:lnTo>
                  <a:pt x="975614" y="1016635"/>
                </a:lnTo>
                <a:lnTo>
                  <a:pt x="964057" y="945769"/>
                </a:lnTo>
                <a:lnTo>
                  <a:pt x="951763" y="879602"/>
                </a:lnTo>
                <a:lnTo>
                  <a:pt x="951230" y="876681"/>
                </a:lnTo>
                <a:lnTo>
                  <a:pt x="938060" y="812800"/>
                </a:lnTo>
                <a:lnTo>
                  <a:pt x="937387" y="809498"/>
                </a:lnTo>
                <a:lnTo>
                  <a:pt x="922274" y="744474"/>
                </a:lnTo>
                <a:lnTo>
                  <a:pt x="907300" y="685800"/>
                </a:lnTo>
                <a:lnTo>
                  <a:pt x="906272" y="681736"/>
                </a:lnTo>
                <a:lnTo>
                  <a:pt x="889000" y="621157"/>
                </a:lnTo>
                <a:lnTo>
                  <a:pt x="870839" y="562991"/>
                </a:lnTo>
                <a:lnTo>
                  <a:pt x="853605" y="512572"/>
                </a:lnTo>
                <a:lnTo>
                  <a:pt x="851789" y="507238"/>
                </a:lnTo>
                <a:lnTo>
                  <a:pt x="831596" y="454025"/>
                </a:lnTo>
                <a:lnTo>
                  <a:pt x="813219" y="409829"/>
                </a:lnTo>
                <a:lnTo>
                  <a:pt x="810641" y="403606"/>
                </a:lnTo>
                <a:lnTo>
                  <a:pt x="791883" y="362712"/>
                </a:lnTo>
                <a:lnTo>
                  <a:pt x="788797" y="355981"/>
                </a:lnTo>
                <a:lnTo>
                  <a:pt x="769785" y="318389"/>
                </a:lnTo>
                <a:lnTo>
                  <a:pt x="766064" y="311023"/>
                </a:lnTo>
                <a:lnTo>
                  <a:pt x="746887" y="277114"/>
                </a:lnTo>
                <a:lnTo>
                  <a:pt x="742442" y="269240"/>
                </a:lnTo>
                <a:lnTo>
                  <a:pt x="723468" y="239014"/>
                </a:lnTo>
                <a:lnTo>
                  <a:pt x="718058" y="230378"/>
                </a:lnTo>
                <a:lnTo>
                  <a:pt x="693039" y="194691"/>
                </a:lnTo>
                <a:lnTo>
                  <a:pt x="675157" y="172339"/>
                </a:lnTo>
                <a:lnTo>
                  <a:pt x="667131" y="162306"/>
                </a:lnTo>
                <a:lnTo>
                  <a:pt x="650671" y="144272"/>
                </a:lnTo>
                <a:lnTo>
                  <a:pt x="640715" y="133350"/>
                </a:lnTo>
                <a:lnTo>
                  <a:pt x="625970" y="119507"/>
                </a:lnTo>
                <a:lnTo>
                  <a:pt x="613410" y="107696"/>
                </a:lnTo>
                <a:lnTo>
                  <a:pt x="601611" y="98425"/>
                </a:lnTo>
                <a:lnTo>
                  <a:pt x="585470" y="85725"/>
                </a:lnTo>
                <a:lnTo>
                  <a:pt x="579272" y="81788"/>
                </a:lnTo>
                <a:lnTo>
                  <a:pt x="578078" y="81026"/>
                </a:lnTo>
                <a:lnTo>
                  <a:pt x="556514" y="67310"/>
                </a:lnTo>
                <a:lnTo>
                  <a:pt x="530479" y="57556"/>
                </a:lnTo>
                <a:lnTo>
                  <a:pt x="531050" y="53594"/>
                </a:lnTo>
                <a:lnTo>
                  <a:pt x="538861" y="0"/>
                </a:lnTo>
                <a:lnTo>
                  <a:pt x="403987" y="44577"/>
                </a:lnTo>
                <a:lnTo>
                  <a:pt x="520573" y="125603"/>
                </a:lnTo>
                <a:lnTo>
                  <a:pt x="528142" y="73596"/>
                </a:lnTo>
                <a:lnTo>
                  <a:pt x="549656" y="81610"/>
                </a:lnTo>
                <a:lnTo>
                  <a:pt x="576580" y="98933"/>
                </a:lnTo>
                <a:lnTo>
                  <a:pt x="602792" y="119570"/>
                </a:lnTo>
                <a:lnTo>
                  <a:pt x="603377" y="120015"/>
                </a:lnTo>
                <a:lnTo>
                  <a:pt x="602792" y="119570"/>
                </a:lnTo>
                <a:lnTo>
                  <a:pt x="603275" y="120015"/>
                </a:lnTo>
                <a:lnTo>
                  <a:pt x="629297" y="144437"/>
                </a:lnTo>
                <a:lnTo>
                  <a:pt x="629158" y="144272"/>
                </a:lnTo>
                <a:lnTo>
                  <a:pt x="629539" y="144653"/>
                </a:lnTo>
                <a:lnTo>
                  <a:pt x="629297" y="144437"/>
                </a:lnTo>
                <a:lnTo>
                  <a:pt x="629500" y="144653"/>
                </a:lnTo>
                <a:lnTo>
                  <a:pt x="655193" y="172847"/>
                </a:lnTo>
                <a:lnTo>
                  <a:pt x="654939" y="172339"/>
                </a:lnTo>
                <a:lnTo>
                  <a:pt x="680466" y="204343"/>
                </a:lnTo>
                <a:lnTo>
                  <a:pt x="680085" y="203962"/>
                </a:lnTo>
                <a:lnTo>
                  <a:pt x="680351" y="204343"/>
                </a:lnTo>
                <a:lnTo>
                  <a:pt x="704824" y="239204"/>
                </a:lnTo>
                <a:lnTo>
                  <a:pt x="704723" y="239014"/>
                </a:lnTo>
                <a:lnTo>
                  <a:pt x="704977" y="239395"/>
                </a:lnTo>
                <a:lnTo>
                  <a:pt x="704824" y="239204"/>
                </a:lnTo>
                <a:lnTo>
                  <a:pt x="704951" y="239395"/>
                </a:lnTo>
                <a:lnTo>
                  <a:pt x="728853" y="277495"/>
                </a:lnTo>
                <a:lnTo>
                  <a:pt x="752094" y="318643"/>
                </a:lnTo>
                <a:lnTo>
                  <a:pt x="774319" y="362737"/>
                </a:lnTo>
                <a:lnTo>
                  <a:pt x="796036" y="410083"/>
                </a:lnTo>
                <a:lnTo>
                  <a:pt x="796036" y="409829"/>
                </a:lnTo>
                <a:lnTo>
                  <a:pt x="816991" y="460121"/>
                </a:lnTo>
                <a:lnTo>
                  <a:pt x="816864" y="459867"/>
                </a:lnTo>
                <a:lnTo>
                  <a:pt x="816952" y="460121"/>
                </a:lnTo>
                <a:lnTo>
                  <a:pt x="836803" y="512826"/>
                </a:lnTo>
                <a:lnTo>
                  <a:pt x="836803" y="512572"/>
                </a:lnTo>
                <a:lnTo>
                  <a:pt x="855853" y="567944"/>
                </a:lnTo>
                <a:lnTo>
                  <a:pt x="855726" y="567817"/>
                </a:lnTo>
                <a:lnTo>
                  <a:pt x="855764" y="567944"/>
                </a:lnTo>
                <a:lnTo>
                  <a:pt x="873887" y="625729"/>
                </a:lnTo>
                <a:lnTo>
                  <a:pt x="873760" y="625602"/>
                </a:lnTo>
                <a:lnTo>
                  <a:pt x="873785" y="625729"/>
                </a:lnTo>
                <a:lnTo>
                  <a:pt x="890905" y="685927"/>
                </a:lnTo>
                <a:lnTo>
                  <a:pt x="890905" y="685800"/>
                </a:lnTo>
                <a:lnTo>
                  <a:pt x="906907" y="748284"/>
                </a:lnTo>
                <a:lnTo>
                  <a:pt x="906780" y="748157"/>
                </a:lnTo>
                <a:lnTo>
                  <a:pt x="906805" y="748284"/>
                </a:lnTo>
                <a:lnTo>
                  <a:pt x="921893" y="813054"/>
                </a:lnTo>
                <a:lnTo>
                  <a:pt x="921893" y="812800"/>
                </a:lnTo>
                <a:lnTo>
                  <a:pt x="935609" y="879856"/>
                </a:lnTo>
                <a:lnTo>
                  <a:pt x="935609" y="879602"/>
                </a:lnTo>
                <a:lnTo>
                  <a:pt x="948436" y="948563"/>
                </a:lnTo>
                <a:lnTo>
                  <a:pt x="948309" y="948309"/>
                </a:lnTo>
                <a:lnTo>
                  <a:pt x="948347" y="948563"/>
                </a:lnTo>
                <a:lnTo>
                  <a:pt x="959866" y="1019175"/>
                </a:lnTo>
                <a:lnTo>
                  <a:pt x="959866" y="1018921"/>
                </a:lnTo>
                <a:lnTo>
                  <a:pt x="970153" y="1091565"/>
                </a:lnTo>
                <a:lnTo>
                  <a:pt x="970153" y="1091438"/>
                </a:lnTo>
                <a:lnTo>
                  <a:pt x="979170" y="1165606"/>
                </a:lnTo>
                <a:lnTo>
                  <a:pt x="986917" y="1241298"/>
                </a:lnTo>
                <a:lnTo>
                  <a:pt x="986917" y="1241044"/>
                </a:lnTo>
                <a:lnTo>
                  <a:pt x="993267" y="1318387"/>
                </a:lnTo>
                <a:lnTo>
                  <a:pt x="1002030" y="1476883"/>
                </a:lnTo>
                <a:lnTo>
                  <a:pt x="1005078" y="1639951"/>
                </a:lnTo>
                <a:lnTo>
                  <a:pt x="1020826" y="1639697"/>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6" name="Google Shape;206;p11"/>
          <p:cNvSpPr txBox="1"/>
          <p:nvPr/>
        </p:nvSpPr>
        <p:spPr>
          <a:xfrm>
            <a:off x="7766304" y="3258438"/>
            <a:ext cx="449580" cy="239395"/>
          </a:xfrm>
          <a:prstGeom prst="rect">
            <a:avLst/>
          </a:prstGeom>
          <a:noFill/>
          <a:ln>
            <a:noFill/>
          </a:ln>
        </p:spPr>
        <p:txBody>
          <a:bodyPr spcFirstLastPara="1" wrap="square" lIns="0" tIns="13325" rIns="0" bIns="0" anchor="t" anchorCtr="0">
            <a:spAutoFit/>
          </a:bodyPr>
          <a:lstStyle/>
          <a:p>
            <a:pPr marL="38100" marR="0" lvl="0" indent="0" algn="l" rtl="0">
              <a:lnSpc>
                <a:spcPct val="100000"/>
              </a:lnSpc>
              <a:spcBef>
                <a:spcPts val="0"/>
              </a:spcBef>
              <a:spcAft>
                <a:spcPts val="0"/>
              </a:spcAft>
              <a:buClr>
                <a:srgbClr val="000000"/>
              </a:buClr>
              <a:buSzPts val="2100"/>
              <a:buFont typeface="Arial"/>
              <a:buNone/>
            </a:pPr>
            <a:r>
              <a:rPr lang="en-US" sz="2100" b="0" i="0" u="none" strike="noStrike" cap="none" baseline="-25000">
                <a:solidFill>
                  <a:srgbClr val="000000"/>
                </a:solidFill>
                <a:latin typeface="Cambria Math"/>
                <a:ea typeface="Cambria Math"/>
                <a:cs typeface="Cambria Math"/>
                <a:sym typeface="Cambria Math"/>
              </a:rPr>
              <a:t>𝑣</a:t>
            </a:r>
            <a:r>
              <a:rPr lang="en-US" sz="1000" b="0" i="0" u="none" strike="noStrike" cap="none">
                <a:solidFill>
                  <a:srgbClr val="000000"/>
                </a:solidFill>
                <a:latin typeface="Cambria Math"/>
                <a:ea typeface="Cambria Math"/>
                <a:cs typeface="Cambria Math"/>
                <a:sym typeface="Cambria Math"/>
              </a:rPr>
              <a:t>&lt;5&gt;</a:t>
            </a:r>
            <a:endParaRPr sz="1000" b="0" i="0" u="none" strike="noStrike" cap="none">
              <a:solidFill>
                <a:srgbClr val="000000"/>
              </a:solidFill>
              <a:latin typeface="Cambria Math"/>
              <a:ea typeface="Cambria Math"/>
              <a:cs typeface="Cambria Math"/>
              <a:sym typeface="Cambria Math"/>
            </a:endParaRPr>
          </a:p>
        </p:txBody>
      </p:sp>
      <p:grpSp>
        <p:nvGrpSpPr>
          <p:cNvPr id="207" name="Google Shape;207;p11"/>
          <p:cNvGrpSpPr/>
          <p:nvPr/>
        </p:nvGrpSpPr>
        <p:grpSpPr>
          <a:xfrm>
            <a:off x="2066417" y="2681350"/>
            <a:ext cx="4965573" cy="558165"/>
            <a:chOff x="2066417" y="2681350"/>
            <a:chExt cx="4965573" cy="558165"/>
          </a:xfrm>
        </p:grpSpPr>
        <p:sp>
          <p:nvSpPr>
            <p:cNvPr id="208" name="Google Shape;208;p11"/>
            <p:cNvSpPr/>
            <p:nvPr/>
          </p:nvSpPr>
          <p:spPr>
            <a:xfrm>
              <a:off x="2066417" y="2686939"/>
              <a:ext cx="2287270" cy="516890"/>
            </a:xfrm>
            <a:custGeom>
              <a:avLst/>
              <a:gdLst/>
              <a:ahLst/>
              <a:cxnLst/>
              <a:rect l="l" t="t" r="r" b="b"/>
              <a:pathLst>
                <a:path w="2287270" h="516889" extrusionOk="0">
                  <a:moveTo>
                    <a:pt x="2161208" y="54403"/>
                  </a:moveTo>
                  <a:lnTo>
                    <a:pt x="0" y="501015"/>
                  </a:lnTo>
                  <a:lnTo>
                    <a:pt x="3301" y="516509"/>
                  </a:lnTo>
                  <a:lnTo>
                    <a:pt x="2164404" y="69893"/>
                  </a:lnTo>
                  <a:lnTo>
                    <a:pt x="2161208" y="54403"/>
                  </a:lnTo>
                  <a:close/>
                </a:path>
                <a:path w="2287270" h="516889" extrusionOk="0">
                  <a:moveTo>
                    <a:pt x="2267645" y="51816"/>
                  </a:moveTo>
                  <a:lnTo>
                    <a:pt x="2173732" y="51816"/>
                  </a:lnTo>
                  <a:lnTo>
                    <a:pt x="2176907" y="67310"/>
                  </a:lnTo>
                  <a:lnTo>
                    <a:pt x="2164404" y="69893"/>
                  </a:lnTo>
                  <a:lnTo>
                    <a:pt x="2175637" y="124333"/>
                  </a:lnTo>
                  <a:lnTo>
                    <a:pt x="2267645" y="51816"/>
                  </a:lnTo>
                  <a:close/>
                </a:path>
                <a:path w="2287270" h="516889" extrusionOk="0">
                  <a:moveTo>
                    <a:pt x="2173732" y="51816"/>
                  </a:moveTo>
                  <a:lnTo>
                    <a:pt x="2161208" y="54403"/>
                  </a:lnTo>
                  <a:lnTo>
                    <a:pt x="2164404" y="69893"/>
                  </a:lnTo>
                  <a:lnTo>
                    <a:pt x="2176907" y="67310"/>
                  </a:lnTo>
                  <a:lnTo>
                    <a:pt x="2173732" y="51816"/>
                  </a:lnTo>
                  <a:close/>
                </a:path>
                <a:path w="2287270" h="516889" extrusionOk="0">
                  <a:moveTo>
                    <a:pt x="2149983" y="0"/>
                  </a:moveTo>
                  <a:lnTo>
                    <a:pt x="2161208" y="54403"/>
                  </a:lnTo>
                  <a:lnTo>
                    <a:pt x="2173732" y="51816"/>
                  </a:lnTo>
                  <a:lnTo>
                    <a:pt x="2267645" y="51816"/>
                  </a:lnTo>
                  <a:lnTo>
                    <a:pt x="2287143" y="36449"/>
                  </a:lnTo>
                  <a:lnTo>
                    <a:pt x="2149983"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09" name="Google Shape;209;p11"/>
            <p:cNvSpPr/>
            <p:nvPr/>
          </p:nvSpPr>
          <p:spPr>
            <a:xfrm>
              <a:off x="3773424" y="2807970"/>
              <a:ext cx="636270" cy="406400"/>
            </a:xfrm>
            <a:custGeom>
              <a:avLst/>
              <a:gdLst/>
              <a:ahLst/>
              <a:cxnLst/>
              <a:rect l="l" t="t" r="r" b="b"/>
              <a:pathLst>
                <a:path w="636270" h="406400" extrusionOk="0">
                  <a:moveTo>
                    <a:pt x="492765" y="70783"/>
                  </a:moveTo>
                  <a:lnTo>
                    <a:pt x="0" y="379349"/>
                  </a:lnTo>
                  <a:lnTo>
                    <a:pt x="16763" y="406273"/>
                  </a:lnTo>
                  <a:lnTo>
                    <a:pt x="509630" y="97721"/>
                  </a:lnTo>
                  <a:lnTo>
                    <a:pt x="492765" y="70783"/>
                  </a:lnTo>
                  <a:close/>
                </a:path>
                <a:path w="636270" h="406400" extrusionOk="0">
                  <a:moveTo>
                    <a:pt x="597710" y="62357"/>
                  </a:moveTo>
                  <a:lnTo>
                    <a:pt x="506221" y="62357"/>
                  </a:lnTo>
                  <a:lnTo>
                    <a:pt x="523112" y="89281"/>
                  </a:lnTo>
                  <a:lnTo>
                    <a:pt x="509630" y="97721"/>
                  </a:lnTo>
                  <a:lnTo>
                    <a:pt x="543305" y="151511"/>
                  </a:lnTo>
                  <a:lnTo>
                    <a:pt x="597710" y="62357"/>
                  </a:lnTo>
                  <a:close/>
                </a:path>
                <a:path w="636270" h="406400" extrusionOk="0">
                  <a:moveTo>
                    <a:pt x="506221" y="62357"/>
                  </a:moveTo>
                  <a:lnTo>
                    <a:pt x="492765" y="70783"/>
                  </a:lnTo>
                  <a:lnTo>
                    <a:pt x="509630" y="97721"/>
                  </a:lnTo>
                  <a:lnTo>
                    <a:pt x="523112" y="89281"/>
                  </a:lnTo>
                  <a:lnTo>
                    <a:pt x="506221" y="62357"/>
                  </a:lnTo>
                  <a:close/>
                </a:path>
                <a:path w="636270" h="406400" extrusionOk="0">
                  <a:moveTo>
                    <a:pt x="635761" y="0"/>
                  </a:moveTo>
                  <a:lnTo>
                    <a:pt x="459104" y="17018"/>
                  </a:lnTo>
                  <a:lnTo>
                    <a:pt x="492765" y="70783"/>
                  </a:lnTo>
                  <a:lnTo>
                    <a:pt x="506221" y="62357"/>
                  </a:lnTo>
                  <a:lnTo>
                    <a:pt x="597710" y="62357"/>
                  </a:lnTo>
                  <a:lnTo>
                    <a:pt x="635761" y="0"/>
                  </a:lnTo>
                  <a:close/>
                </a:path>
              </a:pathLst>
            </a:custGeom>
            <a:solidFill>
              <a:srgbClr val="1A74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0" name="Google Shape;210;p11"/>
            <p:cNvSpPr/>
            <p:nvPr/>
          </p:nvSpPr>
          <p:spPr>
            <a:xfrm>
              <a:off x="4800600" y="2681350"/>
              <a:ext cx="2231390" cy="558165"/>
            </a:xfrm>
            <a:custGeom>
              <a:avLst/>
              <a:gdLst/>
              <a:ahLst/>
              <a:cxnLst/>
              <a:rect l="l" t="t" r="r" b="b"/>
              <a:pathLst>
                <a:path w="2231390" h="558164" extrusionOk="0">
                  <a:moveTo>
                    <a:pt x="676402" y="543814"/>
                  </a:moveTo>
                  <a:lnTo>
                    <a:pt x="114211" y="223050"/>
                  </a:lnTo>
                  <a:lnTo>
                    <a:pt x="117779" y="216789"/>
                  </a:lnTo>
                  <a:lnTo>
                    <a:pt x="141732" y="174752"/>
                  </a:lnTo>
                  <a:lnTo>
                    <a:pt x="0" y="167005"/>
                  </a:lnTo>
                  <a:lnTo>
                    <a:pt x="78867" y="285115"/>
                  </a:lnTo>
                  <a:lnTo>
                    <a:pt x="106387" y="236804"/>
                  </a:lnTo>
                  <a:lnTo>
                    <a:pt x="668528" y="557657"/>
                  </a:lnTo>
                  <a:lnTo>
                    <a:pt x="676402" y="543814"/>
                  </a:lnTo>
                  <a:close/>
                </a:path>
                <a:path w="2231390" h="558164" extrusionOk="0">
                  <a:moveTo>
                    <a:pt x="2231009" y="506222"/>
                  </a:moveTo>
                  <a:lnTo>
                    <a:pt x="197370" y="54216"/>
                  </a:lnTo>
                  <a:lnTo>
                    <a:pt x="197980" y="51435"/>
                  </a:lnTo>
                  <a:lnTo>
                    <a:pt x="209423" y="0"/>
                  </a:lnTo>
                  <a:lnTo>
                    <a:pt x="71628" y="34417"/>
                  </a:lnTo>
                  <a:lnTo>
                    <a:pt x="181864" y="123952"/>
                  </a:lnTo>
                  <a:lnTo>
                    <a:pt x="193916" y="69697"/>
                  </a:lnTo>
                  <a:lnTo>
                    <a:pt x="2227580" y="521716"/>
                  </a:lnTo>
                  <a:lnTo>
                    <a:pt x="2231009" y="506222"/>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211" name="Google Shape;211;p11"/>
          <p:cNvSpPr txBox="1"/>
          <p:nvPr/>
        </p:nvSpPr>
        <p:spPr>
          <a:xfrm>
            <a:off x="4544948" y="2509469"/>
            <a:ext cx="177800" cy="391795"/>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alibri"/>
                <a:ea typeface="Calibri"/>
                <a:cs typeface="Calibri"/>
                <a:sym typeface="Calibri"/>
              </a:rPr>
              <a:t>+</a:t>
            </a:r>
            <a:endParaRPr sz="2400" b="0" i="0" u="none" strike="noStrike" cap="none">
              <a:solidFill>
                <a:srgbClr val="000000"/>
              </a:solidFill>
              <a:latin typeface="Calibri"/>
              <a:ea typeface="Calibri"/>
              <a:cs typeface="Calibri"/>
              <a:sym typeface="Calibri"/>
            </a:endParaRPr>
          </a:p>
        </p:txBody>
      </p:sp>
      <p:grpSp>
        <p:nvGrpSpPr>
          <p:cNvPr id="212" name="Google Shape;212;p11"/>
          <p:cNvGrpSpPr/>
          <p:nvPr/>
        </p:nvGrpSpPr>
        <p:grpSpPr>
          <a:xfrm>
            <a:off x="4452365" y="2548889"/>
            <a:ext cx="365760" cy="2476246"/>
            <a:chOff x="4452365" y="2548889"/>
            <a:chExt cx="365760" cy="2476246"/>
          </a:xfrm>
        </p:grpSpPr>
        <p:sp>
          <p:nvSpPr>
            <p:cNvPr id="213" name="Google Shape;213;p11"/>
            <p:cNvSpPr/>
            <p:nvPr/>
          </p:nvSpPr>
          <p:spPr>
            <a:xfrm>
              <a:off x="4452365" y="2548889"/>
              <a:ext cx="365760" cy="365760"/>
            </a:xfrm>
            <a:custGeom>
              <a:avLst/>
              <a:gdLst/>
              <a:ahLst/>
              <a:cxnLst/>
              <a:rect l="l" t="t" r="r" b="b"/>
              <a:pathLst>
                <a:path w="365760" h="365760" extrusionOk="0">
                  <a:moveTo>
                    <a:pt x="0" y="182879"/>
                  </a:moveTo>
                  <a:lnTo>
                    <a:pt x="6535" y="134276"/>
                  </a:lnTo>
                  <a:lnTo>
                    <a:pt x="24976" y="90593"/>
                  </a:lnTo>
                  <a:lnTo>
                    <a:pt x="53578" y="53578"/>
                  </a:lnTo>
                  <a:lnTo>
                    <a:pt x="90593" y="24976"/>
                  </a:lnTo>
                  <a:lnTo>
                    <a:pt x="134276" y="6535"/>
                  </a:lnTo>
                  <a:lnTo>
                    <a:pt x="182880" y="0"/>
                  </a:lnTo>
                  <a:lnTo>
                    <a:pt x="231483" y="6535"/>
                  </a:lnTo>
                  <a:lnTo>
                    <a:pt x="275166" y="24976"/>
                  </a:lnTo>
                  <a:lnTo>
                    <a:pt x="312181" y="53578"/>
                  </a:lnTo>
                  <a:lnTo>
                    <a:pt x="340783" y="90593"/>
                  </a:lnTo>
                  <a:lnTo>
                    <a:pt x="359224" y="134276"/>
                  </a:lnTo>
                  <a:lnTo>
                    <a:pt x="365760" y="182879"/>
                  </a:lnTo>
                  <a:lnTo>
                    <a:pt x="359224" y="231483"/>
                  </a:lnTo>
                  <a:lnTo>
                    <a:pt x="340783" y="275166"/>
                  </a:lnTo>
                  <a:lnTo>
                    <a:pt x="312181" y="312181"/>
                  </a:lnTo>
                  <a:lnTo>
                    <a:pt x="275166" y="340783"/>
                  </a:lnTo>
                  <a:lnTo>
                    <a:pt x="231483" y="359224"/>
                  </a:lnTo>
                  <a:lnTo>
                    <a:pt x="182880" y="365759"/>
                  </a:lnTo>
                  <a:lnTo>
                    <a:pt x="134276" y="359224"/>
                  </a:lnTo>
                  <a:lnTo>
                    <a:pt x="90593" y="340783"/>
                  </a:lnTo>
                  <a:lnTo>
                    <a:pt x="53578" y="312181"/>
                  </a:lnTo>
                  <a:lnTo>
                    <a:pt x="24976" y="275166"/>
                  </a:lnTo>
                  <a:lnTo>
                    <a:pt x="6535" y="231483"/>
                  </a:lnTo>
                  <a:lnTo>
                    <a:pt x="0" y="182879"/>
                  </a:lnTo>
                  <a:close/>
                </a:path>
              </a:pathLst>
            </a:custGeom>
            <a:noFill/>
            <a:ln w="222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4" name="Google Shape;214;p11"/>
            <p:cNvSpPr/>
            <p:nvPr/>
          </p:nvSpPr>
          <p:spPr>
            <a:xfrm>
              <a:off x="4563363" y="4569921"/>
              <a:ext cx="141351" cy="455214"/>
            </a:xfrm>
            <a:custGeom>
              <a:avLst/>
              <a:gdLst/>
              <a:ahLst/>
              <a:cxnLst/>
              <a:rect l="l" t="t" r="r" b="b"/>
              <a:pathLst>
                <a:path w="127000" h="2108200" extrusionOk="0">
                  <a:moveTo>
                    <a:pt x="71374" y="114300"/>
                  </a:moveTo>
                  <a:lnTo>
                    <a:pt x="55499" y="114300"/>
                  </a:lnTo>
                  <a:lnTo>
                    <a:pt x="55499" y="2107946"/>
                  </a:lnTo>
                  <a:lnTo>
                    <a:pt x="71374" y="2107946"/>
                  </a:lnTo>
                  <a:lnTo>
                    <a:pt x="71374" y="114300"/>
                  </a:lnTo>
                  <a:close/>
                </a:path>
                <a:path w="127000" h="2108200" extrusionOk="0">
                  <a:moveTo>
                    <a:pt x="63500" y="0"/>
                  </a:moveTo>
                  <a:lnTo>
                    <a:pt x="0" y="127000"/>
                  </a:lnTo>
                  <a:lnTo>
                    <a:pt x="55499" y="127000"/>
                  </a:lnTo>
                  <a:lnTo>
                    <a:pt x="55499" y="114300"/>
                  </a:lnTo>
                  <a:lnTo>
                    <a:pt x="120650" y="114300"/>
                  </a:lnTo>
                  <a:lnTo>
                    <a:pt x="63500" y="0"/>
                  </a:lnTo>
                  <a:close/>
                </a:path>
                <a:path w="127000" h="2108200" extrusionOk="0">
                  <a:moveTo>
                    <a:pt x="120650" y="114300"/>
                  </a:moveTo>
                  <a:lnTo>
                    <a:pt x="71374" y="114300"/>
                  </a:lnTo>
                  <a:lnTo>
                    <a:pt x="71374" y="127000"/>
                  </a:lnTo>
                  <a:lnTo>
                    <a:pt x="127000" y="127000"/>
                  </a:lnTo>
                  <a:lnTo>
                    <a:pt x="120650" y="11430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215" name="Google Shape;215;p11"/>
          <p:cNvSpPr txBox="1"/>
          <p:nvPr/>
        </p:nvSpPr>
        <p:spPr>
          <a:xfrm>
            <a:off x="4164457" y="3255390"/>
            <a:ext cx="449580" cy="239395"/>
          </a:xfrm>
          <a:prstGeom prst="rect">
            <a:avLst/>
          </a:prstGeom>
          <a:noFill/>
          <a:ln>
            <a:noFill/>
          </a:ln>
        </p:spPr>
        <p:txBody>
          <a:bodyPr spcFirstLastPara="1" wrap="square" lIns="0" tIns="13325" rIns="0" bIns="0" anchor="t" anchorCtr="0">
            <a:spAutoFit/>
          </a:bodyPr>
          <a:lstStyle/>
          <a:p>
            <a:pPr marL="38100" marR="0" lvl="0" indent="0" algn="l" rtl="0">
              <a:lnSpc>
                <a:spcPct val="100000"/>
              </a:lnSpc>
              <a:spcBef>
                <a:spcPts val="0"/>
              </a:spcBef>
              <a:spcAft>
                <a:spcPts val="0"/>
              </a:spcAft>
              <a:buClr>
                <a:srgbClr val="000000"/>
              </a:buClr>
              <a:buSzPts val="2100"/>
              <a:buFont typeface="Arial"/>
              <a:buNone/>
            </a:pPr>
            <a:r>
              <a:rPr lang="en-US" sz="2100" b="0" i="0" u="none" strike="noStrike" cap="none" baseline="-25000" dirty="0">
                <a:solidFill>
                  <a:srgbClr val="000000"/>
                </a:solidFill>
                <a:latin typeface="Cambria Math"/>
                <a:ea typeface="Cambria Math"/>
                <a:cs typeface="Cambria Math"/>
                <a:sym typeface="Cambria Math"/>
              </a:rPr>
              <a:t>𝑣</a:t>
            </a:r>
            <a:r>
              <a:rPr lang="en-US" sz="1000" b="0" i="0" u="none" strike="noStrike" cap="none" dirty="0">
                <a:solidFill>
                  <a:srgbClr val="000000"/>
                </a:solidFill>
                <a:latin typeface="Cambria Math"/>
                <a:ea typeface="Cambria Math"/>
                <a:cs typeface="Cambria Math"/>
                <a:sym typeface="Cambria Math"/>
              </a:rPr>
              <a:t>&lt;3&gt;</a:t>
            </a:r>
            <a:endParaRPr sz="1000" b="0" i="0" u="none" strike="noStrike" cap="none" dirty="0">
              <a:solidFill>
                <a:srgbClr val="000000"/>
              </a:solidFill>
              <a:latin typeface="Cambria Math"/>
              <a:ea typeface="Cambria Math"/>
              <a:cs typeface="Cambria Math"/>
              <a:sym typeface="Cambria Math"/>
            </a:endParaRPr>
          </a:p>
        </p:txBody>
      </p:sp>
      <p:sp>
        <p:nvSpPr>
          <p:cNvPr id="216" name="Google Shape;216;p11"/>
          <p:cNvSpPr/>
          <p:nvPr/>
        </p:nvSpPr>
        <p:spPr>
          <a:xfrm>
            <a:off x="1180084" y="2247899"/>
            <a:ext cx="6756400" cy="291465"/>
          </a:xfrm>
          <a:custGeom>
            <a:avLst/>
            <a:gdLst/>
            <a:ahLst/>
            <a:cxnLst/>
            <a:rect l="l" t="t" r="r" b="b"/>
            <a:pathLst>
              <a:path w="6756400" h="291464" extrusionOk="0">
                <a:moveTo>
                  <a:pt x="127000" y="143764"/>
                </a:moveTo>
                <a:lnTo>
                  <a:pt x="120650" y="131064"/>
                </a:lnTo>
                <a:lnTo>
                  <a:pt x="63500" y="16764"/>
                </a:lnTo>
                <a:lnTo>
                  <a:pt x="0" y="143764"/>
                </a:lnTo>
                <a:lnTo>
                  <a:pt x="55562" y="143764"/>
                </a:lnTo>
                <a:lnTo>
                  <a:pt x="55562" y="291084"/>
                </a:lnTo>
                <a:lnTo>
                  <a:pt x="71437" y="291084"/>
                </a:lnTo>
                <a:lnTo>
                  <a:pt x="71437" y="143764"/>
                </a:lnTo>
                <a:lnTo>
                  <a:pt x="127000" y="143764"/>
                </a:lnTo>
                <a:close/>
              </a:path>
              <a:path w="6756400" h="291464" extrusionOk="0">
                <a:moveTo>
                  <a:pt x="1608328" y="142240"/>
                </a:moveTo>
                <a:lnTo>
                  <a:pt x="1601978" y="129540"/>
                </a:lnTo>
                <a:lnTo>
                  <a:pt x="1544828" y="15240"/>
                </a:lnTo>
                <a:lnTo>
                  <a:pt x="1481328" y="142240"/>
                </a:lnTo>
                <a:lnTo>
                  <a:pt x="1536827" y="142240"/>
                </a:lnTo>
                <a:lnTo>
                  <a:pt x="1536827" y="289560"/>
                </a:lnTo>
                <a:lnTo>
                  <a:pt x="1552702" y="289560"/>
                </a:lnTo>
                <a:lnTo>
                  <a:pt x="1552702" y="142240"/>
                </a:lnTo>
                <a:lnTo>
                  <a:pt x="1608328" y="142240"/>
                </a:lnTo>
                <a:close/>
              </a:path>
              <a:path w="6756400" h="291464" extrusionOk="0">
                <a:moveTo>
                  <a:pt x="3520948" y="127000"/>
                </a:moveTo>
                <a:lnTo>
                  <a:pt x="3514598" y="114300"/>
                </a:lnTo>
                <a:lnTo>
                  <a:pt x="3457448" y="0"/>
                </a:lnTo>
                <a:lnTo>
                  <a:pt x="3393948" y="127000"/>
                </a:lnTo>
                <a:lnTo>
                  <a:pt x="3449447" y="127000"/>
                </a:lnTo>
                <a:lnTo>
                  <a:pt x="3449447" y="274320"/>
                </a:lnTo>
                <a:lnTo>
                  <a:pt x="3465322" y="274320"/>
                </a:lnTo>
                <a:lnTo>
                  <a:pt x="3465322" y="127000"/>
                </a:lnTo>
                <a:lnTo>
                  <a:pt x="3520948" y="127000"/>
                </a:lnTo>
                <a:close/>
              </a:path>
              <a:path w="6756400" h="291464" extrusionOk="0">
                <a:moveTo>
                  <a:pt x="5220208" y="143764"/>
                </a:moveTo>
                <a:lnTo>
                  <a:pt x="5213858" y="131064"/>
                </a:lnTo>
                <a:lnTo>
                  <a:pt x="5156708" y="16764"/>
                </a:lnTo>
                <a:lnTo>
                  <a:pt x="5093208" y="143764"/>
                </a:lnTo>
                <a:lnTo>
                  <a:pt x="5148707" y="143764"/>
                </a:lnTo>
                <a:lnTo>
                  <a:pt x="5148707" y="291084"/>
                </a:lnTo>
                <a:lnTo>
                  <a:pt x="5164582" y="291084"/>
                </a:lnTo>
                <a:lnTo>
                  <a:pt x="5164582" y="143764"/>
                </a:lnTo>
                <a:lnTo>
                  <a:pt x="5220208" y="143764"/>
                </a:lnTo>
                <a:close/>
              </a:path>
              <a:path w="6756400" h="291464" extrusionOk="0">
                <a:moveTo>
                  <a:pt x="6756400" y="143764"/>
                </a:moveTo>
                <a:lnTo>
                  <a:pt x="6750050" y="131064"/>
                </a:lnTo>
                <a:lnTo>
                  <a:pt x="6692900" y="16764"/>
                </a:lnTo>
                <a:lnTo>
                  <a:pt x="6629400" y="143764"/>
                </a:lnTo>
                <a:lnTo>
                  <a:pt x="6684899" y="143764"/>
                </a:lnTo>
                <a:lnTo>
                  <a:pt x="6684899" y="291084"/>
                </a:lnTo>
                <a:lnTo>
                  <a:pt x="6700774" y="291084"/>
                </a:lnTo>
                <a:lnTo>
                  <a:pt x="6700774" y="143764"/>
                </a:lnTo>
                <a:lnTo>
                  <a:pt x="6756400" y="143764"/>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17" name="Google Shape;217;p11"/>
          <p:cNvSpPr txBox="1"/>
          <p:nvPr/>
        </p:nvSpPr>
        <p:spPr>
          <a:xfrm>
            <a:off x="2414016" y="1878583"/>
            <a:ext cx="617220" cy="330835"/>
          </a:xfrm>
          <a:prstGeom prst="rect">
            <a:avLst/>
          </a:prstGeom>
          <a:noFill/>
          <a:ln>
            <a:noFill/>
          </a:ln>
        </p:spPr>
        <p:txBody>
          <a:bodyPr spcFirstLastPara="1" wrap="square" lIns="0" tIns="13325" rIns="0" bIns="0" anchor="t" anchorCtr="0">
            <a:spAutoFit/>
          </a:bodyPr>
          <a:lstStyle/>
          <a:p>
            <a:pPr marL="38100" marR="0" lvl="0" indent="0" algn="l" rtl="0">
              <a:lnSpc>
                <a:spcPct val="100000"/>
              </a:lnSpc>
              <a:spcBef>
                <a:spcPts val="0"/>
              </a:spcBef>
              <a:spcAft>
                <a:spcPts val="0"/>
              </a:spcAft>
              <a:buClr>
                <a:srgbClr val="000000"/>
              </a:buClr>
              <a:buSzPts val="3000"/>
              <a:buFont typeface="Arial"/>
              <a:buNone/>
            </a:pPr>
            <a:r>
              <a:rPr lang="en-US" sz="3000" b="0" i="0" u="none" strike="noStrike" cap="none" baseline="-25000">
                <a:solidFill>
                  <a:srgbClr val="000000"/>
                </a:solidFill>
                <a:latin typeface="Cambria Math"/>
                <a:ea typeface="Cambria Math"/>
                <a:cs typeface="Cambria Math"/>
                <a:sym typeface="Cambria Math"/>
              </a:rPr>
              <a:t>𝐴</a:t>
            </a:r>
            <a:r>
              <a:rPr lang="en-US" sz="1450" b="0" i="0" u="none" strike="noStrike" cap="none">
                <a:solidFill>
                  <a:srgbClr val="000000"/>
                </a:solidFill>
                <a:latin typeface="Cambria Math"/>
                <a:ea typeface="Cambria Math"/>
                <a:cs typeface="Cambria Math"/>
                <a:sym typeface="Cambria Math"/>
              </a:rPr>
              <a:t>&lt;2&gt;</a:t>
            </a:r>
            <a:endParaRPr sz="1450" b="0" i="0" u="none" strike="noStrike" cap="none">
              <a:solidFill>
                <a:srgbClr val="000000"/>
              </a:solidFill>
              <a:latin typeface="Cambria Math"/>
              <a:ea typeface="Cambria Math"/>
              <a:cs typeface="Cambria Math"/>
              <a:sym typeface="Cambria Math"/>
            </a:endParaRPr>
          </a:p>
        </p:txBody>
      </p:sp>
      <p:sp>
        <p:nvSpPr>
          <p:cNvPr id="218" name="Google Shape;218;p11"/>
          <p:cNvSpPr txBox="1"/>
          <p:nvPr/>
        </p:nvSpPr>
        <p:spPr>
          <a:xfrm>
            <a:off x="930554" y="1878583"/>
            <a:ext cx="617220" cy="330835"/>
          </a:xfrm>
          <a:prstGeom prst="rect">
            <a:avLst/>
          </a:prstGeom>
          <a:noFill/>
          <a:ln>
            <a:noFill/>
          </a:ln>
        </p:spPr>
        <p:txBody>
          <a:bodyPr spcFirstLastPara="1" wrap="square" lIns="0" tIns="13325" rIns="0" bIns="0" anchor="t" anchorCtr="0">
            <a:spAutoFit/>
          </a:bodyPr>
          <a:lstStyle/>
          <a:p>
            <a:pPr marL="38100" marR="0" lvl="0" indent="0" algn="l" rtl="0">
              <a:lnSpc>
                <a:spcPct val="100000"/>
              </a:lnSpc>
              <a:spcBef>
                <a:spcPts val="0"/>
              </a:spcBef>
              <a:spcAft>
                <a:spcPts val="0"/>
              </a:spcAft>
              <a:buClr>
                <a:srgbClr val="000000"/>
              </a:buClr>
              <a:buSzPts val="3000"/>
              <a:buFont typeface="Arial"/>
              <a:buNone/>
            </a:pPr>
            <a:r>
              <a:rPr lang="en-US" sz="3000" b="0" i="0" u="none" strike="noStrike" cap="none" baseline="-25000">
                <a:solidFill>
                  <a:srgbClr val="000000"/>
                </a:solidFill>
                <a:latin typeface="Cambria Math"/>
                <a:ea typeface="Cambria Math"/>
                <a:cs typeface="Cambria Math"/>
                <a:sym typeface="Cambria Math"/>
              </a:rPr>
              <a:t>𝐴</a:t>
            </a:r>
            <a:r>
              <a:rPr lang="en-US" sz="1450" b="0" i="0" u="none" strike="noStrike" cap="none">
                <a:solidFill>
                  <a:srgbClr val="000000"/>
                </a:solidFill>
                <a:latin typeface="Cambria Math"/>
                <a:ea typeface="Cambria Math"/>
                <a:cs typeface="Cambria Math"/>
                <a:sym typeface="Cambria Math"/>
              </a:rPr>
              <a:t>&lt;1&gt;</a:t>
            </a:r>
            <a:endParaRPr sz="1450" b="0" i="0" u="none" strike="noStrike" cap="none">
              <a:solidFill>
                <a:srgbClr val="000000"/>
              </a:solidFill>
              <a:latin typeface="Cambria Math"/>
              <a:ea typeface="Cambria Math"/>
              <a:cs typeface="Cambria Math"/>
              <a:sym typeface="Cambria Math"/>
            </a:endParaRPr>
          </a:p>
        </p:txBody>
      </p:sp>
      <p:sp>
        <p:nvSpPr>
          <p:cNvPr id="219" name="Google Shape;219;p11"/>
          <p:cNvSpPr txBox="1"/>
          <p:nvPr/>
        </p:nvSpPr>
        <p:spPr>
          <a:xfrm>
            <a:off x="6023736" y="1878583"/>
            <a:ext cx="617220" cy="330835"/>
          </a:xfrm>
          <a:prstGeom prst="rect">
            <a:avLst/>
          </a:prstGeom>
          <a:noFill/>
          <a:ln>
            <a:noFill/>
          </a:ln>
        </p:spPr>
        <p:txBody>
          <a:bodyPr spcFirstLastPara="1" wrap="square" lIns="0" tIns="13325" rIns="0" bIns="0" anchor="t" anchorCtr="0">
            <a:spAutoFit/>
          </a:bodyPr>
          <a:lstStyle/>
          <a:p>
            <a:pPr marL="38100" marR="0" lvl="0" indent="0" algn="l" rtl="0">
              <a:lnSpc>
                <a:spcPct val="100000"/>
              </a:lnSpc>
              <a:spcBef>
                <a:spcPts val="0"/>
              </a:spcBef>
              <a:spcAft>
                <a:spcPts val="0"/>
              </a:spcAft>
              <a:buClr>
                <a:srgbClr val="000000"/>
              </a:buClr>
              <a:buSzPts val="3000"/>
              <a:buFont typeface="Arial"/>
              <a:buNone/>
            </a:pPr>
            <a:r>
              <a:rPr lang="en-US" sz="3000" b="0" i="0" u="none" strike="noStrike" cap="none" baseline="-25000">
                <a:solidFill>
                  <a:srgbClr val="000000"/>
                </a:solidFill>
                <a:latin typeface="Cambria Math"/>
                <a:ea typeface="Cambria Math"/>
                <a:cs typeface="Cambria Math"/>
                <a:sym typeface="Cambria Math"/>
              </a:rPr>
              <a:t>𝐴</a:t>
            </a:r>
            <a:r>
              <a:rPr lang="en-US" sz="1450" b="0" i="0" u="none" strike="noStrike" cap="none">
                <a:solidFill>
                  <a:srgbClr val="000000"/>
                </a:solidFill>
                <a:latin typeface="Cambria Math"/>
                <a:ea typeface="Cambria Math"/>
                <a:cs typeface="Cambria Math"/>
                <a:sym typeface="Cambria Math"/>
              </a:rPr>
              <a:t>&lt;4&gt;</a:t>
            </a:r>
            <a:endParaRPr sz="1450" b="0" i="0" u="none" strike="noStrike" cap="none">
              <a:solidFill>
                <a:srgbClr val="000000"/>
              </a:solidFill>
              <a:latin typeface="Cambria Math"/>
              <a:ea typeface="Cambria Math"/>
              <a:cs typeface="Cambria Math"/>
              <a:sym typeface="Cambria Math"/>
            </a:endParaRPr>
          </a:p>
        </p:txBody>
      </p:sp>
      <p:sp>
        <p:nvSpPr>
          <p:cNvPr id="220" name="Google Shape;220;p11"/>
          <p:cNvSpPr txBox="1"/>
          <p:nvPr/>
        </p:nvSpPr>
        <p:spPr>
          <a:xfrm>
            <a:off x="7565390" y="1883156"/>
            <a:ext cx="617220" cy="330835"/>
          </a:xfrm>
          <a:prstGeom prst="rect">
            <a:avLst/>
          </a:prstGeom>
          <a:noFill/>
          <a:ln>
            <a:noFill/>
          </a:ln>
        </p:spPr>
        <p:txBody>
          <a:bodyPr spcFirstLastPara="1" wrap="square" lIns="0" tIns="13325" rIns="0" bIns="0" anchor="t" anchorCtr="0">
            <a:spAutoFit/>
          </a:bodyPr>
          <a:lstStyle/>
          <a:p>
            <a:pPr marL="38100" marR="0" lvl="0" indent="0" algn="l" rtl="0">
              <a:lnSpc>
                <a:spcPct val="100000"/>
              </a:lnSpc>
              <a:spcBef>
                <a:spcPts val="0"/>
              </a:spcBef>
              <a:spcAft>
                <a:spcPts val="0"/>
              </a:spcAft>
              <a:buClr>
                <a:srgbClr val="000000"/>
              </a:buClr>
              <a:buSzPts val="3000"/>
              <a:buFont typeface="Arial"/>
              <a:buNone/>
            </a:pPr>
            <a:r>
              <a:rPr lang="en-US" sz="3000" b="0" i="0" u="none" strike="noStrike" cap="none" baseline="-25000">
                <a:solidFill>
                  <a:srgbClr val="000000"/>
                </a:solidFill>
                <a:latin typeface="Cambria Math"/>
                <a:ea typeface="Cambria Math"/>
                <a:cs typeface="Cambria Math"/>
                <a:sym typeface="Cambria Math"/>
              </a:rPr>
              <a:t>𝐴</a:t>
            </a:r>
            <a:r>
              <a:rPr lang="en-US" sz="1450" b="0" i="0" u="none" strike="noStrike" cap="none">
                <a:solidFill>
                  <a:srgbClr val="000000"/>
                </a:solidFill>
                <a:latin typeface="Cambria Math"/>
                <a:ea typeface="Cambria Math"/>
                <a:cs typeface="Cambria Math"/>
                <a:sym typeface="Cambria Math"/>
              </a:rPr>
              <a:t>&lt;5&gt;</a:t>
            </a:r>
            <a:endParaRPr sz="1450" b="0" i="0" u="none" strike="noStrike" cap="none">
              <a:solidFill>
                <a:srgbClr val="000000"/>
              </a:solidFill>
              <a:latin typeface="Cambria Math"/>
              <a:ea typeface="Cambria Math"/>
              <a:cs typeface="Cambria Math"/>
              <a:sym typeface="Cambria Math"/>
            </a:endParaRPr>
          </a:p>
        </p:txBody>
      </p:sp>
      <p:pic>
        <p:nvPicPr>
          <p:cNvPr id="221" name="Google Shape;221;p11"/>
          <p:cNvPicPr preferRelativeResize="0"/>
          <p:nvPr/>
        </p:nvPicPr>
        <p:blipFill rotWithShape="1">
          <a:blip r:embed="rId5">
            <a:alphaModFix/>
          </a:blip>
          <a:srcRect/>
          <a:stretch/>
        </p:blipFill>
        <p:spPr>
          <a:xfrm>
            <a:off x="11358274" y="0"/>
            <a:ext cx="824226" cy="453331"/>
          </a:xfrm>
          <a:prstGeom prst="rect">
            <a:avLst/>
          </a:prstGeom>
          <a:noFill/>
          <a:ln>
            <a:noFill/>
          </a:ln>
        </p:spPr>
      </p:pic>
      <p:sp>
        <p:nvSpPr>
          <p:cNvPr id="85" name="Google Shape;179;p11"/>
          <p:cNvSpPr/>
          <p:nvPr/>
        </p:nvSpPr>
        <p:spPr>
          <a:xfrm>
            <a:off x="4126556" y="4121496"/>
            <a:ext cx="1115695" cy="356870"/>
          </a:xfrm>
          <a:custGeom>
            <a:avLst/>
            <a:gdLst/>
            <a:ahLst/>
            <a:cxnLst/>
            <a:rect l="l" t="t" r="r" b="b"/>
            <a:pathLst>
              <a:path w="1115695" h="356870" extrusionOk="0">
                <a:moveTo>
                  <a:pt x="0" y="59436"/>
                </a:moveTo>
                <a:lnTo>
                  <a:pt x="4679" y="36325"/>
                </a:lnTo>
                <a:lnTo>
                  <a:pt x="17430" y="17430"/>
                </a:lnTo>
                <a:lnTo>
                  <a:pt x="36325" y="4679"/>
                </a:lnTo>
                <a:lnTo>
                  <a:pt x="59436" y="0"/>
                </a:lnTo>
                <a:lnTo>
                  <a:pt x="1056132" y="0"/>
                </a:lnTo>
                <a:lnTo>
                  <a:pt x="1079242" y="4679"/>
                </a:lnTo>
                <a:lnTo>
                  <a:pt x="1098137" y="17430"/>
                </a:lnTo>
                <a:lnTo>
                  <a:pt x="1110888" y="36325"/>
                </a:lnTo>
                <a:lnTo>
                  <a:pt x="1115568" y="59436"/>
                </a:lnTo>
                <a:lnTo>
                  <a:pt x="1115568" y="297180"/>
                </a:lnTo>
                <a:lnTo>
                  <a:pt x="1110888" y="320290"/>
                </a:lnTo>
                <a:lnTo>
                  <a:pt x="1098137" y="339185"/>
                </a:lnTo>
                <a:lnTo>
                  <a:pt x="1079242" y="351936"/>
                </a:lnTo>
                <a:lnTo>
                  <a:pt x="1056132" y="356616"/>
                </a:lnTo>
                <a:lnTo>
                  <a:pt x="59436" y="356616"/>
                </a:lnTo>
                <a:lnTo>
                  <a:pt x="36325" y="351936"/>
                </a:lnTo>
                <a:lnTo>
                  <a:pt x="17430" y="339185"/>
                </a:lnTo>
                <a:lnTo>
                  <a:pt x="4679" y="320290"/>
                </a:lnTo>
                <a:lnTo>
                  <a:pt x="0" y="297180"/>
                </a:lnTo>
                <a:lnTo>
                  <a:pt x="0" y="59436"/>
                </a:lnTo>
                <a:close/>
              </a:path>
            </a:pathLst>
          </a:custGeom>
          <a:noFill/>
          <a:ln w="222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86" name="Google Shape;170;p11"/>
          <p:cNvSpPr txBox="1"/>
          <p:nvPr/>
        </p:nvSpPr>
        <p:spPr>
          <a:xfrm>
            <a:off x="4211718" y="4178770"/>
            <a:ext cx="978834" cy="228899"/>
          </a:xfrm>
          <a:prstGeom prst="rect">
            <a:avLst/>
          </a:prstGeom>
          <a:noFill/>
          <a:ln>
            <a:noFill/>
          </a:ln>
        </p:spPr>
        <p:txBody>
          <a:bodyPr spcFirstLastPara="1" wrap="square" lIns="0" tIns="13325" rIns="0" bIns="0" anchor="t" anchorCtr="0">
            <a:spAutoFit/>
          </a:bodyPr>
          <a:lstStyle/>
          <a:p>
            <a:pPr marL="38100" marR="0" lvl="0" indent="0" algn="ctr" rtl="0">
              <a:lnSpc>
                <a:spcPct val="100000"/>
              </a:lnSpc>
              <a:spcBef>
                <a:spcPts val="0"/>
              </a:spcBef>
              <a:spcAft>
                <a:spcPts val="0"/>
              </a:spcAft>
              <a:buClr>
                <a:srgbClr val="000000"/>
              </a:buClr>
              <a:buSzPts val="2100"/>
              <a:buFont typeface="Arial"/>
              <a:buNone/>
            </a:pPr>
            <a:r>
              <a:rPr lang="en-US" sz="2100" b="0" i="0" u="none" strike="noStrike" cap="none" baseline="-25000" dirty="0">
                <a:solidFill>
                  <a:srgbClr val="000000"/>
                </a:solidFill>
                <a:latin typeface="Cambria Math"/>
                <a:ea typeface="Cambria Math"/>
                <a:cs typeface="Cambria Math"/>
                <a:sym typeface="Cambria Math"/>
              </a:rPr>
              <a:t>𝑞</a:t>
            </a:r>
            <a:r>
              <a:rPr lang="en-US" sz="1000" b="0" i="0" u="none" strike="noStrike" cap="none" dirty="0">
                <a:solidFill>
                  <a:srgbClr val="000000"/>
                </a:solidFill>
                <a:latin typeface="Cambria Math"/>
                <a:ea typeface="Cambria Math"/>
                <a:cs typeface="Cambria Math"/>
                <a:sym typeface="Cambria Math"/>
              </a:rPr>
              <a:t>&lt;3&gt;</a:t>
            </a:r>
            <a:r>
              <a:rPr lang="en-US" sz="2100" b="0" i="0" u="none" strike="noStrike" cap="none" baseline="-25000" dirty="0">
                <a:solidFill>
                  <a:srgbClr val="000000"/>
                </a:solidFill>
                <a:latin typeface="Cambria Math"/>
                <a:ea typeface="Cambria Math"/>
                <a:cs typeface="Cambria Math"/>
                <a:sym typeface="Cambria Math"/>
              </a:rPr>
              <a:t>, 𝑘</a:t>
            </a:r>
            <a:r>
              <a:rPr lang="en-US" sz="1000" b="0" i="0" u="none" strike="noStrike" cap="none" dirty="0">
                <a:solidFill>
                  <a:srgbClr val="000000"/>
                </a:solidFill>
                <a:latin typeface="Cambria Math"/>
                <a:ea typeface="Cambria Math"/>
                <a:cs typeface="Cambria Math"/>
                <a:sym typeface="Cambria Math"/>
              </a:rPr>
              <a:t>&lt;3</a:t>
            </a:r>
            <a:r>
              <a:rPr lang="en-US" sz="1000" b="0" i="0" u="none" strike="noStrike" cap="none" dirty="0" smtClean="0">
                <a:solidFill>
                  <a:srgbClr val="000000"/>
                </a:solidFill>
                <a:latin typeface="Cambria Math"/>
                <a:ea typeface="Cambria Math"/>
                <a:cs typeface="Cambria Math"/>
                <a:sym typeface="Cambria Math"/>
              </a:rPr>
              <a:t>&gt;</a:t>
            </a:r>
            <a:endParaRPr sz="1000" b="0" i="0" u="none" strike="noStrike" cap="none" dirty="0">
              <a:solidFill>
                <a:srgbClr val="000000"/>
              </a:solidFill>
              <a:latin typeface="Cambria Math"/>
              <a:ea typeface="Cambria Math"/>
              <a:cs typeface="Cambria Math"/>
              <a:sym typeface="Cambria Math"/>
            </a:endParaRPr>
          </a:p>
        </p:txBody>
      </p:sp>
      <p:sp>
        <p:nvSpPr>
          <p:cNvPr id="91" name="Google Shape;191;p11"/>
          <p:cNvSpPr/>
          <p:nvPr/>
        </p:nvSpPr>
        <p:spPr>
          <a:xfrm>
            <a:off x="4580704" y="3286350"/>
            <a:ext cx="365760" cy="365760"/>
          </a:xfrm>
          <a:custGeom>
            <a:avLst/>
            <a:gdLst/>
            <a:ahLst/>
            <a:cxnLst/>
            <a:rect l="l" t="t" r="r" b="b"/>
            <a:pathLst>
              <a:path w="365760" h="365760" extrusionOk="0">
                <a:moveTo>
                  <a:pt x="0" y="182879"/>
                </a:moveTo>
                <a:lnTo>
                  <a:pt x="6535" y="134276"/>
                </a:lnTo>
                <a:lnTo>
                  <a:pt x="24976" y="90593"/>
                </a:lnTo>
                <a:lnTo>
                  <a:pt x="53578" y="53578"/>
                </a:lnTo>
                <a:lnTo>
                  <a:pt x="90593" y="24976"/>
                </a:lnTo>
                <a:lnTo>
                  <a:pt x="134276" y="6535"/>
                </a:lnTo>
                <a:lnTo>
                  <a:pt x="182880" y="0"/>
                </a:lnTo>
                <a:lnTo>
                  <a:pt x="231483" y="6535"/>
                </a:lnTo>
                <a:lnTo>
                  <a:pt x="275166" y="24976"/>
                </a:lnTo>
                <a:lnTo>
                  <a:pt x="312181" y="53578"/>
                </a:lnTo>
                <a:lnTo>
                  <a:pt x="340783" y="90593"/>
                </a:lnTo>
                <a:lnTo>
                  <a:pt x="359224" y="134276"/>
                </a:lnTo>
                <a:lnTo>
                  <a:pt x="365760" y="182879"/>
                </a:lnTo>
                <a:lnTo>
                  <a:pt x="359224" y="231483"/>
                </a:lnTo>
                <a:lnTo>
                  <a:pt x="340783" y="275166"/>
                </a:lnTo>
                <a:lnTo>
                  <a:pt x="312181" y="312181"/>
                </a:lnTo>
                <a:lnTo>
                  <a:pt x="275166" y="340783"/>
                </a:lnTo>
                <a:lnTo>
                  <a:pt x="231483" y="359224"/>
                </a:lnTo>
                <a:lnTo>
                  <a:pt x="182880" y="365759"/>
                </a:lnTo>
                <a:lnTo>
                  <a:pt x="134276" y="359224"/>
                </a:lnTo>
                <a:lnTo>
                  <a:pt x="90593" y="340783"/>
                </a:lnTo>
                <a:lnTo>
                  <a:pt x="53578" y="312181"/>
                </a:lnTo>
                <a:lnTo>
                  <a:pt x="24976" y="275166"/>
                </a:lnTo>
                <a:lnTo>
                  <a:pt x="6535" y="231483"/>
                </a:lnTo>
                <a:lnTo>
                  <a:pt x="0" y="182879"/>
                </a:lnTo>
                <a:close/>
              </a:path>
            </a:pathLst>
          </a:custGeom>
          <a:noFill/>
          <a:ln w="222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2" name="Google Shape;192;p11"/>
          <p:cNvSpPr txBox="1"/>
          <p:nvPr/>
        </p:nvSpPr>
        <p:spPr>
          <a:xfrm>
            <a:off x="4683320" y="3235422"/>
            <a:ext cx="157480" cy="39116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rgbClr val="000000"/>
                </a:solidFill>
                <a:latin typeface="Calibri"/>
                <a:ea typeface="Calibri"/>
                <a:cs typeface="Calibri"/>
                <a:sym typeface="Calibri"/>
              </a:rPr>
              <a:t>x</a:t>
            </a:r>
            <a:endParaRPr sz="2400" b="0" i="0" u="none" strike="noStrike" cap="none" dirty="0">
              <a:solidFill>
                <a:srgbClr val="000000"/>
              </a:solidFill>
              <a:latin typeface="Calibri"/>
              <a:ea typeface="Calibri"/>
              <a:cs typeface="Calibri"/>
              <a:sym typeface="Calibri"/>
            </a:endParaRPr>
          </a:p>
        </p:txBody>
      </p:sp>
      <p:sp>
        <p:nvSpPr>
          <p:cNvPr id="2" name="Arc 1"/>
          <p:cNvSpPr/>
          <p:nvPr/>
        </p:nvSpPr>
        <p:spPr>
          <a:xfrm flipH="1">
            <a:off x="4027805" y="3623402"/>
            <a:ext cx="1020032" cy="1391209"/>
          </a:xfrm>
          <a:prstGeom prst="arc">
            <a:avLst>
              <a:gd name="adj1" fmla="val 16200000"/>
              <a:gd name="adj2" fmla="val 5475459"/>
            </a:avLst>
          </a:prstGeom>
          <a:ln w="15875">
            <a:solidFill>
              <a:schemeClr val="tx1"/>
            </a:solidFill>
            <a:head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Google Shape;201;p11"/>
          <p:cNvSpPr/>
          <p:nvPr/>
        </p:nvSpPr>
        <p:spPr>
          <a:xfrm>
            <a:off x="4694982" y="3425698"/>
            <a:ext cx="1191133" cy="1570181"/>
          </a:xfrm>
          <a:custGeom>
            <a:avLst/>
            <a:gdLst/>
            <a:ahLst/>
            <a:cxnLst/>
            <a:rect l="l" t="t" r="r" b="b"/>
            <a:pathLst>
              <a:path w="972185" h="1640839" extrusionOk="0">
                <a:moveTo>
                  <a:pt x="127000" y="432562"/>
                </a:moveTo>
                <a:lnTo>
                  <a:pt x="120650" y="419862"/>
                </a:lnTo>
                <a:lnTo>
                  <a:pt x="63500" y="305562"/>
                </a:lnTo>
                <a:lnTo>
                  <a:pt x="0" y="432562"/>
                </a:lnTo>
                <a:lnTo>
                  <a:pt x="55499" y="432562"/>
                </a:lnTo>
                <a:lnTo>
                  <a:pt x="55499" y="713740"/>
                </a:lnTo>
                <a:lnTo>
                  <a:pt x="71374" y="713740"/>
                </a:lnTo>
                <a:lnTo>
                  <a:pt x="71374" y="432562"/>
                </a:lnTo>
                <a:lnTo>
                  <a:pt x="127000" y="432562"/>
                </a:lnTo>
                <a:close/>
              </a:path>
              <a:path w="972185" h="1640839" extrusionOk="0">
                <a:moveTo>
                  <a:pt x="972058" y="1640459"/>
                </a:moveTo>
                <a:lnTo>
                  <a:pt x="969137" y="1477264"/>
                </a:lnTo>
                <a:lnTo>
                  <a:pt x="969137" y="1476883"/>
                </a:lnTo>
                <a:lnTo>
                  <a:pt x="960424" y="1318895"/>
                </a:lnTo>
                <a:lnTo>
                  <a:pt x="960374" y="1317879"/>
                </a:lnTo>
                <a:lnTo>
                  <a:pt x="954138" y="1241806"/>
                </a:lnTo>
                <a:lnTo>
                  <a:pt x="954024" y="1240409"/>
                </a:lnTo>
                <a:lnTo>
                  <a:pt x="946315" y="1165987"/>
                </a:lnTo>
                <a:lnTo>
                  <a:pt x="946150" y="1164336"/>
                </a:lnTo>
                <a:lnTo>
                  <a:pt x="937361" y="1091819"/>
                </a:lnTo>
                <a:lnTo>
                  <a:pt x="937133" y="1089914"/>
                </a:lnTo>
                <a:lnTo>
                  <a:pt x="927163" y="1019429"/>
                </a:lnTo>
                <a:lnTo>
                  <a:pt x="926846" y="1017143"/>
                </a:lnTo>
                <a:lnTo>
                  <a:pt x="915289" y="946150"/>
                </a:lnTo>
                <a:lnTo>
                  <a:pt x="902995" y="879983"/>
                </a:lnTo>
                <a:lnTo>
                  <a:pt x="902462" y="877062"/>
                </a:lnTo>
                <a:lnTo>
                  <a:pt x="889292" y="813181"/>
                </a:lnTo>
                <a:lnTo>
                  <a:pt x="888619" y="809879"/>
                </a:lnTo>
                <a:lnTo>
                  <a:pt x="873506" y="744855"/>
                </a:lnTo>
                <a:lnTo>
                  <a:pt x="858532" y="686054"/>
                </a:lnTo>
                <a:lnTo>
                  <a:pt x="857504" y="681990"/>
                </a:lnTo>
                <a:lnTo>
                  <a:pt x="840232" y="621411"/>
                </a:lnTo>
                <a:lnTo>
                  <a:pt x="822071" y="563245"/>
                </a:lnTo>
                <a:lnTo>
                  <a:pt x="804799" y="512699"/>
                </a:lnTo>
                <a:lnTo>
                  <a:pt x="803021" y="507492"/>
                </a:lnTo>
                <a:lnTo>
                  <a:pt x="782828" y="454279"/>
                </a:lnTo>
                <a:lnTo>
                  <a:pt x="764451" y="410083"/>
                </a:lnTo>
                <a:lnTo>
                  <a:pt x="761873" y="403860"/>
                </a:lnTo>
                <a:lnTo>
                  <a:pt x="743102" y="362839"/>
                </a:lnTo>
                <a:lnTo>
                  <a:pt x="740029" y="356108"/>
                </a:lnTo>
                <a:lnTo>
                  <a:pt x="720966" y="318516"/>
                </a:lnTo>
                <a:lnTo>
                  <a:pt x="717296" y="311277"/>
                </a:lnTo>
                <a:lnTo>
                  <a:pt x="698106" y="277241"/>
                </a:lnTo>
                <a:lnTo>
                  <a:pt x="693674" y="269367"/>
                </a:lnTo>
                <a:lnTo>
                  <a:pt x="669290" y="230505"/>
                </a:lnTo>
                <a:lnTo>
                  <a:pt x="644271" y="194818"/>
                </a:lnTo>
                <a:lnTo>
                  <a:pt x="626389" y="172466"/>
                </a:lnTo>
                <a:lnTo>
                  <a:pt x="618363" y="162433"/>
                </a:lnTo>
                <a:lnTo>
                  <a:pt x="601865" y="144272"/>
                </a:lnTo>
                <a:lnTo>
                  <a:pt x="591947" y="133350"/>
                </a:lnTo>
                <a:lnTo>
                  <a:pt x="564642" y="107823"/>
                </a:lnTo>
                <a:lnTo>
                  <a:pt x="552754" y="98425"/>
                </a:lnTo>
                <a:lnTo>
                  <a:pt x="536702" y="85725"/>
                </a:lnTo>
                <a:lnTo>
                  <a:pt x="530504" y="81788"/>
                </a:lnTo>
                <a:lnTo>
                  <a:pt x="529310" y="81026"/>
                </a:lnTo>
                <a:lnTo>
                  <a:pt x="507746" y="67310"/>
                </a:lnTo>
                <a:lnTo>
                  <a:pt x="481711" y="57556"/>
                </a:lnTo>
                <a:lnTo>
                  <a:pt x="482282" y="53594"/>
                </a:lnTo>
                <a:lnTo>
                  <a:pt x="490093" y="0"/>
                </a:lnTo>
                <a:lnTo>
                  <a:pt x="355219" y="44577"/>
                </a:lnTo>
                <a:lnTo>
                  <a:pt x="471805" y="125603"/>
                </a:lnTo>
                <a:lnTo>
                  <a:pt x="479374" y="73596"/>
                </a:lnTo>
                <a:lnTo>
                  <a:pt x="500888" y="81610"/>
                </a:lnTo>
                <a:lnTo>
                  <a:pt x="527812" y="98933"/>
                </a:lnTo>
                <a:lnTo>
                  <a:pt x="553974" y="119634"/>
                </a:lnTo>
                <a:lnTo>
                  <a:pt x="554367" y="120015"/>
                </a:lnTo>
                <a:lnTo>
                  <a:pt x="580771" y="144780"/>
                </a:lnTo>
                <a:lnTo>
                  <a:pt x="580390" y="144272"/>
                </a:lnTo>
                <a:lnTo>
                  <a:pt x="606425" y="172847"/>
                </a:lnTo>
                <a:lnTo>
                  <a:pt x="606171" y="172466"/>
                </a:lnTo>
                <a:lnTo>
                  <a:pt x="631698" y="204470"/>
                </a:lnTo>
                <a:lnTo>
                  <a:pt x="631317" y="204089"/>
                </a:lnTo>
                <a:lnTo>
                  <a:pt x="631583" y="204470"/>
                </a:lnTo>
                <a:lnTo>
                  <a:pt x="656209" y="239395"/>
                </a:lnTo>
                <a:lnTo>
                  <a:pt x="655955" y="239141"/>
                </a:lnTo>
                <a:lnTo>
                  <a:pt x="656107" y="239395"/>
                </a:lnTo>
                <a:lnTo>
                  <a:pt x="680085" y="277622"/>
                </a:lnTo>
                <a:lnTo>
                  <a:pt x="679958" y="277241"/>
                </a:lnTo>
                <a:lnTo>
                  <a:pt x="703326" y="318897"/>
                </a:lnTo>
                <a:lnTo>
                  <a:pt x="703199" y="318516"/>
                </a:lnTo>
                <a:lnTo>
                  <a:pt x="725551" y="362864"/>
                </a:lnTo>
                <a:lnTo>
                  <a:pt x="725665" y="363093"/>
                </a:lnTo>
                <a:lnTo>
                  <a:pt x="747268" y="410337"/>
                </a:lnTo>
                <a:lnTo>
                  <a:pt x="747268" y="410083"/>
                </a:lnTo>
                <a:lnTo>
                  <a:pt x="768223" y="460248"/>
                </a:lnTo>
                <a:lnTo>
                  <a:pt x="768096" y="459994"/>
                </a:lnTo>
                <a:lnTo>
                  <a:pt x="768184" y="460248"/>
                </a:lnTo>
                <a:lnTo>
                  <a:pt x="788035" y="512953"/>
                </a:lnTo>
                <a:lnTo>
                  <a:pt x="788035" y="512699"/>
                </a:lnTo>
                <a:lnTo>
                  <a:pt x="807085" y="568325"/>
                </a:lnTo>
                <a:lnTo>
                  <a:pt x="806958" y="568071"/>
                </a:lnTo>
                <a:lnTo>
                  <a:pt x="807034" y="568325"/>
                </a:lnTo>
                <a:lnTo>
                  <a:pt x="825119" y="626110"/>
                </a:lnTo>
                <a:lnTo>
                  <a:pt x="824992" y="625856"/>
                </a:lnTo>
                <a:lnTo>
                  <a:pt x="825055" y="626110"/>
                </a:lnTo>
                <a:lnTo>
                  <a:pt x="842137" y="686308"/>
                </a:lnTo>
                <a:lnTo>
                  <a:pt x="842137" y="686054"/>
                </a:lnTo>
                <a:lnTo>
                  <a:pt x="858139" y="748665"/>
                </a:lnTo>
                <a:lnTo>
                  <a:pt x="858012" y="748538"/>
                </a:lnTo>
                <a:lnTo>
                  <a:pt x="858037" y="748665"/>
                </a:lnTo>
                <a:lnTo>
                  <a:pt x="873125" y="813435"/>
                </a:lnTo>
                <a:lnTo>
                  <a:pt x="873125" y="813181"/>
                </a:lnTo>
                <a:lnTo>
                  <a:pt x="886841" y="880237"/>
                </a:lnTo>
                <a:lnTo>
                  <a:pt x="886841" y="879983"/>
                </a:lnTo>
                <a:lnTo>
                  <a:pt x="899668" y="948944"/>
                </a:lnTo>
                <a:lnTo>
                  <a:pt x="899541" y="948817"/>
                </a:lnTo>
                <a:lnTo>
                  <a:pt x="899553" y="948944"/>
                </a:lnTo>
                <a:lnTo>
                  <a:pt x="911098" y="1019556"/>
                </a:lnTo>
                <a:lnTo>
                  <a:pt x="911098" y="1019429"/>
                </a:lnTo>
                <a:lnTo>
                  <a:pt x="921385" y="1092073"/>
                </a:lnTo>
                <a:lnTo>
                  <a:pt x="921385" y="1091819"/>
                </a:lnTo>
                <a:lnTo>
                  <a:pt x="930402" y="1166114"/>
                </a:lnTo>
                <a:lnTo>
                  <a:pt x="938149" y="1241933"/>
                </a:lnTo>
                <a:lnTo>
                  <a:pt x="944499" y="1319149"/>
                </a:lnTo>
                <a:lnTo>
                  <a:pt x="944499" y="1318895"/>
                </a:lnTo>
                <a:lnTo>
                  <a:pt x="953262" y="1477518"/>
                </a:lnTo>
                <a:lnTo>
                  <a:pt x="956310" y="1640713"/>
                </a:lnTo>
                <a:lnTo>
                  <a:pt x="972058" y="1640459"/>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5" name="Google Shape;201;p11"/>
          <p:cNvSpPr/>
          <p:nvPr/>
        </p:nvSpPr>
        <p:spPr>
          <a:xfrm>
            <a:off x="4625711" y="2617524"/>
            <a:ext cx="1191133" cy="1570181"/>
          </a:xfrm>
          <a:custGeom>
            <a:avLst/>
            <a:gdLst/>
            <a:ahLst/>
            <a:cxnLst/>
            <a:rect l="l" t="t" r="r" b="b"/>
            <a:pathLst>
              <a:path w="972185" h="1640839" extrusionOk="0">
                <a:moveTo>
                  <a:pt x="127000" y="432562"/>
                </a:moveTo>
                <a:lnTo>
                  <a:pt x="120650" y="419862"/>
                </a:lnTo>
                <a:lnTo>
                  <a:pt x="63500" y="305562"/>
                </a:lnTo>
                <a:lnTo>
                  <a:pt x="0" y="432562"/>
                </a:lnTo>
                <a:lnTo>
                  <a:pt x="55499" y="432562"/>
                </a:lnTo>
                <a:lnTo>
                  <a:pt x="55499" y="713740"/>
                </a:lnTo>
                <a:lnTo>
                  <a:pt x="71374" y="713740"/>
                </a:lnTo>
                <a:lnTo>
                  <a:pt x="71374" y="432562"/>
                </a:lnTo>
                <a:lnTo>
                  <a:pt x="127000" y="432562"/>
                </a:lnTo>
                <a:close/>
              </a:path>
              <a:path w="972185" h="1640839" extrusionOk="0">
                <a:moveTo>
                  <a:pt x="972058" y="1640459"/>
                </a:moveTo>
                <a:lnTo>
                  <a:pt x="969137" y="1477264"/>
                </a:lnTo>
                <a:lnTo>
                  <a:pt x="969137" y="1476883"/>
                </a:lnTo>
                <a:lnTo>
                  <a:pt x="960424" y="1318895"/>
                </a:lnTo>
                <a:lnTo>
                  <a:pt x="960374" y="1317879"/>
                </a:lnTo>
                <a:lnTo>
                  <a:pt x="954138" y="1241806"/>
                </a:lnTo>
                <a:lnTo>
                  <a:pt x="954024" y="1240409"/>
                </a:lnTo>
                <a:lnTo>
                  <a:pt x="946315" y="1165987"/>
                </a:lnTo>
                <a:lnTo>
                  <a:pt x="946150" y="1164336"/>
                </a:lnTo>
                <a:lnTo>
                  <a:pt x="937361" y="1091819"/>
                </a:lnTo>
                <a:lnTo>
                  <a:pt x="937133" y="1089914"/>
                </a:lnTo>
                <a:lnTo>
                  <a:pt x="927163" y="1019429"/>
                </a:lnTo>
                <a:lnTo>
                  <a:pt x="926846" y="1017143"/>
                </a:lnTo>
                <a:lnTo>
                  <a:pt x="915289" y="946150"/>
                </a:lnTo>
                <a:lnTo>
                  <a:pt x="902995" y="879983"/>
                </a:lnTo>
                <a:lnTo>
                  <a:pt x="902462" y="877062"/>
                </a:lnTo>
                <a:lnTo>
                  <a:pt x="889292" y="813181"/>
                </a:lnTo>
                <a:lnTo>
                  <a:pt x="888619" y="809879"/>
                </a:lnTo>
                <a:lnTo>
                  <a:pt x="873506" y="744855"/>
                </a:lnTo>
                <a:lnTo>
                  <a:pt x="858532" y="686054"/>
                </a:lnTo>
                <a:lnTo>
                  <a:pt x="857504" y="681990"/>
                </a:lnTo>
                <a:lnTo>
                  <a:pt x="840232" y="621411"/>
                </a:lnTo>
                <a:lnTo>
                  <a:pt x="822071" y="563245"/>
                </a:lnTo>
                <a:lnTo>
                  <a:pt x="804799" y="512699"/>
                </a:lnTo>
                <a:lnTo>
                  <a:pt x="803021" y="507492"/>
                </a:lnTo>
                <a:lnTo>
                  <a:pt x="782828" y="454279"/>
                </a:lnTo>
                <a:lnTo>
                  <a:pt x="764451" y="410083"/>
                </a:lnTo>
                <a:lnTo>
                  <a:pt x="761873" y="403860"/>
                </a:lnTo>
                <a:lnTo>
                  <a:pt x="743102" y="362839"/>
                </a:lnTo>
                <a:lnTo>
                  <a:pt x="740029" y="356108"/>
                </a:lnTo>
                <a:lnTo>
                  <a:pt x="720966" y="318516"/>
                </a:lnTo>
                <a:lnTo>
                  <a:pt x="717296" y="311277"/>
                </a:lnTo>
                <a:lnTo>
                  <a:pt x="698106" y="277241"/>
                </a:lnTo>
                <a:lnTo>
                  <a:pt x="693674" y="269367"/>
                </a:lnTo>
                <a:lnTo>
                  <a:pt x="669290" y="230505"/>
                </a:lnTo>
                <a:lnTo>
                  <a:pt x="644271" y="194818"/>
                </a:lnTo>
                <a:lnTo>
                  <a:pt x="626389" y="172466"/>
                </a:lnTo>
                <a:lnTo>
                  <a:pt x="618363" y="162433"/>
                </a:lnTo>
                <a:lnTo>
                  <a:pt x="601865" y="144272"/>
                </a:lnTo>
                <a:lnTo>
                  <a:pt x="591947" y="133350"/>
                </a:lnTo>
                <a:lnTo>
                  <a:pt x="564642" y="107823"/>
                </a:lnTo>
                <a:lnTo>
                  <a:pt x="552754" y="98425"/>
                </a:lnTo>
                <a:lnTo>
                  <a:pt x="536702" y="85725"/>
                </a:lnTo>
                <a:lnTo>
                  <a:pt x="530504" y="81788"/>
                </a:lnTo>
                <a:lnTo>
                  <a:pt x="529310" y="81026"/>
                </a:lnTo>
                <a:lnTo>
                  <a:pt x="507746" y="67310"/>
                </a:lnTo>
                <a:lnTo>
                  <a:pt x="481711" y="57556"/>
                </a:lnTo>
                <a:lnTo>
                  <a:pt x="482282" y="53594"/>
                </a:lnTo>
                <a:lnTo>
                  <a:pt x="490093" y="0"/>
                </a:lnTo>
                <a:lnTo>
                  <a:pt x="355219" y="44577"/>
                </a:lnTo>
                <a:lnTo>
                  <a:pt x="471805" y="125603"/>
                </a:lnTo>
                <a:lnTo>
                  <a:pt x="479374" y="73596"/>
                </a:lnTo>
                <a:lnTo>
                  <a:pt x="500888" y="81610"/>
                </a:lnTo>
                <a:lnTo>
                  <a:pt x="527812" y="98933"/>
                </a:lnTo>
                <a:lnTo>
                  <a:pt x="553974" y="119634"/>
                </a:lnTo>
                <a:lnTo>
                  <a:pt x="554367" y="120015"/>
                </a:lnTo>
                <a:lnTo>
                  <a:pt x="580771" y="144780"/>
                </a:lnTo>
                <a:lnTo>
                  <a:pt x="580390" y="144272"/>
                </a:lnTo>
                <a:lnTo>
                  <a:pt x="606425" y="172847"/>
                </a:lnTo>
                <a:lnTo>
                  <a:pt x="606171" y="172466"/>
                </a:lnTo>
                <a:lnTo>
                  <a:pt x="631698" y="204470"/>
                </a:lnTo>
                <a:lnTo>
                  <a:pt x="631317" y="204089"/>
                </a:lnTo>
                <a:lnTo>
                  <a:pt x="631583" y="204470"/>
                </a:lnTo>
                <a:lnTo>
                  <a:pt x="656209" y="239395"/>
                </a:lnTo>
                <a:lnTo>
                  <a:pt x="655955" y="239141"/>
                </a:lnTo>
                <a:lnTo>
                  <a:pt x="656107" y="239395"/>
                </a:lnTo>
                <a:lnTo>
                  <a:pt x="680085" y="277622"/>
                </a:lnTo>
                <a:lnTo>
                  <a:pt x="679958" y="277241"/>
                </a:lnTo>
                <a:lnTo>
                  <a:pt x="703326" y="318897"/>
                </a:lnTo>
                <a:lnTo>
                  <a:pt x="703199" y="318516"/>
                </a:lnTo>
                <a:lnTo>
                  <a:pt x="725551" y="362864"/>
                </a:lnTo>
                <a:lnTo>
                  <a:pt x="725665" y="363093"/>
                </a:lnTo>
                <a:lnTo>
                  <a:pt x="747268" y="410337"/>
                </a:lnTo>
                <a:lnTo>
                  <a:pt x="747268" y="410083"/>
                </a:lnTo>
                <a:lnTo>
                  <a:pt x="768223" y="460248"/>
                </a:lnTo>
                <a:lnTo>
                  <a:pt x="768096" y="459994"/>
                </a:lnTo>
                <a:lnTo>
                  <a:pt x="768184" y="460248"/>
                </a:lnTo>
                <a:lnTo>
                  <a:pt x="788035" y="512953"/>
                </a:lnTo>
                <a:lnTo>
                  <a:pt x="788035" y="512699"/>
                </a:lnTo>
                <a:lnTo>
                  <a:pt x="807085" y="568325"/>
                </a:lnTo>
                <a:lnTo>
                  <a:pt x="806958" y="568071"/>
                </a:lnTo>
                <a:lnTo>
                  <a:pt x="807034" y="568325"/>
                </a:lnTo>
                <a:lnTo>
                  <a:pt x="825119" y="626110"/>
                </a:lnTo>
                <a:lnTo>
                  <a:pt x="824992" y="625856"/>
                </a:lnTo>
                <a:lnTo>
                  <a:pt x="825055" y="626110"/>
                </a:lnTo>
                <a:lnTo>
                  <a:pt x="842137" y="686308"/>
                </a:lnTo>
                <a:lnTo>
                  <a:pt x="842137" y="686054"/>
                </a:lnTo>
                <a:lnTo>
                  <a:pt x="858139" y="748665"/>
                </a:lnTo>
                <a:lnTo>
                  <a:pt x="858012" y="748538"/>
                </a:lnTo>
                <a:lnTo>
                  <a:pt x="858037" y="748665"/>
                </a:lnTo>
                <a:lnTo>
                  <a:pt x="873125" y="813435"/>
                </a:lnTo>
                <a:lnTo>
                  <a:pt x="873125" y="813181"/>
                </a:lnTo>
                <a:lnTo>
                  <a:pt x="886841" y="880237"/>
                </a:lnTo>
                <a:lnTo>
                  <a:pt x="886841" y="879983"/>
                </a:lnTo>
                <a:lnTo>
                  <a:pt x="899668" y="948944"/>
                </a:lnTo>
                <a:lnTo>
                  <a:pt x="899541" y="948817"/>
                </a:lnTo>
                <a:lnTo>
                  <a:pt x="899553" y="948944"/>
                </a:lnTo>
                <a:lnTo>
                  <a:pt x="911098" y="1019556"/>
                </a:lnTo>
                <a:lnTo>
                  <a:pt x="911098" y="1019429"/>
                </a:lnTo>
                <a:lnTo>
                  <a:pt x="921385" y="1092073"/>
                </a:lnTo>
                <a:lnTo>
                  <a:pt x="921385" y="1091819"/>
                </a:lnTo>
                <a:lnTo>
                  <a:pt x="930402" y="1166114"/>
                </a:lnTo>
                <a:lnTo>
                  <a:pt x="938149" y="1241933"/>
                </a:lnTo>
                <a:lnTo>
                  <a:pt x="944499" y="1319149"/>
                </a:lnTo>
                <a:lnTo>
                  <a:pt x="944499" y="1318895"/>
                </a:lnTo>
                <a:lnTo>
                  <a:pt x="953262" y="1477518"/>
                </a:lnTo>
                <a:lnTo>
                  <a:pt x="956310" y="1640713"/>
                </a:lnTo>
                <a:lnTo>
                  <a:pt x="972058" y="1640459"/>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225"/>
        <p:cNvGrpSpPr/>
        <p:nvPr/>
      </p:nvGrpSpPr>
      <p:grpSpPr>
        <a:xfrm>
          <a:off x="0" y="0"/>
          <a:ext cx="0" cy="0"/>
          <a:chOff x="0" y="0"/>
          <a:chExt cx="0" cy="0"/>
        </a:xfrm>
      </p:grpSpPr>
      <p:sp>
        <p:nvSpPr>
          <p:cNvPr id="226" name="Google Shape;226;p12"/>
          <p:cNvSpPr txBox="1">
            <a:spLocks noGrp="1"/>
          </p:cNvSpPr>
          <p:nvPr>
            <p:ph type="title"/>
          </p:nvPr>
        </p:nvSpPr>
        <p:spPr>
          <a:xfrm>
            <a:off x="3929926" y="1275400"/>
            <a:ext cx="7815300" cy="2048100"/>
          </a:xfrm>
          <a:prstGeom prst="rect">
            <a:avLst/>
          </a:prstGeom>
          <a:noFill/>
          <a:ln>
            <a:noFill/>
          </a:ln>
        </p:spPr>
        <p:txBody>
          <a:bodyPr spcFirstLastPara="1" wrap="square" lIns="0" tIns="125725" rIns="0" bIns="0" anchor="t" anchorCtr="0">
            <a:spAutoFit/>
          </a:bodyPr>
          <a:lstStyle/>
          <a:p>
            <a:pPr marL="12700" marR="5080" lvl="0" indent="850264" algn="ctr" rtl="0">
              <a:lnSpc>
                <a:spcPct val="108030"/>
              </a:lnSpc>
              <a:spcBef>
                <a:spcPts val="0"/>
              </a:spcBef>
              <a:spcAft>
                <a:spcPts val="0"/>
              </a:spcAft>
              <a:buSzPts val="1400"/>
              <a:buNone/>
            </a:pPr>
            <a:r>
              <a:rPr lang="en-US" sz="6000">
                <a:latin typeface="Arial"/>
                <a:ea typeface="Arial"/>
                <a:cs typeface="Arial"/>
                <a:sym typeface="Arial"/>
              </a:rPr>
              <a:t>Sequence to sequence models</a:t>
            </a:r>
            <a:endParaRPr sz="6000">
              <a:latin typeface="Arial"/>
              <a:ea typeface="Arial"/>
              <a:cs typeface="Arial"/>
              <a:sym typeface="Arial"/>
            </a:endParaRPr>
          </a:p>
        </p:txBody>
      </p:sp>
      <p:sp>
        <p:nvSpPr>
          <p:cNvPr id="227" name="Google Shape;227;p12"/>
          <p:cNvSpPr txBox="1"/>
          <p:nvPr/>
        </p:nvSpPr>
        <p:spPr>
          <a:xfrm>
            <a:off x="6349746" y="3689350"/>
            <a:ext cx="3883800" cy="1675200"/>
          </a:xfrm>
          <a:prstGeom prst="rect">
            <a:avLst/>
          </a:prstGeom>
          <a:noFill/>
          <a:ln>
            <a:noFill/>
          </a:ln>
        </p:spPr>
        <p:txBody>
          <a:bodyPr spcFirstLastPara="1" wrap="square" lIns="0" tIns="12700" rIns="0" bIns="0" anchor="t" anchorCtr="0">
            <a:spAutoFit/>
          </a:bodyPr>
          <a:lstStyle/>
          <a:p>
            <a:pPr marL="337185" marR="5080" lvl="0" indent="-325118" algn="ctr" rtl="0">
              <a:lnSpc>
                <a:spcPct val="100000"/>
              </a:lnSpc>
              <a:spcBef>
                <a:spcPts val="0"/>
              </a:spcBef>
              <a:spcAft>
                <a:spcPts val="0"/>
              </a:spcAft>
              <a:buClr>
                <a:srgbClr val="000000"/>
              </a:buClr>
              <a:buSzPts val="6600"/>
              <a:buFont typeface="Arial"/>
              <a:buNone/>
            </a:pPr>
            <a:r>
              <a:rPr lang="en-US" sz="5400" b="0" i="0" u="none" strike="noStrike" cap="none">
                <a:solidFill>
                  <a:srgbClr val="000000"/>
                </a:solidFill>
                <a:latin typeface="Arial"/>
                <a:ea typeface="Arial"/>
                <a:cs typeface="Arial"/>
                <a:sym typeface="Arial"/>
              </a:rPr>
              <a:t>Multi-Head</a:t>
            </a:r>
            <a:endParaRPr sz="5400" b="0" i="0" u="none" strike="noStrike" cap="none">
              <a:solidFill>
                <a:srgbClr val="000000"/>
              </a:solidFill>
              <a:latin typeface="Arial"/>
              <a:ea typeface="Arial"/>
              <a:cs typeface="Arial"/>
              <a:sym typeface="Arial"/>
            </a:endParaRPr>
          </a:p>
          <a:p>
            <a:pPr marL="337185" marR="5080" lvl="0" indent="-325119" algn="ctr" rtl="0">
              <a:lnSpc>
                <a:spcPct val="100000"/>
              </a:lnSpc>
              <a:spcBef>
                <a:spcPts val="0"/>
              </a:spcBef>
              <a:spcAft>
                <a:spcPts val="0"/>
              </a:spcAft>
              <a:buClr>
                <a:srgbClr val="000000"/>
              </a:buClr>
              <a:buSzPts val="6600"/>
              <a:buFont typeface="Arial"/>
              <a:buNone/>
            </a:pPr>
            <a:r>
              <a:rPr lang="en-US" sz="5400" b="0" i="0" u="none" strike="noStrike" cap="none">
                <a:solidFill>
                  <a:srgbClr val="000000"/>
                </a:solidFill>
                <a:latin typeface="Arial"/>
                <a:ea typeface="Arial"/>
                <a:cs typeface="Arial"/>
                <a:sym typeface="Arial"/>
              </a:rPr>
              <a:t>Attention</a:t>
            </a:r>
            <a:endParaRPr sz="5400" b="0" i="0" u="none" strike="noStrike" cap="none">
              <a:solidFill>
                <a:srgbClr val="000000"/>
              </a:solidFill>
              <a:latin typeface="Arial"/>
              <a:ea typeface="Arial"/>
              <a:cs typeface="Arial"/>
              <a:sym typeface="Arial"/>
            </a:endParaRPr>
          </a:p>
        </p:txBody>
      </p:sp>
      <p:sp>
        <p:nvSpPr>
          <p:cNvPr id="228" name="Google Shape;228;p12"/>
          <p:cNvSpPr/>
          <p:nvPr/>
        </p:nvSpPr>
        <p:spPr>
          <a:xfrm>
            <a:off x="4836414" y="3411473"/>
            <a:ext cx="6908800" cy="17780"/>
          </a:xfrm>
          <a:custGeom>
            <a:avLst/>
            <a:gdLst/>
            <a:ahLst/>
            <a:cxnLst/>
            <a:rect l="l" t="t" r="r" b="b"/>
            <a:pathLst>
              <a:path w="6908800" h="17779" extrusionOk="0">
                <a:moveTo>
                  <a:pt x="0" y="0"/>
                </a:moveTo>
                <a:lnTo>
                  <a:pt x="6908292" y="17779"/>
                </a:lnTo>
              </a:path>
            </a:pathLst>
          </a:custGeom>
          <a:noFill/>
          <a:ln w="19025" cap="flat" cmpd="sng">
            <a:solidFill>
              <a:srgbClr val="40404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29" name="Google Shape;229;p12"/>
          <p:cNvPicPr preferRelativeResize="0"/>
          <p:nvPr/>
        </p:nvPicPr>
        <p:blipFill rotWithShape="1">
          <a:blip r:embed="rId3">
            <a:alphaModFix/>
          </a:blip>
          <a:srcRect/>
          <a:stretch/>
        </p:blipFill>
        <p:spPr>
          <a:xfrm>
            <a:off x="417325" y="2395175"/>
            <a:ext cx="3871626" cy="2129399"/>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233"/>
        <p:cNvGrpSpPr/>
        <p:nvPr/>
      </p:nvGrpSpPr>
      <p:grpSpPr>
        <a:xfrm>
          <a:off x="0" y="0"/>
          <a:ext cx="0" cy="0"/>
          <a:chOff x="0" y="0"/>
          <a:chExt cx="0" cy="0"/>
        </a:xfrm>
      </p:grpSpPr>
      <p:sp>
        <p:nvSpPr>
          <p:cNvPr id="234" name="Google Shape;234;p13"/>
          <p:cNvSpPr txBox="1"/>
          <p:nvPr/>
        </p:nvSpPr>
        <p:spPr>
          <a:xfrm>
            <a:off x="0" y="0"/>
            <a:ext cx="11298900" cy="2093400"/>
          </a:xfrm>
          <a:prstGeom prst="rect">
            <a:avLst/>
          </a:prstGeom>
          <a:noFill/>
          <a:ln>
            <a:noFill/>
          </a:ln>
        </p:spPr>
        <p:txBody>
          <a:bodyPr spcFirstLastPara="1" wrap="square" lIns="91425" tIns="91425" rIns="91425" bIns="91425" anchor="t" anchorCtr="0">
            <a:spAutoFit/>
          </a:bodyPr>
          <a:lstStyle/>
          <a:p>
            <a:pPr marL="12700" marR="0" lvl="0" indent="0" algn="l" rtl="0">
              <a:lnSpc>
                <a:spcPct val="100000"/>
              </a:lnSpc>
              <a:spcBef>
                <a:spcPts val="0"/>
              </a:spcBef>
              <a:spcAft>
                <a:spcPts val="0"/>
              </a:spcAft>
              <a:buClr>
                <a:schemeClr val="dk1"/>
              </a:buClr>
              <a:buSzPts val="1400"/>
              <a:buFont typeface="Arial"/>
              <a:buNone/>
            </a:pPr>
            <a:r>
              <a:rPr lang="en-US" sz="4400" i="0" u="none" strike="noStrike" cap="none">
                <a:solidFill>
                  <a:schemeClr val="dk1"/>
                </a:solidFill>
              </a:rPr>
              <a:t>Multi-Head Attention</a:t>
            </a:r>
            <a:endParaRPr sz="4400" i="0" u="none" strike="noStrike" cap="none">
              <a:solidFill>
                <a:schemeClr val="dk1"/>
              </a:solidFill>
            </a:endParaRPr>
          </a:p>
          <a:p>
            <a:pPr marL="337185" marR="5080" lvl="0" indent="-325118" algn="l" rtl="0">
              <a:lnSpc>
                <a:spcPct val="100000"/>
              </a:lnSpc>
              <a:spcBef>
                <a:spcPts val="0"/>
              </a:spcBef>
              <a:spcAft>
                <a:spcPts val="0"/>
              </a:spcAft>
              <a:buClr>
                <a:schemeClr val="dk1"/>
              </a:buClr>
              <a:buSzPts val="6600"/>
              <a:buFont typeface="Arial"/>
              <a:buNone/>
            </a:pPr>
            <a:endParaRPr sz="6600" i="0" u="none" strike="noStrike" cap="none">
              <a:solidFill>
                <a:schemeClr val="dk1"/>
              </a:solidFill>
            </a:endParaRPr>
          </a:p>
          <a:p>
            <a:pPr marL="0" marR="0" lvl="0" indent="0" algn="l" rtl="0">
              <a:lnSpc>
                <a:spcPct val="100000"/>
              </a:lnSpc>
              <a:spcBef>
                <a:spcPts val="0"/>
              </a:spcBef>
              <a:spcAft>
                <a:spcPts val="0"/>
              </a:spcAft>
              <a:buClr>
                <a:srgbClr val="000000"/>
              </a:buClr>
              <a:buSzPts val="1400"/>
              <a:buFont typeface="Arial"/>
              <a:buNone/>
            </a:pPr>
            <a:endParaRPr sz="1400" i="0" u="none" strike="noStrike" cap="none">
              <a:solidFill>
                <a:srgbClr val="000000"/>
              </a:solidFill>
            </a:endParaRPr>
          </a:p>
        </p:txBody>
      </p:sp>
      <p:pic>
        <p:nvPicPr>
          <p:cNvPr id="235" name="Google Shape;235;p13"/>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236" name="Google Shape;236;p13"/>
          <p:cNvSpPr txBox="1"/>
          <p:nvPr/>
        </p:nvSpPr>
        <p:spPr>
          <a:xfrm>
            <a:off x="454224" y="1306225"/>
            <a:ext cx="11274713" cy="3877954"/>
          </a:xfrm>
          <a:prstGeom prst="rect">
            <a:avLst/>
          </a:prstGeom>
          <a:noFill/>
          <a:ln>
            <a:noFill/>
          </a:ln>
        </p:spPr>
        <p:txBody>
          <a:bodyPr spcFirstLastPara="1" wrap="square" lIns="91425" tIns="91425" rIns="91425" bIns="91425" anchor="t" anchorCtr="0">
            <a:spAutoFit/>
          </a:bodyPr>
          <a:lstStyle/>
          <a:p>
            <a:pPr marL="457200" lvl="0" indent="-381000">
              <a:buClr>
                <a:schemeClr val="dk1"/>
              </a:buClr>
              <a:buSzPts val="2400"/>
              <a:buFont typeface="Arial"/>
              <a:buChar char="●"/>
            </a:pPr>
            <a:endParaRPr lang="en-US" sz="2400" dirty="0">
              <a:solidFill>
                <a:schemeClr val="dk1"/>
              </a:solidFill>
            </a:endParaRPr>
          </a:p>
          <a:p>
            <a:pPr marL="457200" lvl="0" indent="-381000">
              <a:buClr>
                <a:schemeClr val="dk1"/>
              </a:buClr>
              <a:buSzPts val="2400"/>
              <a:buFont typeface="Arial"/>
              <a:buChar char="●"/>
            </a:pPr>
            <a:r>
              <a:rPr lang="en-US" sz="2400" dirty="0">
                <a:solidFill>
                  <a:schemeClr val="dk1"/>
                </a:solidFill>
              </a:rPr>
              <a:t>In multi-head attention mechanism, the input is multiplied with weight matrices to obtain query, key, and value vectors. </a:t>
            </a:r>
            <a:endParaRPr lang="en-US" sz="2400" dirty="0" smtClean="0">
              <a:solidFill>
                <a:schemeClr val="dk1"/>
              </a:solidFill>
            </a:endParaRPr>
          </a:p>
          <a:p>
            <a:pPr marL="457200" lvl="0" indent="-381000">
              <a:buClr>
                <a:schemeClr val="dk1"/>
              </a:buClr>
              <a:buSzPts val="2400"/>
              <a:buFont typeface="Arial"/>
              <a:buChar char="●"/>
            </a:pPr>
            <a:r>
              <a:rPr lang="en-US" sz="2400" dirty="0" smtClean="0">
                <a:solidFill>
                  <a:schemeClr val="dk1"/>
                </a:solidFill>
              </a:rPr>
              <a:t>Self </a:t>
            </a:r>
            <a:r>
              <a:rPr lang="en-US" sz="2400" dirty="0">
                <a:solidFill>
                  <a:schemeClr val="dk1"/>
                </a:solidFill>
              </a:rPr>
              <a:t>attention is computed multiple times, each time using a different set of weight matrices referred to as "heads". Each head represents a different feature and asks a different question about the input sequence. The output of each head is concatenated and multiplied by a final weight matrix to produce the final output. This computation can be done in parallel, making it computationally efficient and suitable for use in large-scale deep learning models such as the transformer network.</a:t>
            </a:r>
            <a:endParaRPr sz="2400" b="0" i="0" u="none" strike="noStrike" cap="none" dirty="0">
              <a:solidFill>
                <a:srgbClr val="000000"/>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247"/>
        <p:cNvGrpSpPr/>
        <p:nvPr/>
      </p:nvGrpSpPr>
      <p:grpSpPr>
        <a:xfrm>
          <a:off x="0" y="0"/>
          <a:ext cx="0" cy="0"/>
          <a:chOff x="0" y="0"/>
          <a:chExt cx="0" cy="0"/>
        </a:xfrm>
      </p:grpSpPr>
      <p:sp>
        <p:nvSpPr>
          <p:cNvPr id="248" name="Google Shape;248;p15"/>
          <p:cNvSpPr/>
          <p:nvPr/>
        </p:nvSpPr>
        <p:spPr>
          <a:xfrm>
            <a:off x="879627" y="3118866"/>
            <a:ext cx="280670" cy="398145"/>
          </a:xfrm>
          <a:custGeom>
            <a:avLst/>
            <a:gdLst/>
            <a:ahLst/>
            <a:cxnLst/>
            <a:rect l="l" t="t" r="r" b="b"/>
            <a:pathLst>
              <a:path w="280669" h="398145" extrusionOk="0">
                <a:moveTo>
                  <a:pt x="200070" y="83587"/>
                </a:moveTo>
                <a:lnTo>
                  <a:pt x="0" y="376047"/>
                </a:lnTo>
                <a:lnTo>
                  <a:pt x="31445" y="397637"/>
                </a:lnTo>
                <a:lnTo>
                  <a:pt x="231555" y="105119"/>
                </a:lnTo>
                <a:lnTo>
                  <a:pt x="200070" y="83587"/>
                </a:lnTo>
                <a:close/>
              </a:path>
              <a:path w="280669" h="398145" extrusionOk="0">
                <a:moveTo>
                  <a:pt x="271059" y="67818"/>
                </a:moveTo>
                <a:lnTo>
                  <a:pt x="210858" y="67818"/>
                </a:lnTo>
                <a:lnTo>
                  <a:pt x="242303" y="89408"/>
                </a:lnTo>
                <a:lnTo>
                  <a:pt x="231555" y="105119"/>
                </a:lnTo>
                <a:lnTo>
                  <a:pt x="262991" y="126619"/>
                </a:lnTo>
                <a:lnTo>
                  <a:pt x="271059" y="67818"/>
                </a:lnTo>
                <a:close/>
              </a:path>
              <a:path w="280669" h="398145" extrusionOk="0">
                <a:moveTo>
                  <a:pt x="210858" y="67818"/>
                </a:moveTo>
                <a:lnTo>
                  <a:pt x="200070" y="83587"/>
                </a:lnTo>
                <a:lnTo>
                  <a:pt x="231555" y="105119"/>
                </a:lnTo>
                <a:lnTo>
                  <a:pt x="242303" y="89408"/>
                </a:lnTo>
                <a:lnTo>
                  <a:pt x="210858" y="67818"/>
                </a:lnTo>
                <a:close/>
              </a:path>
              <a:path w="280669" h="398145" extrusionOk="0">
                <a:moveTo>
                  <a:pt x="280365" y="0"/>
                </a:moveTo>
                <a:lnTo>
                  <a:pt x="168656" y="62103"/>
                </a:lnTo>
                <a:lnTo>
                  <a:pt x="200070" y="83587"/>
                </a:lnTo>
                <a:lnTo>
                  <a:pt x="210858" y="67818"/>
                </a:lnTo>
                <a:lnTo>
                  <a:pt x="271059" y="67818"/>
                </a:lnTo>
                <a:lnTo>
                  <a:pt x="280365" y="0"/>
                </a:lnTo>
                <a:close/>
              </a:path>
            </a:pathLst>
          </a:custGeom>
          <a:solidFill>
            <a:srgbClr val="53154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49" name="Google Shape;249;p15"/>
          <p:cNvSpPr/>
          <p:nvPr/>
        </p:nvSpPr>
        <p:spPr>
          <a:xfrm>
            <a:off x="3182366" y="3109722"/>
            <a:ext cx="280670" cy="398145"/>
          </a:xfrm>
          <a:custGeom>
            <a:avLst/>
            <a:gdLst/>
            <a:ahLst/>
            <a:cxnLst/>
            <a:rect l="l" t="t" r="r" b="b"/>
            <a:pathLst>
              <a:path w="280670" h="398145" extrusionOk="0">
                <a:moveTo>
                  <a:pt x="200130" y="83622"/>
                </a:moveTo>
                <a:lnTo>
                  <a:pt x="0" y="376047"/>
                </a:lnTo>
                <a:lnTo>
                  <a:pt x="31495" y="397637"/>
                </a:lnTo>
                <a:lnTo>
                  <a:pt x="231570" y="105118"/>
                </a:lnTo>
                <a:lnTo>
                  <a:pt x="200130" y="83622"/>
                </a:lnTo>
                <a:close/>
              </a:path>
              <a:path w="280670" h="398145" extrusionOk="0">
                <a:moveTo>
                  <a:pt x="271096" y="67818"/>
                </a:moveTo>
                <a:lnTo>
                  <a:pt x="210946" y="67818"/>
                </a:lnTo>
                <a:lnTo>
                  <a:pt x="242315" y="89408"/>
                </a:lnTo>
                <a:lnTo>
                  <a:pt x="231570" y="105118"/>
                </a:lnTo>
                <a:lnTo>
                  <a:pt x="263016" y="126619"/>
                </a:lnTo>
                <a:lnTo>
                  <a:pt x="271096" y="67818"/>
                </a:lnTo>
                <a:close/>
              </a:path>
              <a:path w="280670" h="398145" extrusionOk="0">
                <a:moveTo>
                  <a:pt x="210946" y="67818"/>
                </a:moveTo>
                <a:lnTo>
                  <a:pt x="200130" y="83622"/>
                </a:lnTo>
                <a:lnTo>
                  <a:pt x="231570" y="105118"/>
                </a:lnTo>
                <a:lnTo>
                  <a:pt x="242315" y="89408"/>
                </a:lnTo>
                <a:lnTo>
                  <a:pt x="210946" y="67818"/>
                </a:lnTo>
                <a:close/>
              </a:path>
              <a:path w="280670" h="398145" extrusionOk="0">
                <a:moveTo>
                  <a:pt x="280415" y="0"/>
                </a:moveTo>
                <a:lnTo>
                  <a:pt x="168655" y="62103"/>
                </a:lnTo>
                <a:lnTo>
                  <a:pt x="200130" y="83622"/>
                </a:lnTo>
                <a:lnTo>
                  <a:pt x="210946" y="67818"/>
                </a:lnTo>
                <a:lnTo>
                  <a:pt x="271096" y="67818"/>
                </a:lnTo>
                <a:lnTo>
                  <a:pt x="280415" y="0"/>
                </a:lnTo>
                <a:close/>
              </a:path>
            </a:pathLst>
          </a:custGeom>
          <a:solidFill>
            <a:srgbClr val="53154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0" name="Google Shape;250;p15"/>
          <p:cNvSpPr/>
          <p:nvPr/>
        </p:nvSpPr>
        <p:spPr>
          <a:xfrm>
            <a:off x="7800085" y="3111245"/>
            <a:ext cx="280670" cy="398145"/>
          </a:xfrm>
          <a:custGeom>
            <a:avLst/>
            <a:gdLst/>
            <a:ahLst/>
            <a:cxnLst/>
            <a:rect l="l" t="t" r="r" b="b"/>
            <a:pathLst>
              <a:path w="280670" h="398145" extrusionOk="0">
                <a:moveTo>
                  <a:pt x="200048" y="83566"/>
                </a:moveTo>
                <a:lnTo>
                  <a:pt x="0" y="376047"/>
                </a:lnTo>
                <a:lnTo>
                  <a:pt x="31496" y="397637"/>
                </a:lnTo>
                <a:lnTo>
                  <a:pt x="231570" y="105118"/>
                </a:lnTo>
                <a:lnTo>
                  <a:pt x="200048" y="83566"/>
                </a:lnTo>
                <a:close/>
              </a:path>
              <a:path w="280670" h="398145" extrusionOk="0">
                <a:moveTo>
                  <a:pt x="271096" y="67818"/>
                </a:moveTo>
                <a:lnTo>
                  <a:pt x="210820" y="67818"/>
                </a:lnTo>
                <a:lnTo>
                  <a:pt x="242316" y="89408"/>
                </a:lnTo>
                <a:lnTo>
                  <a:pt x="231570" y="105118"/>
                </a:lnTo>
                <a:lnTo>
                  <a:pt x="263017" y="126619"/>
                </a:lnTo>
                <a:lnTo>
                  <a:pt x="271096" y="67818"/>
                </a:lnTo>
                <a:close/>
              </a:path>
              <a:path w="280670" h="398145" extrusionOk="0">
                <a:moveTo>
                  <a:pt x="210820" y="67818"/>
                </a:moveTo>
                <a:lnTo>
                  <a:pt x="200048" y="83566"/>
                </a:lnTo>
                <a:lnTo>
                  <a:pt x="231570" y="105118"/>
                </a:lnTo>
                <a:lnTo>
                  <a:pt x="242316" y="89408"/>
                </a:lnTo>
                <a:lnTo>
                  <a:pt x="210820" y="67818"/>
                </a:lnTo>
                <a:close/>
              </a:path>
              <a:path w="280670" h="398145" extrusionOk="0">
                <a:moveTo>
                  <a:pt x="280416" y="0"/>
                </a:moveTo>
                <a:lnTo>
                  <a:pt x="168656" y="62103"/>
                </a:lnTo>
                <a:lnTo>
                  <a:pt x="200048" y="83566"/>
                </a:lnTo>
                <a:lnTo>
                  <a:pt x="210820" y="67818"/>
                </a:lnTo>
                <a:lnTo>
                  <a:pt x="271096" y="67818"/>
                </a:lnTo>
                <a:lnTo>
                  <a:pt x="280416" y="0"/>
                </a:lnTo>
                <a:close/>
              </a:path>
            </a:pathLst>
          </a:custGeom>
          <a:solidFill>
            <a:srgbClr val="53154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251" name="Google Shape;251;p15"/>
          <p:cNvGrpSpPr/>
          <p:nvPr/>
        </p:nvGrpSpPr>
        <p:grpSpPr>
          <a:xfrm>
            <a:off x="10040366" y="3109722"/>
            <a:ext cx="560070" cy="401193"/>
            <a:chOff x="10040366" y="3109722"/>
            <a:chExt cx="560070" cy="401193"/>
          </a:xfrm>
        </p:grpSpPr>
        <p:sp>
          <p:nvSpPr>
            <p:cNvPr id="252" name="Google Shape;252;p15"/>
            <p:cNvSpPr/>
            <p:nvPr/>
          </p:nvSpPr>
          <p:spPr>
            <a:xfrm>
              <a:off x="10040366" y="3112770"/>
              <a:ext cx="280670" cy="398145"/>
            </a:xfrm>
            <a:custGeom>
              <a:avLst/>
              <a:gdLst/>
              <a:ahLst/>
              <a:cxnLst/>
              <a:rect l="l" t="t" r="r" b="b"/>
              <a:pathLst>
                <a:path w="280670" h="398145" extrusionOk="0">
                  <a:moveTo>
                    <a:pt x="200048" y="83566"/>
                  </a:moveTo>
                  <a:lnTo>
                    <a:pt x="0" y="376047"/>
                  </a:lnTo>
                  <a:lnTo>
                    <a:pt x="31496" y="397637"/>
                  </a:lnTo>
                  <a:lnTo>
                    <a:pt x="231570" y="105118"/>
                  </a:lnTo>
                  <a:lnTo>
                    <a:pt x="200048" y="83566"/>
                  </a:lnTo>
                  <a:close/>
                </a:path>
                <a:path w="280670" h="398145" extrusionOk="0">
                  <a:moveTo>
                    <a:pt x="271096" y="67818"/>
                  </a:moveTo>
                  <a:lnTo>
                    <a:pt x="210820" y="67818"/>
                  </a:lnTo>
                  <a:lnTo>
                    <a:pt x="242316" y="89408"/>
                  </a:lnTo>
                  <a:lnTo>
                    <a:pt x="231570" y="105118"/>
                  </a:lnTo>
                  <a:lnTo>
                    <a:pt x="263017" y="126619"/>
                  </a:lnTo>
                  <a:lnTo>
                    <a:pt x="271096" y="67818"/>
                  </a:lnTo>
                  <a:close/>
                </a:path>
                <a:path w="280670" h="398145" extrusionOk="0">
                  <a:moveTo>
                    <a:pt x="210820" y="67818"/>
                  </a:moveTo>
                  <a:lnTo>
                    <a:pt x="200048" y="83566"/>
                  </a:lnTo>
                  <a:lnTo>
                    <a:pt x="231570" y="105118"/>
                  </a:lnTo>
                  <a:lnTo>
                    <a:pt x="242316" y="89408"/>
                  </a:lnTo>
                  <a:lnTo>
                    <a:pt x="210820" y="67818"/>
                  </a:lnTo>
                  <a:close/>
                </a:path>
                <a:path w="280670" h="398145" extrusionOk="0">
                  <a:moveTo>
                    <a:pt x="280416" y="0"/>
                  </a:moveTo>
                  <a:lnTo>
                    <a:pt x="168656" y="62103"/>
                  </a:lnTo>
                  <a:lnTo>
                    <a:pt x="200048" y="83566"/>
                  </a:lnTo>
                  <a:lnTo>
                    <a:pt x="210820" y="67818"/>
                  </a:lnTo>
                  <a:lnTo>
                    <a:pt x="271096" y="67818"/>
                  </a:lnTo>
                  <a:lnTo>
                    <a:pt x="280416" y="0"/>
                  </a:lnTo>
                  <a:close/>
                </a:path>
              </a:pathLst>
            </a:custGeom>
            <a:solidFill>
              <a:srgbClr val="53154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3" name="Google Shape;253;p15"/>
            <p:cNvSpPr/>
            <p:nvPr/>
          </p:nvSpPr>
          <p:spPr>
            <a:xfrm>
              <a:off x="10319766" y="3109722"/>
              <a:ext cx="280670" cy="398145"/>
            </a:xfrm>
            <a:custGeom>
              <a:avLst/>
              <a:gdLst/>
              <a:ahLst/>
              <a:cxnLst/>
              <a:rect l="l" t="t" r="r" b="b"/>
              <a:pathLst>
                <a:path w="280670" h="398145" extrusionOk="0">
                  <a:moveTo>
                    <a:pt x="80285" y="83622"/>
                  </a:moveTo>
                  <a:lnTo>
                    <a:pt x="48845" y="105118"/>
                  </a:lnTo>
                  <a:lnTo>
                    <a:pt x="248920" y="397637"/>
                  </a:lnTo>
                  <a:lnTo>
                    <a:pt x="280416" y="376047"/>
                  </a:lnTo>
                  <a:lnTo>
                    <a:pt x="80285" y="83622"/>
                  </a:lnTo>
                  <a:close/>
                </a:path>
                <a:path w="280670" h="398145" extrusionOk="0">
                  <a:moveTo>
                    <a:pt x="0" y="0"/>
                  </a:moveTo>
                  <a:lnTo>
                    <a:pt x="17399" y="126619"/>
                  </a:lnTo>
                  <a:lnTo>
                    <a:pt x="48845" y="105118"/>
                  </a:lnTo>
                  <a:lnTo>
                    <a:pt x="38100" y="89408"/>
                  </a:lnTo>
                  <a:lnTo>
                    <a:pt x="69469" y="67818"/>
                  </a:lnTo>
                  <a:lnTo>
                    <a:pt x="103401" y="67818"/>
                  </a:lnTo>
                  <a:lnTo>
                    <a:pt x="111760" y="62103"/>
                  </a:lnTo>
                  <a:lnTo>
                    <a:pt x="0" y="0"/>
                  </a:lnTo>
                  <a:close/>
                </a:path>
                <a:path w="280670" h="398145" extrusionOk="0">
                  <a:moveTo>
                    <a:pt x="69469" y="67818"/>
                  </a:moveTo>
                  <a:lnTo>
                    <a:pt x="38100" y="89408"/>
                  </a:lnTo>
                  <a:lnTo>
                    <a:pt x="48845" y="105118"/>
                  </a:lnTo>
                  <a:lnTo>
                    <a:pt x="80285" y="83622"/>
                  </a:lnTo>
                  <a:lnTo>
                    <a:pt x="69469" y="67818"/>
                  </a:lnTo>
                  <a:close/>
                </a:path>
                <a:path w="280670" h="398145" extrusionOk="0">
                  <a:moveTo>
                    <a:pt x="103401" y="67818"/>
                  </a:moveTo>
                  <a:lnTo>
                    <a:pt x="69469" y="67818"/>
                  </a:lnTo>
                  <a:lnTo>
                    <a:pt x="80285" y="83622"/>
                  </a:lnTo>
                  <a:lnTo>
                    <a:pt x="103401" y="67818"/>
                  </a:lnTo>
                  <a:close/>
                </a:path>
              </a:pathLst>
            </a:custGeom>
            <a:solidFill>
              <a:srgbClr val="F65C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254" name="Google Shape;254;p15"/>
          <p:cNvSpPr/>
          <p:nvPr/>
        </p:nvSpPr>
        <p:spPr>
          <a:xfrm>
            <a:off x="8079485" y="3106673"/>
            <a:ext cx="280670" cy="398145"/>
          </a:xfrm>
          <a:custGeom>
            <a:avLst/>
            <a:gdLst/>
            <a:ahLst/>
            <a:cxnLst/>
            <a:rect l="l" t="t" r="r" b="b"/>
            <a:pathLst>
              <a:path w="280670" h="398145" extrusionOk="0">
                <a:moveTo>
                  <a:pt x="80285" y="83622"/>
                </a:moveTo>
                <a:lnTo>
                  <a:pt x="48845" y="105118"/>
                </a:lnTo>
                <a:lnTo>
                  <a:pt x="248920" y="397637"/>
                </a:lnTo>
                <a:lnTo>
                  <a:pt x="280416" y="376047"/>
                </a:lnTo>
                <a:lnTo>
                  <a:pt x="80285" y="83622"/>
                </a:lnTo>
                <a:close/>
              </a:path>
              <a:path w="280670" h="398145" extrusionOk="0">
                <a:moveTo>
                  <a:pt x="0" y="0"/>
                </a:moveTo>
                <a:lnTo>
                  <a:pt x="17399" y="126619"/>
                </a:lnTo>
                <a:lnTo>
                  <a:pt x="48845" y="105118"/>
                </a:lnTo>
                <a:lnTo>
                  <a:pt x="38100" y="89408"/>
                </a:lnTo>
                <a:lnTo>
                  <a:pt x="69469" y="67818"/>
                </a:lnTo>
                <a:lnTo>
                  <a:pt x="103401" y="67818"/>
                </a:lnTo>
                <a:lnTo>
                  <a:pt x="111760" y="62103"/>
                </a:lnTo>
                <a:lnTo>
                  <a:pt x="0" y="0"/>
                </a:lnTo>
                <a:close/>
              </a:path>
              <a:path w="280670" h="398145" extrusionOk="0">
                <a:moveTo>
                  <a:pt x="69469" y="67818"/>
                </a:moveTo>
                <a:lnTo>
                  <a:pt x="38100" y="89408"/>
                </a:lnTo>
                <a:lnTo>
                  <a:pt x="48845" y="105118"/>
                </a:lnTo>
                <a:lnTo>
                  <a:pt x="80285" y="83622"/>
                </a:lnTo>
                <a:lnTo>
                  <a:pt x="69469" y="67818"/>
                </a:lnTo>
                <a:close/>
              </a:path>
              <a:path w="280670" h="398145" extrusionOk="0">
                <a:moveTo>
                  <a:pt x="103401" y="67818"/>
                </a:moveTo>
                <a:lnTo>
                  <a:pt x="69469" y="67818"/>
                </a:lnTo>
                <a:lnTo>
                  <a:pt x="80285" y="83622"/>
                </a:lnTo>
                <a:lnTo>
                  <a:pt x="103401" y="67818"/>
                </a:lnTo>
                <a:close/>
              </a:path>
            </a:pathLst>
          </a:custGeom>
          <a:solidFill>
            <a:srgbClr val="F65C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5" name="Google Shape;255;p15"/>
          <p:cNvSpPr/>
          <p:nvPr/>
        </p:nvSpPr>
        <p:spPr>
          <a:xfrm>
            <a:off x="3464814" y="3108198"/>
            <a:ext cx="280670" cy="398145"/>
          </a:xfrm>
          <a:custGeom>
            <a:avLst/>
            <a:gdLst/>
            <a:ahLst/>
            <a:cxnLst/>
            <a:rect l="l" t="t" r="r" b="b"/>
            <a:pathLst>
              <a:path w="280670" h="398145" extrusionOk="0">
                <a:moveTo>
                  <a:pt x="80285" y="83622"/>
                </a:moveTo>
                <a:lnTo>
                  <a:pt x="48845" y="105118"/>
                </a:lnTo>
                <a:lnTo>
                  <a:pt x="248920" y="397637"/>
                </a:lnTo>
                <a:lnTo>
                  <a:pt x="280416" y="376047"/>
                </a:lnTo>
                <a:lnTo>
                  <a:pt x="80285" y="83622"/>
                </a:lnTo>
                <a:close/>
              </a:path>
              <a:path w="280670" h="398145" extrusionOk="0">
                <a:moveTo>
                  <a:pt x="0" y="0"/>
                </a:moveTo>
                <a:lnTo>
                  <a:pt x="17399" y="126619"/>
                </a:lnTo>
                <a:lnTo>
                  <a:pt x="48845" y="105118"/>
                </a:lnTo>
                <a:lnTo>
                  <a:pt x="38100" y="89408"/>
                </a:lnTo>
                <a:lnTo>
                  <a:pt x="69469" y="67818"/>
                </a:lnTo>
                <a:lnTo>
                  <a:pt x="103401" y="67818"/>
                </a:lnTo>
                <a:lnTo>
                  <a:pt x="111760" y="62103"/>
                </a:lnTo>
                <a:lnTo>
                  <a:pt x="0" y="0"/>
                </a:lnTo>
                <a:close/>
              </a:path>
              <a:path w="280670" h="398145" extrusionOk="0">
                <a:moveTo>
                  <a:pt x="69469" y="67818"/>
                </a:moveTo>
                <a:lnTo>
                  <a:pt x="38100" y="89408"/>
                </a:lnTo>
                <a:lnTo>
                  <a:pt x="48845" y="105118"/>
                </a:lnTo>
                <a:lnTo>
                  <a:pt x="80285" y="83622"/>
                </a:lnTo>
                <a:lnTo>
                  <a:pt x="69469" y="67818"/>
                </a:lnTo>
                <a:close/>
              </a:path>
              <a:path w="280670" h="398145" extrusionOk="0">
                <a:moveTo>
                  <a:pt x="103401" y="67818"/>
                </a:moveTo>
                <a:lnTo>
                  <a:pt x="69469" y="67818"/>
                </a:lnTo>
                <a:lnTo>
                  <a:pt x="80285" y="83622"/>
                </a:lnTo>
                <a:lnTo>
                  <a:pt x="103401" y="67818"/>
                </a:lnTo>
                <a:close/>
              </a:path>
            </a:pathLst>
          </a:custGeom>
          <a:solidFill>
            <a:srgbClr val="F65C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6" name="Google Shape;256;p15"/>
          <p:cNvSpPr/>
          <p:nvPr/>
        </p:nvSpPr>
        <p:spPr>
          <a:xfrm>
            <a:off x="1152905" y="3111245"/>
            <a:ext cx="280670" cy="398145"/>
          </a:xfrm>
          <a:custGeom>
            <a:avLst/>
            <a:gdLst/>
            <a:ahLst/>
            <a:cxnLst/>
            <a:rect l="l" t="t" r="r" b="b"/>
            <a:pathLst>
              <a:path w="280669" h="398145" extrusionOk="0">
                <a:moveTo>
                  <a:pt x="80296" y="83586"/>
                </a:moveTo>
                <a:lnTo>
                  <a:pt x="48810" y="105119"/>
                </a:lnTo>
                <a:lnTo>
                  <a:pt x="248919" y="397637"/>
                </a:lnTo>
                <a:lnTo>
                  <a:pt x="280415" y="376047"/>
                </a:lnTo>
                <a:lnTo>
                  <a:pt x="80296" y="83586"/>
                </a:lnTo>
                <a:close/>
              </a:path>
              <a:path w="280669" h="398145" extrusionOk="0">
                <a:moveTo>
                  <a:pt x="0" y="0"/>
                </a:moveTo>
                <a:lnTo>
                  <a:pt x="17373" y="126619"/>
                </a:lnTo>
                <a:lnTo>
                  <a:pt x="48810" y="105119"/>
                </a:lnTo>
                <a:lnTo>
                  <a:pt x="38061" y="89408"/>
                </a:lnTo>
                <a:lnTo>
                  <a:pt x="69507" y="67818"/>
                </a:lnTo>
                <a:lnTo>
                  <a:pt x="103352" y="67818"/>
                </a:lnTo>
                <a:lnTo>
                  <a:pt x="111709" y="62103"/>
                </a:lnTo>
                <a:lnTo>
                  <a:pt x="0" y="0"/>
                </a:lnTo>
                <a:close/>
              </a:path>
              <a:path w="280669" h="398145" extrusionOk="0">
                <a:moveTo>
                  <a:pt x="69507" y="67818"/>
                </a:moveTo>
                <a:lnTo>
                  <a:pt x="38061" y="89408"/>
                </a:lnTo>
                <a:lnTo>
                  <a:pt x="48810" y="105119"/>
                </a:lnTo>
                <a:lnTo>
                  <a:pt x="80296" y="83586"/>
                </a:lnTo>
                <a:lnTo>
                  <a:pt x="69507" y="67818"/>
                </a:lnTo>
                <a:close/>
              </a:path>
              <a:path w="280669" h="398145" extrusionOk="0">
                <a:moveTo>
                  <a:pt x="103352" y="67818"/>
                </a:moveTo>
                <a:lnTo>
                  <a:pt x="69507" y="67818"/>
                </a:lnTo>
                <a:lnTo>
                  <a:pt x="80296" y="83586"/>
                </a:lnTo>
                <a:lnTo>
                  <a:pt x="103352" y="67818"/>
                </a:lnTo>
                <a:close/>
              </a:path>
            </a:pathLst>
          </a:custGeom>
          <a:solidFill>
            <a:srgbClr val="F65C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7" name="Google Shape;257;p15"/>
          <p:cNvSpPr txBox="1"/>
          <p:nvPr/>
        </p:nvSpPr>
        <p:spPr>
          <a:xfrm>
            <a:off x="788822" y="5748366"/>
            <a:ext cx="10274300" cy="652145"/>
          </a:xfrm>
          <a:prstGeom prst="rect">
            <a:avLst/>
          </a:prstGeom>
          <a:noFill/>
          <a:ln>
            <a:noFill/>
          </a:ln>
        </p:spPr>
        <p:txBody>
          <a:bodyPr spcFirstLastPara="1" wrap="square" lIns="0" tIns="0" rIns="0" bIns="0" anchor="t" anchorCtr="0">
            <a:spAutoFit/>
          </a:bodyPr>
          <a:lstStyle/>
          <a:p>
            <a:pPr marL="45085" marR="0" lvl="0" indent="0" algn="l" rtl="0">
              <a:lnSpc>
                <a:spcPct val="52222"/>
              </a:lnSpc>
              <a:spcBef>
                <a:spcPts val="0"/>
              </a:spcBef>
              <a:spcAft>
                <a:spcPts val="0"/>
              </a:spcAft>
              <a:buClr>
                <a:srgbClr val="000000"/>
              </a:buClr>
              <a:buSzPts val="3600"/>
              <a:buFont typeface="Arial"/>
              <a:buNone/>
            </a:pPr>
            <a:r>
              <a:rPr lang="en-US" sz="3600" b="0" i="0" u="none" strike="noStrike" cap="none" baseline="-25000">
                <a:solidFill>
                  <a:srgbClr val="000000"/>
                </a:solidFill>
                <a:latin typeface="Cambria Math"/>
                <a:ea typeface="Cambria Math"/>
                <a:cs typeface="Cambria Math"/>
                <a:sym typeface="Cambria Math"/>
              </a:rPr>
              <a:t>𝑥</a:t>
            </a:r>
            <a:r>
              <a:rPr lang="en-US" sz="2625" b="0" i="0" u="none" strike="noStrike" cap="none" baseline="30000">
                <a:solidFill>
                  <a:srgbClr val="000000"/>
                </a:solidFill>
                <a:latin typeface="Cambria Math"/>
                <a:ea typeface="Cambria Math"/>
                <a:cs typeface="Cambria Math"/>
                <a:sym typeface="Cambria Math"/>
              </a:rPr>
              <a:t>&lt;1&gt;	</a:t>
            </a:r>
            <a:r>
              <a:rPr lang="en-US" sz="3600" b="0" i="0" u="none" strike="noStrike" cap="none" baseline="-25000">
                <a:solidFill>
                  <a:srgbClr val="000000"/>
                </a:solidFill>
                <a:latin typeface="Cambria Math"/>
                <a:ea typeface="Cambria Math"/>
                <a:cs typeface="Cambria Math"/>
                <a:sym typeface="Cambria Math"/>
              </a:rPr>
              <a:t>𝑥</a:t>
            </a:r>
            <a:r>
              <a:rPr lang="en-US" sz="2625" b="0" i="0" u="none" strike="noStrike" cap="none" baseline="30000">
                <a:solidFill>
                  <a:srgbClr val="000000"/>
                </a:solidFill>
                <a:latin typeface="Cambria Math"/>
                <a:ea typeface="Cambria Math"/>
                <a:cs typeface="Cambria Math"/>
                <a:sym typeface="Cambria Math"/>
              </a:rPr>
              <a:t>&lt;2&gt;	</a:t>
            </a:r>
            <a:r>
              <a:rPr lang="en-US" sz="3600" b="0" i="0" u="none" strike="noStrike" cap="none" baseline="-25000">
                <a:solidFill>
                  <a:srgbClr val="000000"/>
                </a:solidFill>
                <a:latin typeface="Cambria Math"/>
                <a:ea typeface="Cambria Math"/>
                <a:cs typeface="Cambria Math"/>
                <a:sym typeface="Cambria Math"/>
              </a:rPr>
              <a:t>𝑥</a:t>
            </a:r>
            <a:r>
              <a:rPr lang="en-US" sz="2625" b="0" i="0" u="none" strike="noStrike" cap="none" baseline="30000">
                <a:solidFill>
                  <a:srgbClr val="000000"/>
                </a:solidFill>
                <a:latin typeface="Cambria Math"/>
                <a:ea typeface="Cambria Math"/>
                <a:cs typeface="Cambria Math"/>
                <a:sym typeface="Cambria Math"/>
              </a:rPr>
              <a:t>&lt;4&gt;	</a:t>
            </a:r>
            <a:r>
              <a:rPr lang="en-US" sz="3600" b="0" i="0" u="none" strike="noStrike" cap="none" baseline="-25000">
                <a:solidFill>
                  <a:srgbClr val="000000"/>
                </a:solidFill>
                <a:latin typeface="Cambria Math"/>
                <a:ea typeface="Cambria Math"/>
                <a:cs typeface="Cambria Math"/>
                <a:sym typeface="Cambria Math"/>
              </a:rPr>
              <a:t>𝑥</a:t>
            </a:r>
            <a:r>
              <a:rPr lang="en-US" sz="1750" b="0" i="0" u="none" strike="noStrike" cap="none">
                <a:solidFill>
                  <a:srgbClr val="000000"/>
                </a:solidFill>
                <a:latin typeface="Cambria Math"/>
                <a:ea typeface="Cambria Math"/>
                <a:cs typeface="Cambria Math"/>
                <a:sym typeface="Cambria Math"/>
              </a:rPr>
              <a:t>&lt;5&gt;</a:t>
            </a:r>
            <a:endParaRPr sz="1750" b="0" i="0" u="none" strike="noStrike" cap="none">
              <a:solidFill>
                <a:srgbClr val="000000"/>
              </a:solidFill>
              <a:latin typeface="Cambria Math"/>
              <a:ea typeface="Cambria Math"/>
              <a:cs typeface="Cambria Math"/>
              <a:sym typeface="Cambria Math"/>
            </a:endParaRPr>
          </a:p>
          <a:p>
            <a:pPr marL="0" marR="0" lvl="0" indent="0" algn="l" rtl="0">
              <a:lnSpc>
                <a:spcPct val="100000"/>
              </a:lnSpc>
              <a:spcBef>
                <a:spcPts val="330"/>
              </a:spcBef>
              <a:spcAft>
                <a:spcPts val="0"/>
              </a:spcAft>
              <a:buClr>
                <a:srgbClr val="000000"/>
              </a:buClr>
              <a:buSzPts val="2400"/>
              <a:buFont typeface="Arial"/>
              <a:buNone/>
            </a:pPr>
            <a:r>
              <a:rPr lang="en-US" sz="2400" b="0" i="0" u="none" strike="noStrike" cap="none">
                <a:solidFill>
                  <a:srgbClr val="000000"/>
                </a:solidFill>
                <a:latin typeface="Cambria"/>
                <a:ea typeface="Cambria"/>
                <a:cs typeface="Cambria"/>
                <a:sym typeface="Cambria"/>
              </a:rPr>
              <a:t>Jane	visite	en	septembre</a:t>
            </a:r>
            <a:endParaRPr sz="2400" b="0" i="0" u="none" strike="noStrike" cap="none">
              <a:solidFill>
                <a:srgbClr val="000000"/>
              </a:solidFill>
              <a:latin typeface="Cambria"/>
              <a:ea typeface="Cambria"/>
              <a:cs typeface="Cambria"/>
              <a:sym typeface="Cambria"/>
            </a:endParaRPr>
          </a:p>
        </p:txBody>
      </p:sp>
      <p:sp>
        <p:nvSpPr>
          <p:cNvPr id="258" name="Google Shape;258;p15"/>
          <p:cNvSpPr/>
          <p:nvPr/>
        </p:nvSpPr>
        <p:spPr>
          <a:xfrm>
            <a:off x="10283443" y="5486400"/>
            <a:ext cx="76200" cy="274955"/>
          </a:xfrm>
          <a:custGeom>
            <a:avLst/>
            <a:gdLst/>
            <a:ahLst/>
            <a:cxnLst/>
            <a:rect l="l" t="t" r="r" b="b"/>
            <a:pathLst>
              <a:path w="76200" h="274954" extrusionOk="0">
                <a:moveTo>
                  <a:pt x="44491" y="76114"/>
                </a:moveTo>
                <a:lnTo>
                  <a:pt x="31790" y="76284"/>
                </a:lnTo>
                <a:lnTo>
                  <a:pt x="34417" y="274408"/>
                </a:lnTo>
                <a:lnTo>
                  <a:pt x="47117" y="274231"/>
                </a:lnTo>
                <a:lnTo>
                  <a:pt x="44491" y="76114"/>
                </a:lnTo>
                <a:close/>
              </a:path>
              <a:path w="76200" h="274954" extrusionOk="0">
                <a:moveTo>
                  <a:pt x="37084" y="0"/>
                </a:moveTo>
                <a:lnTo>
                  <a:pt x="0" y="76707"/>
                </a:lnTo>
                <a:lnTo>
                  <a:pt x="31790" y="76284"/>
                </a:lnTo>
                <a:lnTo>
                  <a:pt x="31623" y="63626"/>
                </a:lnTo>
                <a:lnTo>
                  <a:pt x="44323" y="63372"/>
                </a:lnTo>
                <a:lnTo>
                  <a:pt x="69833" y="63372"/>
                </a:lnTo>
                <a:lnTo>
                  <a:pt x="37084" y="0"/>
                </a:lnTo>
                <a:close/>
              </a:path>
              <a:path w="76200" h="274954" extrusionOk="0">
                <a:moveTo>
                  <a:pt x="44323" y="63372"/>
                </a:moveTo>
                <a:lnTo>
                  <a:pt x="31623" y="63626"/>
                </a:lnTo>
                <a:lnTo>
                  <a:pt x="31790" y="76284"/>
                </a:lnTo>
                <a:lnTo>
                  <a:pt x="44491" y="76114"/>
                </a:lnTo>
                <a:lnTo>
                  <a:pt x="44323" y="63372"/>
                </a:lnTo>
                <a:close/>
              </a:path>
              <a:path w="76200" h="274954" extrusionOk="0">
                <a:moveTo>
                  <a:pt x="69833" y="63372"/>
                </a:moveTo>
                <a:lnTo>
                  <a:pt x="44323" y="63372"/>
                </a:lnTo>
                <a:lnTo>
                  <a:pt x="44491" y="76114"/>
                </a:lnTo>
                <a:lnTo>
                  <a:pt x="76200" y="75691"/>
                </a:lnTo>
                <a:lnTo>
                  <a:pt x="69833" y="63372"/>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59" name="Google Shape;259;p15"/>
          <p:cNvSpPr/>
          <p:nvPr/>
        </p:nvSpPr>
        <p:spPr>
          <a:xfrm>
            <a:off x="8049259" y="5486400"/>
            <a:ext cx="76200" cy="274955"/>
          </a:xfrm>
          <a:custGeom>
            <a:avLst/>
            <a:gdLst/>
            <a:ahLst/>
            <a:cxnLst/>
            <a:rect l="l" t="t" r="r" b="b"/>
            <a:pathLst>
              <a:path w="76200" h="274954" extrusionOk="0">
                <a:moveTo>
                  <a:pt x="44491" y="76114"/>
                </a:moveTo>
                <a:lnTo>
                  <a:pt x="31790" y="76284"/>
                </a:lnTo>
                <a:lnTo>
                  <a:pt x="34417" y="274408"/>
                </a:lnTo>
                <a:lnTo>
                  <a:pt x="47117" y="274231"/>
                </a:lnTo>
                <a:lnTo>
                  <a:pt x="44491" y="76114"/>
                </a:lnTo>
                <a:close/>
              </a:path>
              <a:path w="76200" h="274954" extrusionOk="0">
                <a:moveTo>
                  <a:pt x="37084" y="0"/>
                </a:moveTo>
                <a:lnTo>
                  <a:pt x="0" y="76707"/>
                </a:lnTo>
                <a:lnTo>
                  <a:pt x="31790" y="76284"/>
                </a:lnTo>
                <a:lnTo>
                  <a:pt x="31623" y="63626"/>
                </a:lnTo>
                <a:lnTo>
                  <a:pt x="44323" y="63372"/>
                </a:lnTo>
                <a:lnTo>
                  <a:pt x="69833" y="63372"/>
                </a:lnTo>
                <a:lnTo>
                  <a:pt x="37084" y="0"/>
                </a:lnTo>
                <a:close/>
              </a:path>
              <a:path w="76200" h="274954" extrusionOk="0">
                <a:moveTo>
                  <a:pt x="44323" y="63372"/>
                </a:moveTo>
                <a:lnTo>
                  <a:pt x="31623" y="63626"/>
                </a:lnTo>
                <a:lnTo>
                  <a:pt x="31790" y="76284"/>
                </a:lnTo>
                <a:lnTo>
                  <a:pt x="44491" y="76114"/>
                </a:lnTo>
                <a:lnTo>
                  <a:pt x="44323" y="63372"/>
                </a:lnTo>
                <a:close/>
              </a:path>
              <a:path w="76200" h="274954" extrusionOk="0">
                <a:moveTo>
                  <a:pt x="69833" y="63372"/>
                </a:moveTo>
                <a:lnTo>
                  <a:pt x="44323" y="63372"/>
                </a:lnTo>
                <a:lnTo>
                  <a:pt x="44491" y="76114"/>
                </a:lnTo>
                <a:lnTo>
                  <a:pt x="76200" y="75691"/>
                </a:lnTo>
                <a:lnTo>
                  <a:pt x="69833" y="63372"/>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0" name="Google Shape;260;p15"/>
          <p:cNvSpPr/>
          <p:nvPr/>
        </p:nvSpPr>
        <p:spPr>
          <a:xfrm>
            <a:off x="1142504" y="5486400"/>
            <a:ext cx="76200" cy="274955"/>
          </a:xfrm>
          <a:custGeom>
            <a:avLst/>
            <a:gdLst/>
            <a:ahLst/>
            <a:cxnLst/>
            <a:rect l="l" t="t" r="r" b="b"/>
            <a:pathLst>
              <a:path w="76200" h="274954" extrusionOk="0">
                <a:moveTo>
                  <a:pt x="44444" y="76115"/>
                </a:moveTo>
                <a:lnTo>
                  <a:pt x="31743" y="76284"/>
                </a:lnTo>
                <a:lnTo>
                  <a:pt x="34416" y="274408"/>
                </a:lnTo>
                <a:lnTo>
                  <a:pt x="47116" y="274231"/>
                </a:lnTo>
                <a:lnTo>
                  <a:pt x="44444" y="76115"/>
                </a:lnTo>
                <a:close/>
              </a:path>
              <a:path w="76200" h="274954" extrusionOk="0">
                <a:moveTo>
                  <a:pt x="37071" y="0"/>
                </a:moveTo>
                <a:lnTo>
                  <a:pt x="0" y="76707"/>
                </a:lnTo>
                <a:lnTo>
                  <a:pt x="31743" y="76284"/>
                </a:lnTo>
                <a:lnTo>
                  <a:pt x="31572" y="63626"/>
                </a:lnTo>
                <a:lnTo>
                  <a:pt x="44272" y="63372"/>
                </a:lnTo>
                <a:lnTo>
                  <a:pt x="69831" y="63372"/>
                </a:lnTo>
                <a:lnTo>
                  <a:pt x="37071" y="0"/>
                </a:lnTo>
                <a:close/>
              </a:path>
              <a:path w="76200" h="274954" extrusionOk="0">
                <a:moveTo>
                  <a:pt x="44272" y="63372"/>
                </a:moveTo>
                <a:lnTo>
                  <a:pt x="31572" y="63626"/>
                </a:lnTo>
                <a:lnTo>
                  <a:pt x="31743" y="76284"/>
                </a:lnTo>
                <a:lnTo>
                  <a:pt x="44444" y="76115"/>
                </a:lnTo>
                <a:lnTo>
                  <a:pt x="44272" y="63372"/>
                </a:lnTo>
                <a:close/>
              </a:path>
              <a:path w="76200" h="274954" extrusionOk="0">
                <a:moveTo>
                  <a:pt x="69831" y="63372"/>
                </a:moveTo>
                <a:lnTo>
                  <a:pt x="44272" y="63372"/>
                </a:lnTo>
                <a:lnTo>
                  <a:pt x="44444" y="76115"/>
                </a:lnTo>
                <a:lnTo>
                  <a:pt x="76199" y="75691"/>
                </a:lnTo>
                <a:lnTo>
                  <a:pt x="69831" y="63372"/>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1" name="Google Shape;261;p15"/>
          <p:cNvSpPr/>
          <p:nvPr/>
        </p:nvSpPr>
        <p:spPr>
          <a:xfrm>
            <a:off x="3426967" y="5486400"/>
            <a:ext cx="76200" cy="274955"/>
          </a:xfrm>
          <a:custGeom>
            <a:avLst/>
            <a:gdLst/>
            <a:ahLst/>
            <a:cxnLst/>
            <a:rect l="l" t="t" r="r" b="b"/>
            <a:pathLst>
              <a:path w="76200" h="274954" extrusionOk="0">
                <a:moveTo>
                  <a:pt x="44491" y="76114"/>
                </a:moveTo>
                <a:lnTo>
                  <a:pt x="31790" y="76284"/>
                </a:lnTo>
                <a:lnTo>
                  <a:pt x="34416" y="274408"/>
                </a:lnTo>
                <a:lnTo>
                  <a:pt x="47116" y="274231"/>
                </a:lnTo>
                <a:lnTo>
                  <a:pt x="44491" y="76114"/>
                </a:lnTo>
                <a:close/>
              </a:path>
              <a:path w="76200" h="274954" extrusionOk="0">
                <a:moveTo>
                  <a:pt x="37083" y="0"/>
                </a:moveTo>
                <a:lnTo>
                  <a:pt x="0" y="76707"/>
                </a:lnTo>
                <a:lnTo>
                  <a:pt x="31790" y="76284"/>
                </a:lnTo>
                <a:lnTo>
                  <a:pt x="31622" y="63626"/>
                </a:lnTo>
                <a:lnTo>
                  <a:pt x="44322" y="63372"/>
                </a:lnTo>
                <a:lnTo>
                  <a:pt x="69833" y="63372"/>
                </a:lnTo>
                <a:lnTo>
                  <a:pt x="37083" y="0"/>
                </a:lnTo>
                <a:close/>
              </a:path>
              <a:path w="76200" h="274954" extrusionOk="0">
                <a:moveTo>
                  <a:pt x="44322" y="63372"/>
                </a:moveTo>
                <a:lnTo>
                  <a:pt x="31622" y="63626"/>
                </a:lnTo>
                <a:lnTo>
                  <a:pt x="31790" y="76284"/>
                </a:lnTo>
                <a:lnTo>
                  <a:pt x="44491" y="76114"/>
                </a:lnTo>
                <a:lnTo>
                  <a:pt x="44322" y="63372"/>
                </a:lnTo>
                <a:close/>
              </a:path>
              <a:path w="76200" h="274954" extrusionOk="0">
                <a:moveTo>
                  <a:pt x="69833" y="63372"/>
                </a:moveTo>
                <a:lnTo>
                  <a:pt x="44322" y="63372"/>
                </a:lnTo>
                <a:lnTo>
                  <a:pt x="44491" y="76114"/>
                </a:lnTo>
                <a:lnTo>
                  <a:pt x="76199" y="75691"/>
                </a:lnTo>
                <a:lnTo>
                  <a:pt x="69833" y="63372"/>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2" name="Google Shape;262;p15"/>
          <p:cNvSpPr txBox="1"/>
          <p:nvPr/>
        </p:nvSpPr>
        <p:spPr>
          <a:xfrm>
            <a:off x="192023" y="1109109"/>
            <a:ext cx="11584305" cy="5291455"/>
          </a:xfrm>
          <a:prstGeom prst="rect">
            <a:avLst/>
          </a:prstGeom>
          <a:noFill/>
          <a:ln>
            <a:noFill/>
          </a:ln>
        </p:spPr>
        <p:txBody>
          <a:bodyPr spcFirstLastPara="1" wrap="square" lIns="0" tIns="0" rIns="0" bIns="0" anchor="t" anchorCtr="0">
            <a:spAutoFit/>
          </a:bodyPr>
          <a:lstStyle/>
          <a:p>
            <a:pPr marL="4490085" marR="0" lvl="0" indent="0" algn="l" rtl="0">
              <a:lnSpc>
                <a:spcPct val="59633"/>
              </a:lnSpc>
              <a:spcBef>
                <a:spcPts val="0"/>
              </a:spcBef>
              <a:spcAft>
                <a:spcPts val="0"/>
              </a:spcAft>
              <a:buClr>
                <a:srgbClr val="000000"/>
              </a:buClr>
              <a:buSzPts val="3000"/>
              <a:buFont typeface="Arial"/>
              <a:buNone/>
            </a:pPr>
            <a:r>
              <a:rPr lang="en-US" sz="3000" b="0" i="0" u="none" strike="noStrike" cap="none" baseline="-25000">
                <a:solidFill>
                  <a:srgbClr val="000000"/>
                </a:solidFill>
                <a:latin typeface="Cambria Math"/>
                <a:ea typeface="Cambria Math"/>
                <a:cs typeface="Cambria Math"/>
                <a:sym typeface="Cambria Math"/>
              </a:rPr>
              <a:t>𝑀𝑢𝑙𝑡𝑖𝐻𝑒𝑎𝑑 𝑄, 𝐾, 𝑉	</a:t>
            </a:r>
            <a:r>
              <a:rPr lang="en-US" sz="1800" b="0" i="0" u="none" strike="noStrike" cap="none">
                <a:solidFill>
                  <a:srgbClr val="000000"/>
                </a:solidFill>
                <a:latin typeface="Cambria Math"/>
                <a:ea typeface="Cambria Math"/>
                <a:cs typeface="Cambria Math"/>
                <a:sym typeface="Cambria Math"/>
              </a:rPr>
              <a:t>= 𝑐𝑜𝑛𝑐𝑎𝑡 ℎ𝑒𝑎𝑑</a:t>
            </a:r>
            <a:r>
              <a:rPr lang="en-US" sz="1950" b="0" i="0" u="none" strike="noStrike" cap="none" baseline="-25000">
                <a:solidFill>
                  <a:srgbClr val="000000"/>
                </a:solidFill>
                <a:latin typeface="Cambria Math"/>
                <a:ea typeface="Cambria Math"/>
                <a:cs typeface="Cambria Math"/>
                <a:sym typeface="Cambria Math"/>
              </a:rPr>
              <a:t>1</a:t>
            </a:r>
            <a:r>
              <a:rPr lang="en-US" sz="1800" b="0" i="0" u="none" strike="noStrike" cap="none">
                <a:solidFill>
                  <a:srgbClr val="000000"/>
                </a:solidFill>
                <a:latin typeface="Cambria Math"/>
                <a:ea typeface="Cambria Math"/>
                <a:cs typeface="Cambria Math"/>
                <a:sym typeface="Cambria Math"/>
              </a:rPr>
              <a:t>ℎ𝑒𝑎𝑑</a:t>
            </a:r>
            <a:r>
              <a:rPr lang="en-US" sz="1950" b="0" i="0" u="none" strike="noStrike" cap="none" baseline="-25000">
                <a:solidFill>
                  <a:srgbClr val="000000"/>
                </a:solidFill>
                <a:latin typeface="Cambria Math"/>
                <a:ea typeface="Cambria Math"/>
                <a:cs typeface="Cambria Math"/>
                <a:sym typeface="Cambria Math"/>
              </a:rPr>
              <a:t>2 </a:t>
            </a:r>
            <a:r>
              <a:rPr lang="en-US" sz="1800" b="0" i="0" u="none" strike="noStrike" cap="none">
                <a:solidFill>
                  <a:srgbClr val="000000"/>
                </a:solidFill>
                <a:latin typeface="Cambria Math"/>
                <a:ea typeface="Cambria Math"/>
                <a:cs typeface="Cambria Math"/>
                <a:sym typeface="Cambria Math"/>
              </a:rPr>
              <a:t>… ℎ𝑒𝑎𝑑</a:t>
            </a:r>
            <a:r>
              <a:rPr lang="en-US" sz="1950" b="0" i="0" u="none" strike="noStrike" cap="none" baseline="-25000">
                <a:solidFill>
                  <a:srgbClr val="000000"/>
                </a:solidFill>
                <a:latin typeface="Cambria Math"/>
                <a:ea typeface="Cambria Math"/>
                <a:cs typeface="Cambria Math"/>
                <a:sym typeface="Cambria Math"/>
              </a:rPr>
              <a:t>𝑛  </a:t>
            </a:r>
            <a:r>
              <a:rPr lang="en-US" sz="1800" b="0" i="0" u="none" strike="noStrike" cap="none">
                <a:solidFill>
                  <a:srgbClr val="000000"/>
                </a:solidFill>
                <a:latin typeface="Cambria Math"/>
                <a:ea typeface="Cambria Math"/>
                <a:cs typeface="Cambria Math"/>
                <a:sym typeface="Cambria Math"/>
              </a:rPr>
              <a:t>𝑊</a:t>
            </a:r>
            <a:r>
              <a:rPr lang="en-US" sz="1950" b="0" i="0" u="none" strike="noStrike" cap="none" baseline="-25000">
                <a:solidFill>
                  <a:srgbClr val="000000"/>
                </a:solidFill>
                <a:latin typeface="Cambria Math"/>
                <a:ea typeface="Cambria Math"/>
                <a:cs typeface="Cambria Math"/>
                <a:sym typeface="Cambria Math"/>
              </a:rPr>
              <a:t>𝑜</a:t>
            </a:r>
            <a:endParaRPr sz="1950" b="0" i="0" u="none" strike="noStrike" cap="none" baseline="-25000">
              <a:solidFill>
                <a:srgbClr val="000000"/>
              </a:solidFill>
              <a:latin typeface="Cambria Math"/>
              <a:ea typeface="Cambria Math"/>
              <a:cs typeface="Cambria Math"/>
              <a:sym typeface="Cambria Math"/>
            </a:endParaRPr>
          </a:p>
          <a:p>
            <a:pPr marL="0" marR="1382395" lvl="0" indent="0" algn="r" rtl="0">
              <a:lnSpc>
                <a:spcPct val="45384"/>
              </a:lnSpc>
              <a:spcBef>
                <a:spcPts val="0"/>
              </a:spcBef>
              <a:spcAft>
                <a:spcPts val="0"/>
              </a:spcAft>
              <a:buClr>
                <a:srgbClr val="000000"/>
              </a:buClr>
              <a:buSzPts val="1950"/>
              <a:buFont typeface="Arial"/>
              <a:buNone/>
            </a:pPr>
            <a:r>
              <a:rPr lang="en-US" sz="1950" b="0" i="0" u="none" strike="noStrike" cap="none" baseline="30000">
                <a:solidFill>
                  <a:srgbClr val="000000"/>
                </a:solidFill>
                <a:latin typeface="Cambria Math"/>
                <a:ea typeface="Cambria Math"/>
                <a:cs typeface="Cambria Math"/>
                <a:sym typeface="Cambria Math"/>
              </a:rPr>
              <a:t>𝑄	</a:t>
            </a:r>
            <a:r>
              <a:rPr lang="en-US" sz="1300" b="0" i="0" u="none" strike="noStrike" cap="none">
                <a:solidFill>
                  <a:srgbClr val="000000"/>
                </a:solidFill>
                <a:latin typeface="Cambria Math"/>
                <a:ea typeface="Cambria Math"/>
                <a:cs typeface="Cambria Math"/>
                <a:sym typeface="Cambria Math"/>
              </a:rPr>
              <a:t>𝐾	𝑉</a:t>
            </a:r>
            <a:endParaRPr sz="1300" b="0" i="0" u="none" strike="noStrike" cap="none">
              <a:solidFill>
                <a:srgbClr val="000000"/>
              </a:solidFill>
              <a:latin typeface="Cambria Math"/>
              <a:ea typeface="Cambria Math"/>
              <a:cs typeface="Cambria Math"/>
              <a:sym typeface="Cambria Math"/>
            </a:endParaRPr>
          </a:p>
          <a:p>
            <a:pPr marL="3763009" marR="0" lvl="0" indent="0" algn="l" rtl="0">
              <a:lnSpc>
                <a:spcPct val="49259"/>
              </a:lnSpc>
              <a:spcBef>
                <a:spcPts val="0"/>
              </a:spcBef>
              <a:spcAft>
                <a:spcPts val="0"/>
              </a:spcAft>
              <a:buClr>
                <a:srgbClr val="000000"/>
              </a:buClr>
              <a:buSzPts val="2700"/>
              <a:buFont typeface="Arial"/>
              <a:buNone/>
            </a:pPr>
            <a:r>
              <a:rPr lang="en-US" sz="2700" b="0" i="0" u="none" strike="noStrike" cap="none" baseline="-25000">
                <a:solidFill>
                  <a:srgbClr val="000000"/>
                </a:solidFill>
                <a:latin typeface="Cambria Math"/>
                <a:ea typeface="Cambria Math"/>
                <a:cs typeface="Cambria Math"/>
                <a:sym typeface="Cambria Math"/>
              </a:rPr>
              <a:t>𝑸𝑲</a:t>
            </a:r>
            <a:r>
              <a:rPr lang="en-US" sz="1950" b="0" i="0" u="none" strike="noStrike" cap="none" baseline="30000">
                <a:solidFill>
                  <a:srgbClr val="000000"/>
                </a:solidFill>
                <a:latin typeface="Cambria Math"/>
                <a:ea typeface="Cambria Math"/>
                <a:cs typeface="Cambria Math"/>
                <a:sym typeface="Cambria Math"/>
              </a:rPr>
              <a:t>𝑻	</a:t>
            </a:r>
            <a:r>
              <a:rPr lang="en-US" sz="1800" b="0" i="0" u="none" strike="noStrike" cap="none">
                <a:solidFill>
                  <a:srgbClr val="000000"/>
                </a:solidFill>
                <a:latin typeface="Cambria Math"/>
                <a:ea typeface="Cambria Math"/>
                <a:cs typeface="Cambria Math"/>
                <a:sym typeface="Cambria Math"/>
              </a:rPr>
              <a:t>ℎ𝑒𝑎𝑑</a:t>
            </a:r>
            <a:r>
              <a:rPr lang="en-US" sz="1950" b="0" i="0" u="none" strike="noStrike" cap="none" baseline="-25000">
                <a:solidFill>
                  <a:srgbClr val="000000"/>
                </a:solidFill>
                <a:latin typeface="Cambria Math"/>
                <a:ea typeface="Cambria Math"/>
                <a:cs typeface="Cambria Math"/>
                <a:sym typeface="Cambria Math"/>
              </a:rPr>
              <a:t>𝑖 </a:t>
            </a:r>
            <a:r>
              <a:rPr lang="en-US" sz="1800" b="0" i="0" u="none" strike="noStrike" cap="none">
                <a:solidFill>
                  <a:srgbClr val="000000"/>
                </a:solidFill>
                <a:latin typeface="Cambria Math"/>
                <a:ea typeface="Cambria Math"/>
                <a:cs typeface="Cambria Math"/>
                <a:sym typeface="Cambria Math"/>
              </a:rPr>
              <a:t>= 𝐴𝑡𝑡𝑒𝑛𝑡𝑖𝑜𝑛 (𝑊</a:t>
            </a:r>
            <a:r>
              <a:rPr lang="en-US" sz="1950" b="0" i="0" u="none" strike="noStrike" cap="none" baseline="-25000">
                <a:solidFill>
                  <a:srgbClr val="000000"/>
                </a:solidFill>
                <a:latin typeface="Cambria Math"/>
                <a:ea typeface="Cambria Math"/>
                <a:cs typeface="Cambria Math"/>
                <a:sym typeface="Cambria Math"/>
              </a:rPr>
              <a:t>𝑖	</a:t>
            </a:r>
            <a:r>
              <a:rPr lang="en-US" sz="1800" b="0" i="0" u="none" strike="noStrike" cap="none">
                <a:solidFill>
                  <a:srgbClr val="000000"/>
                </a:solidFill>
                <a:latin typeface="Cambria Math"/>
                <a:ea typeface="Cambria Math"/>
                <a:cs typeface="Cambria Math"/>
                <a:sym typeface="Cambria Math"/>
              </a:rPr>
              <a:t>𝑄, 𝑊</a:t>
            </a:r>
            <a:r>
              <a:rPr lang="en-US" sz="1950" b="0" i="0" u="none" strike="noStrike" cap="none" baseline="-25000">
                <a:solidFill>
                  <a:srgbClr val="000000"/>
                </a:solidFill>
                <a:latin typeface="Cambria Math"/>
                <a:ea typeface="Cambria Math"/>
                <a:cs typeface="Cambria Math"/>
                <a:sym typeface="Cambria Math"/>
              </a:rPr>
              <a:t>𝑖 </a:t>
            </a:r>
            <a:r>
              <a:rPr lang="en-US" sz="1800" b="0" i="0" u="none" strike="noStrike" cap="none">
                <a:solidFill>
                  <a:srgbClr val="000000"/>
                </a:solidFill>
                <a:latin typeface="Cambria Math"/>
                <a:ea typeface="Cambria Math"/>
                <a:cs typeface="Cambria Math"/>
                <a:sym typeface="Cambria Math"/>
              </a:rPr>
              <a:t>𝐾, 𝑊</a:t>
            </a:r>
            <a:r>
              <a:rPr lang="en-US" sz="1950" b="0" i="0" u="none" strike="noStrike" cap="none" baseline="-25000">
                <a:solidFill>
                  <a:srgbClr val="000000"/>
                </a:solidFill>
                <a:latin typeface="Cambria Math"/>
                <a:ea typeface="Cambria Math"/>
                <a:cs typeface="Cambria Math"/>
                <a:sym typeface="Cambria Math"/>
              </a:rPr>
              <a:t>𝑖 </a:t>
            </a:r>
            <a:r>
              <a:rPr lang="en-US" sz="1800" b="0" i="0" u="none" strike="noStrike" cap="none">
                <a:solidFill>
                  <a:srgbClr val="000000"/>
                </a:solidFill>
                <a:latin typeface="Cambria Math"/>
                <a:ea typeface="Cambria Math"/>
                <a:cs typeface="Cambria Math"/>
                <a:sym typeface="Cambria Math"/>
              </a:rPr>
              <a:t>𝑉)</a:t>
            </a:r>
            <a:endParaRPr sz="1800" b="0" i="0" u="none" strike="noStrike" cap="none">
              <a:solidFill>
                <a:srgbClr val="000000"/>
              </a:solidFill>
              <a:latin typeface="Cambria Math"/>
              <a:ea typeface="Cambria Math"/>
              <a:cs typeface="Cambria Math"/>
              <a:sym typeface="Cambria Math"/>
            </a:endParaRPr>
          </a:p>
          <a:p>
            <a:pPr marL="406400" marR="0" lvl="0" indent="0" algn="l" rtl="0">
              <a:lnSpc>
                <a:spcPct val="93833"/>
              </a:lnSpc>
              <a:spcBef>
                <a:spcPts val="0"/>
              </a:spcBef>
              <a:spcAft>
                <a:spcPts val="0"/>
              </a:spcAft>
              <a:buClr>
                <a:srgbClr val="000000"/>
              </a:buClr>
              <a:buSzPts val="1800"/>
              <a:buFont typeface="Arial"/>
              <a:buNone/>
            </a:pPr>
            <a:r>
              <a:rPr lang="en-US" sz="1800" b="0" i="0" u="none" strike="noStrike" cap="none">
                <a:solidFill>
                  <a:srgbClr val="000000"/>
                </a:solidFill>
                <a:latin typeface="Cambria Math"/>
                <a:ea typeface="Cambria Math"/>
                <a:cs typeface="Cambria Math"/>
                <a:sym typeface="Cambria Math"/>
              </a:rPr>
              <a:t>𝑨𝒕𝒕𝒆𝒏𝒕𝒊𝒐𝒏 𝑸, 𝑲, 𝑽	= 𝒔𝒐𝒇𝒕𝒎𝒂𝒙	𝑽</a:t>
            </a:r>
            <a:endParaRPr sz="1800" b="0" i="0" u="none" strike="noStrike" cap="none">
              <a:solidFill>
                <a:srgbClr val="000000"/>
              </a:solidFill>
              <a:latin typeface="Cambria Math"/>
              <a:ea typeface="Cambria Math"/>
              <a:cs typeface="Cambria Math"/>
              <a:sym typeface="Cambria Math"/>
            </a:endParaRPr>
          </a:p>
          <a:p>
            <a:pPr marL="0" marR="3434079" lvl="0" indent="0" algn="ctr" rtl="0">
              <a:lnSpc>
                <a:spcPct val="95384"/>
              </a:lnSpc>
              <a:spcBef>
                <a:spcPts val="0"/>
              </a:spcBef>
              <a:spcAft>
                <a:spcPts val="0"/>
              </a:spcAft>
              <a:buClr>
                <a:srgbClr val="000000"/>
              </a:buClr>
              <a:buSzPts val="1800"/>
              <a:buFont typeface="Arial"/>
              <a:buNone/>
            </a:pPr>
            <a:r>
              <a:rPr lang="en-US" sz="1800" b="0" i="0" u="none" strike="noStrike" cap="none">
                <a:solidFill>
                  <a:srgbClr val="000000"/>
                </a:solidFill>
                <a:latin typeface="Cambria Math"/>
                <a:ea typeface="Cambria Math"/>
                <a:cs typeface="Cambria Math"/>
                <a:sym typeface="Cambria Math"/>
              </a:rPr>
              <a:t>𝒅</a:t>
            </a:r>
            <a:r>
              <a:rPr lang="en-US" sz="1950" b="0" i="0" u="none" strike="noStrike" cap="none" baseline="-25000">
                <a:solidFill>
                  <a:srgbClr val="000000"/>
                </a:solidFill>
                <a:latin typeface="Cambria Math"/>
                <a:ea typeface="Cambria Math"/>
                <a:cs typeface="Cambria Math"/>
                <a:sym typeface="Cambria Math"/>
              </a:rPr>
              <a:t>𝒌</a:t>
            </a:r>
            <a:endParaRPr sz="1950" b="0" i="0" u="none" strike="noStrike" cap="none" baseline="-25000">
              <a:solidFill>
                <a:srgbClr val="000000"/>
              </a:solidFill>
              <a:latin typeface="Cambria Math"/>
              <a:ea typeface="Cambria Math"/>
              <a:cs typeface="Cambria Math"/>
              <a:sym typeface="Cambria Math"/>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Cambria Math"/>
              <a:ea typeface="Cambria Math"/>
              <a:cs typeface="Cambria Math"/>
              <a:sym typeface="Cambria Math"/>
            </a:endParaRPr>
          </a:p>
          <a:p>
            <a:pPr marL="0" marR="0" lvl="0" indent="0" algn="l" rtl="0">
              <a:lnSpc>
                <a:spcPct val="100000"/>
              </a:lnSpc>
              <a:spcBef>
                <a:spcPts val="40"/>
              </a:spcBef>
              <a:spcAft>
                <a:spcPts val="0"/>
              </a:spcAft>
              <a:buClr>
                <a:srgbClr val="000000"/>
              </a:buClr>
              <a:buSzPts val="1600"/>
              <a:buFont typeface="Arial"/>
              <a:buNone/>
            </a:pPr>
            <a:endParaRPr sz="1600" b="0" i="0" u="none" strike="noStrike" cap="none">
              <a:solidFill>
                <a:srgbClr val="000000"/>
              </a:solidFill>
              <a:latin typeface="Cambria Math"/>
              <a:ea typeface="Cambria Math"/>
              <a:cs typeface="Cambria Math"/>
              <a:sym typeface="Cambria Math"/>
            </a:endParaRPr>
          </a:p>
          <a:p>
            <a:pPr marL="779780" marR="0" lvl="0" indent="0" algn="ctr" rtl="0">
              <a:lnSpc>
                <a:spcPct val="45641"/>
              </a:lnSpc>
              <a:spcBef>
                <a:spcPts val="0"/>
              </a:spcBef>
              <a:spcAft>
                <a:spcPts val="0"/>
              </a:spcAft>
              <a:buClr>
                <a:srgbClr val="000000"/>
              </a:buClr>
              <a:buSzPts val="1950"/>
              <a:buFont typeface="Arial"/>
              <a:buNone/>
            </a:pPr>
            <a:r>
              <a:rPr lang="en-US" sz="1950" b="0" i="0" u="none" strike="noStrike" cap="none" baseline="30000">
                <a:solidFill>
                  <a:srgbClr val="000000"/>
                </a:solidFill>
                <a:latin typeface="Cambria Math"/>
                <a:ea typeface="Cambria Math"/>
                <a:cs typeface="Cambria Math"/>
                <a:sym typeface="Cambria Math"/>
              </a:rPr>
              <a:t>𝑸𝑸	𝑲</a:t>
            </a:r>
            <a:r>
              <a:rPr lang="en-US" sz="1300" b="0" i="0" u="none" strike="noStrike" cap="none">
                <a:solidFill>
                  <a:srgbClr val="000000"/>
                </a:solidFill>
                <a:latin typeface="Cambria Math"/>
                <a:ea typeface="Cambria Math"/>
                <a:cs typeface="Cambria Math"/>
                <a:sym typeface="Cambria Math"/>
              </a:rPr>
              <a:t>𝑲	</a:t>
            </a:r>
            <a:r>
              <a:rPr lang="en-US" sz="1950" b="0" i="0" u="none" strike="noStrike" cap="none" baseline="30000">
                <a:solidFill>
                  <a:srgbClr val="000000"/>
                </a:solidFill>
                <a:latin typeface="Cambria Math"/>
                <a:ea typeface="Cambria Math"/>
                <a:cs typeface="Cambria Math"/>
                <a:sym typeface="Cambria Math"/>
              </a:rPr>
              <a:t>𝑽</a:t>
            </a:r>
            <a:r>
              <a:rPr lang="en-US" sz="1300" b="0" i="0" u="none" strike="noStrike" cap="none">
                <a:solidFill>
                  <a:srgbClr val="000000"/>
                </a:solidFill>
                <a:latin typeface="Cambria Math"/>
                <a:ea typeface="Cambria Math"/>
                <a:cs typeface="Cambria Math"/>
                <a:sym typeface="Cambria Math"/>
              </a:rPr>
              <a:t>𝑽</a:t>
            </a:r>
            <a:endParaRPr sz="1300" b="0" i="0" u="none" strike="noStrike" cap="none">
              <a:solidFill>
                <a:srgbClr val="000000"/>
              </a:solidFill>
              <a:latin typeface="Cambria Math"/>
              <a:ea typeface="Cambria Math"/>
              <a:cs typeface="Cambria Math"/>
              <a:sym typeface="Cambria Math"/>
            </a:endParaRPr>
          </a:p>
          <a:p>
            <a:pPr marL="0" marR="354965" lvl="0" indent="0" algn="ctr" rtl="0">
              <a:lnSpc>
                <a:spcPct val="55185"/>
              </a:lnSpc>
              <a:spcBef>
                <a:spcPts val="0"/>
              </a:spcBef>
              <a:spcAft>
                <a:spcPts val="0"/>
              </a:spcAft>
              <a:buClr>
                <a:srgbClr val="000000"/>
              </a:buClr>
              <a:buSzPts val="2700"/>
              <a:buFont typeface="Arial"/>
              <a:buNone/>
            </a:pPr>
            <a:r>
              <a:rPr lang="en-US" sz="2700" b="0" i="0" u="none" strike="noStrike" cap="none" baseline="30000">
                <a:solidFill>
                  <a:srgbClr val="000000"/>
                </a:solidFill>
                <a:latin typeface="Cambria Math"/>
                <a:ea typeface="Cambria Math"/>
                <a:cs typeface="Cambria Math"/>
                <a:sym typeface="Cambria Math"/>
              </a:rPr>
              <a:t>𝑨𝒕𝒕𝒆𝒏𝒕𝒊</a:t>
            </a:r>
            <a:r>
              <a:rPr lang="en-US" sz="1800" b="0" i="0" u="none" strike="noStrike" cap="none">
                <a:solidFill>
                  <a:srgbClr val="000000"/>
                </a:solidFill>
                <a:latin typeface="Cambria Math"/>
                <a:ea typeface="Cambria Math"/>
                <a:cs typeface="Cambria Math"/>
                <a:sym typeface="Cambria Math"/>
              </a:rPr>
              <a:t>𝑨𝒕𝒕𝒆𝒏𝒕𝒊</a:t>
            </a:r>
            <a:r>
              <a:rPr lang="en-US" sz="2700" b="0" i="0" u="none" strike="noStrike" cap="none" baseline="30000">
                <a:solidFill>
                  <a:srgbClr val="000000"/>
                </a:solidFill>
                <a:latin typeface="Cambria Math"/>
                <a:ea typeface="Cambria Math"/>
                <a:cs typeface="Cambria Math"/>
                <a:sym typeface="Cambria Math"/>
              </a:rPr>
              <a:t>𝒐</a:t>
            </a:r>
            <a:r>
              <a:rPr lang="en-US" sz="1800" b="0" i="0" u="none" strike="noStrike" cap="none">
                <a:solidFill>
                  <a:srgbClr val="000000"/>
                </a:solidFill>
                <a:latin typeface="Cambria Math"/>
                <a:ea typeface="Cambria Math"/>
                <a:cs typeface="Cambria Math"/>
                <a:sym typeface="Cambria Math"/>
              </a:rPr>
              <a:t>𝒐𝒏</a:t>
            </a:r>
            <a:r>
              <a:rPr lang="en-US" sz="2700" b="0" i="0" u="none" strike="noStrike" cap="none" baseline="30000">
                <a:solidFill>
                  <a:srgbClr val="000000"/>
                </a:solidFill>
                <a:latin typeface="Cambria Math"/>
                <a:ea typeface="Cambria Math"/>
                <a:cs typeface="Cambria Math"/>
                <a:sym typeface="Cambria Math"/>
              </a:rPr>
              <a:t>𝒏(</a:t>
            </a:r>
            <a:r>
              <a:rPr lang="en-US" sz="1800" b="0" i="0" u="none" strike="noStrike" cap="none">
                <a:solidFill>
                  <a:srgbClr val="000000"/>
                </a:solidFill>
                <a:latin typeface="Cambria Math"/>
                <a:ea typeface="Cambria Math"/>
                <a:cs typeface="Cambria Math"/>
                <a:sym typeface="Cambria Math"/>
              </a:rPr>
              <a:t>(</a:t>
            </a:r>
            <a:r>
              <a:rPr lang="en-US" sz="2700" b="0" i="0" u="none" strike="noStrike" cap="none" baseline="30000">
                <a:solidFill>
                  <a:srgbClr val="000000"/>
                </a:solidFill>
                <a:latin typeface="Cambria Math"/>
                <a:ea typeface="Cambria Math"/>
                <a:cs typeface="Cambria Math"/>
                <a:sym typeface="Cambria Math"/>
              </a:rPr>
              <a:t>𝑾</a:t>
            </a:r>
            <a:r>
              <a:rPr lang="en-US" sz="1800" b="0" i="0" u="none" strike="noStrike" cap="none">
                <a:solidFill>
                  <a:srgbClr val="000000"/>
                </a:solidFill>
                <a:latin typeface="Cambria Math"/>
                <a:ea typeface="Cambria Math"/>
                <a:cs typeface="Cambria Math"/>
                <a:sym typeface="Cambria Math"/>
              </a:rPr>
              <a:t>𝑾</a:t>
            </a:r>
            <a:r>
              <a:rPr lang="en-US" sz="1950" b="0" i="0" u="none" strike="noStrike" cap="none" baseline="-25000">
                <a:solidFill>
                  <a:srgbClr val="000000"/>
                </a:solidFill>
                <a:latin typeface="Cambria Math"/>
                <a:ea typeface="Cambria Math"/>
                <a:cs typeface="Cambria Math"/>
                <a:sym typeface="Cambria Math"/>
              </a:rPr>
              <a:t>𝟏𝒊 </a:t>
            </a:r>
            <a:r>
              <a:rPr lang="en-US" sz="2700" b="0" i="0" u="none" strike="noStrike" cap="none" baseline="30000">
                <a:solidFill>
                  <a:srgbClr val="000000"/>
                </a:solidFill>
                <a:latin typeface="Cambria Math"/>
                <a:ea typeface="Cambria Math"/>
                <a:cs typeface="Cambria Math"/>
                <a:sym typeface="Cambria Math"/>
              </a:rPr>
              <a:t>𝑸</a:t>
            </a:r>
            <a:r>
              <a:rPr lang="en-US" sz="1800" b="0" i="0" u="none" strike="noStrike" cap="none">
                <a:solidFill>
                  <a:srgbClr val="000000"/>
                </a:solidFill>
                <a:latin typeface="Cambria Math"/>
                <a:ea typeface="Cambria Math"/>
                <a:cs typeface="Cambria Math"/>
                <a:sym typeface="Cambria Math"/>
              </a:rPr>
              <a:t>𝑸</a:t>
            </a:r>
            <a:r>
              <a:rPr lang="en-US" sz="2700" b="0" i="0" u="none" strike="noStrike" cap="none" baseline="30000">
                <a:solidFill>
                  <a:srgbClr val="000000"/>
                </a:solidFill>
                <a:latin typeface="Cambria Math"/>
                <a:ea typeface="Cambria Math"/>
                <a:cs typeface="Cambria Math"/>
                <a:sym typeface="Cambria Math"/>
              </a:rPr>
              <a:t>,</a:t>
            </a:r>
            <a:r>
              <a:rPr lang="en-US" sz="1800" b="0" i="0" u="none" strike="noStrike" cap="none">
                <a:solidFill>
                  <a:srgbClr val="000000"/>
                </a:solidFill>
                <a:latin typeface="Cambria Math"/>
                <a:ea typeface="Cambria Math"/>
                <a:cs typeface="Cambria Math"/>
                <a:sym typeface="Cambria Math"/>
              </a:rPr>
              <a:t>, </a:t>
            </a:r>
            <a:r>
              <a:rPr lang="en-US" sz="2700" b="0" i="0" u="none" strike="noStrike" cap="none" baseline="30000">
                <a:solidFill>
                  <a:srgbClr val="000000"/>
                </a:solidFill>
                <a:latin typeface="Cambria Math"/>
                <a:ea typeface="Cambria Math"/>
                <a:cs typeface="Cambria Math"/>
                <a:sym typeface="Cambria Math"/>
              </a:rPr>
              <a:t>𝑾</a:t>
            </a:r>
            <a:r>
              <a:rPr lang="en-US" sz="1800" b="0" i="0" u="none" strike="noStrike" cap="none">
                <a:solidFill>
                  <a:srgbClr val="000000"/>
                </a:solidFill>
                <a:latin typeface="Cambria Math"/>
                <a:ea typeface="Cambria Math"/>
                <a:cs typeface="Cambria Math"/>
                <a:sym typeface="Cambria Math"/>
              </a:rPr>
              <a:t>𝑾</a:t>
            </a:r>
            <a:r>
              <a:rPr lang="en-US" sz="1950" b="0" i="0" u="none" strike="noStrike" cap="none" baseline="-25000">
                <a:solidFill>
                  <a:srgbClr val="000000"/>
                </a:solidFill>
                <a:latin typeface="Cambria Math"/>
                <a:ea typeface="Cambria Math"/>
                <a:cs typeface="Cambria Math"/>
                <a:sym typeface="Cambria Math"/>
              </a:rPr>
              <a:t>𝟏𝒊 </a:t>
            </a:r>
            <a:r>
              <a:rPr lang="en-US" sz="2700" b="0" i="0" u="none" strike="noStrike" cap="none" baseline="30000">
                <a:solidFill>
                  <a:srgbClr val="000000"/>
                </a:solidFill>
                <a:latin typeface="Cambria Math"/>
                <a:ea typeface="Cambria Math"/>
                <a:cs typeface="Cambria Math"/>
                <a:sym typeface="Cambria Math"/>
              </a:rPr>
              <a:t>𝑲</a:t>
            </a:r>
            <a:r>
              <a:rPr lang="en-US" sz="1800" b="0" i="0" u="none" strike="noStrike" cap="none">
                <a:solidFill>
                  <a:srgbClr val="000000"/>
                </a:solidFill>
                <a:latin typeface="Cambria Math"/>
                <a:ea typeface="Cambria Math"/>
                <a:cs typeface="Cambria Math"/>
                <a:sym typeface="Cambria Math"/>
              </a:rPr>
              <a:t>𝑲</a:t>
            </a:r>
            <a:r>
              <a:rPr lang="en-US" sz="2700" b="0" i="0" u="none" strike="noStrike" cap="none" baseline="30000">
                <a:solidFill>
                  <a:srgbClr val="000000"/>
                </a:solidFill>
                <a:latin typeface="Cambria Math"/>
                <a:ea typeface="Cambria Math"/>
                <a:cs typeface="Cambria Math"/>
                <a:sym typeface="Cambria Math"/>
              </a:rPr>
              <a:t>,</a:t>
            </a:r>
            <a:r>
              <a:rPr lang="en-US" sz="1800" b="0" i="0" u="none" strike="noStrike" cap="none">
                <a:solidFill>
                  <a:srgbClr val="000000"/>
                </a:solidFill>
                <a:latin typeface="Cambria Math"/>
                <a:ea typeface="Cambria Math"/>
                <a:cs typeface="Cambria Math"/>
                <a:sym typeface="Cambria Math"/>
              </a:rPr>
              <a:t>, </a:t>
            </a:r>
            <a:r>
              <a:rPr lang="en-US" sz="2700" b="0" i="0" u="none" strike="noStrike" cap="none" baseline="30000">
                <a:solidFill>
                  <a:srgbClr val="000000"/>
                </a:solidFill>
                <a:latin typeface="Cambria Math"/>
                <a:ea typeface="Cambria Math"/>
                <a:cs typeface="Cambria Math"/>
                <a:sym typeface="Cambria Math"/>
              </a:rPr>
              <a:t>𝑾</a:t>
            </a:r>
            <a:r>
              <a:rPr lang="en-US" sz="1800" b="0" i="0" u="none" strike="noStrike" cap="none">
                <a:solidFill>
                  <a:srgbClr val="000000"/>
                </a:solidFill>
                <a:latin typeface="Cambria Math"/>
                <a:ea typeface="Cambria Math"/>
                <a:cs typeface="Cambria Math"/>
                <a:sym typeface="Cambria Math"/>
              </a:rPr>
              <a:t>𝑾</a:t>
            </a:r>
            <a:r>
              <a:rPr lang="en-US" sz="1950" b="0" i="0" u="none" strike="noStrike" cap="none" baseline="-25000">
                <a:solidFill>
                  <a:srgbClr val="000000"/>
                </a:solidFill>
                <a:latin typeface="Cambria Math"/>
                <a:ea typeface="Cambria Math"/>
                <a:cs typeface="Cambria Math"/>
                <a:sym typeface="Cambria Math"/>
              </a:rPr>
              <a:t>𝟏𝒊 </a:t>
            </a:r>
            <a:r>
              <a:rPr lang="en-US" sz="2700" b="0" i="0" u="none" strike="noStrike" cap="none" baseline="30000">
                <a:solidFill>
                  <a:srgbClr val="000000"/>
                </a:solidFill>
                <a:latin typeface="Cambria Math"/>
                <a:ea typeface="Cambria Math"/>
                <a:cs typeface="Cambria Math"/>
                <a:sym typeface="Cambria Math"/>
              </a:rPr>
              <a:t>𝑽</a:t>
            </a:r>
            <a:r>
              <a:rPr lang="en-US" sz="1800" b="0" i="0" u="none" strike="noStrike" cap="none">
                <a:solidFill>
                  <a:srgbClr val="000000"/>
                </a:solidFill>
                <a:latin typeface="Cambria Math"/>
                <a:ea typeface="Cambria Math"/>
                <a:cs typeface="Cambria Math"/>
                <a:sym typeface="Cambria Math"/>
              </a:rPr>
              <a:t>𝑽</a:t>
            </a:r>
            <a:r>
              <a:rPr lang="en-US" sz="2700" b="0" i="0" u="none" strike="noStrike" cap="none" baseline="30000">
                <a:solidFill>
                  <a:srgbClr val="000000"/>
                </a:solidFill>
                <a:latin typeface="Cambria Math"/>
                <a:ea typeface="Cambria Math"/>
                <a:cs typeface="Cambria Math"/>
                <a:sym typeface="Cambria Math"/>
              </a:rPr>
              <a:t>)</a:t>
            </a:r>
            <a:r>
              <a:rPr lang="en-US" sz="1800" b="0" i="0" u="none" strike="noStrike" cap="none">
                <a:solidFill>
                  <a:srgbClr val="000000"/>
                </a:solidFill>
                <a:latin typeface="Cambria Math"/>
                <a:ea typeface="Cambria Math"/>
                <a:cs typeface="Cambria Math"/>
                <a:sym typeface="Cambria Math"/>
              </a:rPr>
              <a:t>)</a:t>
            </a:r>
            <a:endParaRPr sz="1800" b="0" i="0" u="none" strike="noStrike" cap="none">
              <a:solidFill>
                <a:srgbClr val="000000"/>
              </a:solidFill>
              <a:latin typeface="Cambria Math"/>
              <a:ea typeface="Cambria Math"/>
              <a:cs typeface="Cambria Math"/>
              <a:sym typeface="Cambria Math"/>
            </a:endParaRPr>
          </a:p>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rgbClr val="000000"/>
              </a:solidFill>
              <a:latin typeface="Cambria Math"/>
              <a:ea typeface="Cambria Math"/>
              <a:cs typeface="Cambria Math"/>
              <a:sym typeface="Cambria Math"/>
            </a:endParaRPr>
          </a:p>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rgbClr val="000000"/>
              </a:solidFill>
              <a:latin typeface="Cambria Math"/>
              <a:ea typeface="Cambria Math"/>
              <a:cs typeface="Cambria Math"/>
              <a:sym typeface="Cambria Math"/>
            </a:endParaRPr>
          </a:p>
          <a:p>
            <a:pPr marL="0" marR="0" lvl="0" indent="0" algn="l" rtl="0">
              <a:lnSpc>
                <a:spcPct val="100000"/>
              </a:lnSpc>
              <a:spcBef>
                <a:spcPts val="0"/>
              </a:spcBef>
              <a:spcAft>
                <a:spcPts val="0"/>
              </a:spcAft>
              <a:buClr>
                <a:srgbClr val="000000"/>
              </a:buClr>
              <a:buSzPts val="2300"/>
              <a:buFont typeface="Arial"/>
              <a:buNone/>
            </a:pPr>
            <a:endParaRPr sz="2300" b="0" i="0" u="none" strike="noStrike" cap="none">
              <a:solidFill>
                <a:srgbClr val="000000"/>
              </a:solidFill>
              <a:latin typeface="Cambria Math"/>
              <a:ea typeface="Cambria Math"/>
              <a:cs typeface="Cambria Math"/>
              <a:sym typeface="Cambria Math"/>
            </a:endParaRPr>
          </a:p>
          <a:p>
            <a:pPr marL="0" marR="0" lvl="0" indent="0" algn="l" rtl="0">
              <a:lnSpc>
                <a:spcPct val="100000"/>
              </a:lnSpc>
              <a:spcBef>
                <a:spcPts val="40"/>
              </a:spcBef>
              <a:spcAft>
                <a:spcPts val="0"/>
              </a:spcAft>
              <a:buClr>
                <a:srgbClr val="000000"/>
              </a:buClr>
              <a:buSzPts val="1800"/>
              <a:buFont typeface="Arial"/>
              <a:buNone/>
            </a:pPr>
            <a:endParaRPr sz="1800" b="0" i="0" u="none" strike="noStrike" cap="none">
              <a:solidFill>
                <a:srgbClr val="000000"/>
              </a:solidFill>
              <a:latin typeface="Cambria Math"/>
              <a:ea typeface="Cambria Math"/>
              <a:cs typeface="Cambria Math"/>
              <a:sym typeface="Cambria Math"/>
            </a:endParaRPr>
          </a:p>
          <a:p>
            <a:pPr marL="10366375" marR="0" lvl="0" indent="0" algn="l" rtl="0">
              <a:lnSpc>
                <a:spcPct val="44444"/>
              </a:lnSpc>
              <a:spcBef>
                <a:spcPts val="0"/>
              </a:spcBef>
              <a:spcAft>
                <a:spcPts val="0"/>
              </a:spcAft>
              <a:buClr>
                <a:srgbClr val="000000"/>
              </a:buClr>
              <a:buSzPts val="1125"/>
              <a:buFont typeface="Arial"/>
              <a:buNone/>
            </a:pPr>
            <a:r>
              <a:rPr lang="en-US" sz="1125" b="0" i="0" u="none" strike="noStrike" cap="none" baseline="30000">
                <a:solidFill>
                  <a:srgbClr val="531540"/>
                </a:solidFill>
                <a:latin typeface="Cambria Math"/>
                <a:ea typeface="Cambria Math"/>
                <a:cs typeface="Cambria Math"/>
                <a:sym typeface="Cambria Math"/>
              </a:rPr>
              <a:t>Q	</a:t>
            </a:r>
            <a:r>
              <a:rPr lang="en-US" sz="750" b="0" i="0" u="none" strike="noStrike" cap="none">
                <a:solidFill>
                  <a:srgbClr val="531540"/>
                </a:solidFill>
                <a:latin typeface="Cambria Math"/>
                <a:ea typeface="Cambria Math"/>
                <a:cs typeface="Cambria Math"/>
                <a:sym typeface="Cambria Math"/>
              </a:rPr>
              <a:t>K	V</a:t>
            </a:r>
            <a:endParaRPr sz="750" b="0" i="0" u="none" strike="noStrike" cap="none">
              <a:solidFill>
                <a:srgbClr val="000000"/>
              </a:solidFill>
              <a:latin typeface="Cambria Math"/>
              <a:ea typeface="Cambria Math"/>
              <a:cs typeface="Cambria Math"/>
              <a:sym typeface="Cambria Math"/>
            </a:endParaRPr>
          </a:p>
          <a:p>
            <a:pPr marL="10238105" marR="0" lvl="0" indent="0" algn="l" rtl="0">
              <a:lnSpc>
                <a:spcPct val="76444"/>
              </a:lnSpc>
              <a:spcBef>
                <a:spcPts val="0"/>
              </a:spcBef>
              <a:spcAft>
                <a:spcPts val="0"/>
              </a:spcAft>
              <a:buClr>
                <a:srgbClr val="000000"/>
              </a:buClr>
              <a:buSzPts val="1050"/>
              <a:buFont typeface="Arial"/>
              <a:buNone/>
            </a:pPr>
            <a:r>
              <a:rPr lang="en-US" sz="1050" b="0" i="0" u="none" strike="noStrike" cap="none">
                <a:solidFill>
                  <a:srgbClr val="531540"/>
                </a:solidFill>
                <a:latin typeface="Cambria Math"/>
                <a:ea typeface="Cambria Math"/>
                <a:cs typeface="Cambria Math"/>
                <a:sym typeface="Cambria Math"/>
              </a:rPr>
              <a:t>W</a:t>
            </a:r>
            <a:r>
              <a:rPr lang="en-US" sz="1125" b="0" i="0" u="none" strike="noStrike" cap="none" baseline="-25000">
                <a:solidFill>
                  <a:srgbClr val="531540"/>
                </a:solidFill>
                <a:latin typeface="Cambria Math"/>
                <a:ea typeface="Cambria Math"/>
                <a:cs typeface="Cambria Math"/>
                <a:sym typeface="Cambria Math"/>
              </a:rPr>
              <a:t>3 </a:t>
            </a:r>
            <a:r>
              <a:rPr lang="en-US" sz="1050" b="0" i="0" u="none" strike="noStrike" cap="none">
                <a:solidFill>
                  <a:srgbClr val="531540"/>
                </a:solidFill>
                <a:latin typeface="Cambria Math"/>
                <a:ea typeface="Cambria Math"/>
                <a:cs typeface="Cambria Math"/>
                <a:sym typeface="Cambria Math"/>
              </a:rPr>
              <a:t>, W</a:t>
            </a:r>
            <a:r>
              <a:rPr lang="en-US" sz="1125" b="0" i="0" u="none" strike="noStrike" cap="none" baseline="-25000">
                <a:solidFill>
                  <a:srgbClr val="531540"/>
                </a:solidFill>
                <a:latin typeface="Cambria Math"/>
                <a:ea typeface="Cambria Math"/>
                <a:cs typeface="Cambria Math"/>
                <a:sym typeface="Cambria Math"/>
              </a:rPr>
              <a:t>3 </a:t>
            </a:r>
            <a:r>
              <a:rPr lang="en-US" sz="1050" b="0" i="0" u="none" strike="noStrike" cap="none">
                <a:solidFill>
                  <a:srgbClr val="531540"/>
                </a:solidFill>
                <a:latin typeface="Cambria Math"/>
                <a:ea typeface="Cambria Math"/>
                <a:cs typeface="Cambria Math"/>
                <a:sym typeface="Cambria Math"/>
              </a:rPr>
              <a:t>, W</a:t>
            </a:r>
            <a:r>
              <a:rPr lang="en-US" sz="1125" b="0" i="0" u="none" strike="noStrike" cap="none" baseline="-25000">
                <a:solidFill>
                  <a:srgbClr val="531540"/>
                </a:solidFill>
                <a:latin typeface="Cambria Math"/>
                <a:ea typeface="Cambria Math"/>
                <a:cs typeface="Cambria Math"/>
                <a:sym typeface="Cambria Math"/>
              </a:rPr>
              <a:t>3 </a:t>
            </a:r>
            <a:r>
              <a:rPr lang="en-US" sz="1050" b="0" i="0" u="none" strike="noStrike" cap="none">
                <a:solidFill>
                  <a:srgbClr val="531540"/>
                </a:solidFill>
                <a:latin typeface="Cambria Math"/>
                <a:ea typeface="Cambria Math"/>
                <a:cs typeface="Cambria Math"/>
                <a:sym typeface="Cambria Math"/>
              </a:rPr>
              <a:t>, Who?</a:t>
            </a:r>
            <a:endParaRPr sz="1050" b="0" i="0" u="none" strike="noStrike" cap="none">
              <a:solidFill>
                <a:srgbClr val="000000"/>
              </a:solidFill>
              <a:latin typeface="Cambria Math"/>
              <a:ea typeface="Cambria Math"/>
              <a:cs typeface="Cambria Math"/>
              <a:sym typeface="Cambria Math"/>
            </a:endParaRPr>
          </a:p>
          <a:p>
            <a:pPr marL="0" marR="0" lvl="0" indent="0" algn="l" rtl="0">
              <a:lnSpc>
                <a:spcPct val="100000"/>
              </a:lnSpc>
              <a:spcBef>
                <a:spcPts val="10"/>
              </a:spcBef>
              <a:spcAft>
                <a:spcPts val="0"/>
              </a:spcAft>
              <a:buClr>
                <a:srgbClr val="000000"/>
              </a:buClr>
              <a:buSzPts val="1550"/>
              <a:buFont typeface="Arial"/>
              <a:buNone/>
            </a:pPr>
            <a:endParaRPr sz="1550" b="0" i="0" u="none" strike="noStrike" cap="none">
              <a:solidFill>
                <a:srgbClr val="000000"/>
              </a:solidFill>
              <a:latin typeface="Cambria Math"/>
              <a:ea typeface="Cambria Math"/>
              <a:cs typeface="Cambria Math"/>
              <a:sym typeface="Cambria Math"/>
            </a:endParaRPr>
          </a:p>
          <a:p>
            <a:pPr marL="0" marR="323215" lvl="0" indent="0" algn="ctr" rtl="0">
              <a:lnSpc>
                <a:spcPct val="44561"/>
              </a:lnSpc>
              <a:spcBef>
                <a:spcPts val="0"/>
              </a:spcBef>
              <a:spcAft>
                <a:spcPts val="0"/>
              </a:spcAft>
              <a:buClr>
                <a:srgbClr val="000000"/>
              </a:buClr>
              <a:buSzPts val="1425"/>
              <a:buFont typeface="Arial"/>
              <a:buNone/>
            </a:pPr>
            <a:r>
              <a:rPr lang="en-US" sz="1425" b="0" i="0" u="none" strike="noStrike" cap="none" baseline="30000">
                <a:solidFill>
                  <a:srgbClr val="000000"/>
                </a:solidFill>
                <a:latin typeface="Cambria Math"/>
                <a:ea typeface="Cambria Math"/>
                <a:cs typeface="Cambria Math"/>
                <a:sym typeface="Cambria Math"/>
              </a:rPr>
              <a:t>𝑄𝑄  &lt;&lt;11&gt;&gt;	𝐾𝐾  &lt;&lt;11&gt;&gt;	𝑉𝑉  &lt;&lt;11&gt;&gt;	𝑄𝑄  </a:t>
            </a:r>
            <a:r>
              <a:rPr lang="en-US" sz="950" b="0" i="0" u="none" strike="noStrike" cap="none">
                <a:solidFill>
                  <a:srgbClr val="000000"/>
                </a:solidFill>
                <a:latin typeface="Cambria Math"/>
                <a:ea typeface="Cambria Math"/>
                <a:cs typeface="Cambria Math"/>
                <a:sym typeface="Cambria Math"/>
              </a:rPr>
              <a:t>&lt;&lt;22&gt;&gt;	</a:t>
            </a:r>
            <a:r>
              <a:rPr lang="en-US" sz="1425" b="0" i="0" u="none" strike="noStrike" cap="none" baseline="30000">
                <a:solidFill>
                  <a:srgbClr val="000000"/>
                </a:solidFill>
                <a:latin typeface="Cambria Math"/>
                <a:ea typeface="Cambria Math"/>
                <a:cs typeface="Cambria Math"/>
                <a:sym typeface="Cambria Math"/>
              </a:rPr>
              <a:t>𝐾𝐾  </a:t>
            </a:r>
            <a:r>
              <a:rPr lang="en-US" sz="950" b="0" i="0" u="none" strike="noStrike" cap="none">
                <a:solidFill>
                  <a:srgbClr val="000000"/>
                </a:solidFill>
                <a:latin typeface="Cambria Math"/>
                <a:ea typeface="Cambria Math"/>
                <a:cs typeface="Cambria Math"/>
                <a:sym typeface="Cambria Math"/>
              </a:rPr>
              <a:t>&lt;&lt;22&gt;&gt;	</a:t>
            </a:r>
            <a:r>
              <a:rPr lang="en-US" sz="1425" b="0" i="0" u="none" strike="noStrike" cap="none" baseline="30000">
                <a:solidFill>
                  <a:srgbClr val="000000"/>
                </a:solidFill>
                <a:latin typeface="Cambria Math"/>
                <a:ea typeface="Cambria Math"/>
                <a:cs typeface="Cambria Math"/>
                <a:sym typeface="Cambria Math"/>
              </a:rPr>
              <a:t>𝑉𝑉  </a:t>
            </a:r>
            <a:r>
              <a:rPr lang="en-US" sz="950" b="0" i="0" u="none" strike="noStrike" cap="none">
                <a:solidFill>
                  <a:srgbClr val="000000"/>
                </a:solidFill>
                <a:latin typeface="Cambria Math"/>
                <a:ea typeface="Cambria Math"/>
                <a:cs typeface="Cambria Math"/>
                <a:sym typeface="Cambria Math"/>
              </a:rPr>
              <a:t>&lt;&lt;22&gt;&gt;	</a:t>
            </a:r>
            <a:r>
              <a:rPr lang="en-US" sz="1425" b="0" i="0" u="none" strike="noStrike" cap="none" baseline="30000">
                <a:solidFill>
                  <a:srgbClr val="000000"/>
                </a:solidFill>
                <a:latin typeface="Cambria Math"/>
                <a:ea typeface="Cambria Math"/>
                <a:cs typeface="Cambria Math"/>
                <a:sym typeface="Cambria Math"/>
              </a:rPr>
              <a:t>𝑄𝑄  </a:t>
            </a:r>
            <a:r>
              <a:rPr lang="en-US" sz="950" b="0" i="0" u="none" strike="noStrike" cap="none">
                <a:solidFill>
                  <a:srgbClr val="000000"/>
                </a:solidFill>
                <a:latin typeface="Cambria Math"/>
                <a:ea typeface="Cambria Math"/>
                <a:cs typeface="Cambria Math"/>
                <a:sym typeface="Cambria Math"/>
              </a:rPr>
              <a:t>&lt;&lt;33&gt;&gt;	</a:t>
            </a:r>
            <a:r>
              <a:rPr lang="en-US" sz="1425" b="0" i="0" u="none" strike="noStrike" cap="none" baseline="30000">
                <a:solidFill>
                  <a:srgbClr val="000000"/>
                </a:solidFill>
                <a:latin typeface="Cambria Math"/>
                <a:ea typeface="Cambria Math"/>
                <a:cs typeface="Cambria Math"/>
                <a:sym typeface="Cambria Math"/>
              </a:rPr>
              <a:t>𝐾𝐾  </a:t>
            </a:r>
            <a:r>
              <a:rPr lang="en-US" sz="950" b="0" i="0" u="none" strike="noStrike" cap="none">
                <a:solidFill>
                  <a:srgbClr val="000000"/>
                </a:solidFill>
                <a:latin typeface="Cambria Math"/>
                <a:ea typeface="Cambria Math"/>
                <a:cs typeface="Cambria Math"/>
                <a:sym typeface="Cambria Math"/>
              </a:rPr>
              <a:t>&lt;&lt;33&gt;&gt;	</a:t>
            </a:r>
            <a:r>
              <a:rPr lang="en-US" sz="1425" b="0" i="0" u="none" strike="noStrike" cap="none" baseline="30000">
                <a:solidFill>
                  <a:srgbClr val="000000"/>
                </a:solidFill>
                <a:latin typeface="Cambria Math"/>
                <a:ea typeface="Cambria Math"/>
                <a:cs typeface="Cambria Math"/>
                <a:sym typeface="Cambria Math"/>
              </a:rPr>
              <a:t>𝑉𝑉  </a:t>
            </a:r>
            <a:r>
              <a:rPr lang="en-US" sz="950" b="0" i="0" u="none" strike="noStrike" cap="none">
                <a:solidFill>
                  <a:srgbClr val="000000"/>
                </a:solidFill>
                <a:latin typeface="Cambria Math"/>
                <a:ea typeface="Cambria Math"/>
                <a:cs typeface="Cambria Math"/>
                <a:sym typeface="Cambria Math"/>
              </a:rPr>
              <a:t>&lt;&lt;33&gt;&gt;	</a:t>
            </a:r>
            <a:r>
              <a:rPr lang="en-US" sz="1425" b="0" i="0" u="none" strike="noStrike" cap="none" baseline="30000">
                <a:solidFill>
                  <a:srgbClr val="000000"/>
                </a:solidFill>
                <a:latin typeface="Cambria Math"/>
                <a:ea typeface="Cambria Math"/>
                <a:cs typeface="Cambria Math"/>
                <a:sym typeface="Cambria Math"/>
              </a:rPr>
              <a:t>𝑄𝑄  </a:t>
            </a:r>
            <a:r>
              <a:rPr lang="en-US" sz="950" b="0" i="0" u="none" strike="noStrike" cap="none">
                <a:solidFill>
                  <a:srgbClr val="000000"/>
                </a:solidFill>
                <a:latin typeface="Cambria Math"/>
                <a:ea typeface="Cambria Math"/>
                <a:cs typeface="Cambria Math"/>
                <a:sym typeface="Cambria Math"/>
              </a:rPr>
              <a:t>&lt;4&gt;	</a:t>
            </a:r>
            <a:r>
              <a:rPr lang="en-US" sz="1425" b="0" i="0" u="none" strike="noStrike" cap="none" baseline="30000">
                <a:solidFill>
                  <a:srgbClr val="000000"/>
                </a:solidFill>
                <a:latin typeface="Cambria Math"/>
                <a:ea typeface="Cambria Math"/>
                <a:cs typeface="Cambria Math"/>
                <a:sym typeface="Cambria Math"/>
              </a:rPr>
              <a:t>𝐾𝐾  &lt;</a:t>
            </a:r>
            <a:r>
              <a:rPr lang="en-US" sz="950" b="0" i="0" u="none" strike="noStrike" cap="none">
                <a:solidFill>
                  <a:srgbClr val="000000"/>
                </a:solidFill>
                <a:latin typeface="Cambria Math"/>
                <a:ea typeface="Cambria Math"/>
                <a:cs typeface="Cambria Math"/>
                <a:sym typeface="Cambria Math"/>
              </a:rPr>
              <a:t>&lt;</a:t>
            </a:r>
            <a:r>
              <a:rPr lang="en-US" sz="1425" b="0" i="0" u="none" strike="noStrike" cap="none" baseline="30000">
                <a:solidFill>
                  <a:srgbClr val="000000"/>
                </a:solidFill>
                <a:latin typeface="Cambria Math"/>
                <a:ea typeface="Cambria Math"/>
                <a:cs typeface="Cambria Math"/>
                <a:sym typeface="Cambria Math"/>
              </a:rPr>
              <a:t>4</a:t>
            </a:r>
            <a:r>
              <a:rPr lang="en-US" sz="950" b="0" i="0" u="none" strike="noStrike" cap="none">
                <a:solidFill>
                  <a:srgbClr val="000000"/>
                </a:solidFill>
                <a:latin typeface="Cambria Math"/>
                <a:ea typeface="Cambria Math"/>
                <a:cs typeface="Cambria Math"/>
                <a:sym typeface="Cambria Math"/>
              </a:rPr>
              <a:t>4</a:t>
            </a:r>
            <a:r>
              <a:rPr lang="en-US" sz="1425" b="0" i="0" u="none" strike="noStrike" cap="none" baseline="30000">
                <a:solidFill>
                  <a:srgbClr val="000000"/>
                </a:solidFill>
                <a:latin typeface="Cambria Math"/>
                <a:ea typeface="Cambria Math"/>
                <a:cs typeface="Cambria Math"/>
                <a:sym typeface="Cambria Math"/>
              </a:rPr>
              <a:t>&gt;</a:t>
            </a:r>
            <a:r>
              <a:rPr lang="en-US" sz="950" b="0" i="0" u="none" strike="noStrike" cap="none">
                <a:solidFill>
                  <a:srgbClr val="000000"/>
                </a:solidFill>
                <a:latin typeface="Cambria Math"/>
                <a:ea typeface="Cambria Math"/>
                <a:cs typeface="Cambria Math"/>
                <a:sym typeface="Cambria Math"/>
              </a:rPr>
              <a:t>&gt;	</a:t>
            </a:r>
            <a:r>
              <a:rPr lang="en-US" sz="1425" b="0" i="0" u="none" strike="noStrike" cap="none" baseline="30000">
                <a:solidFill>
                  <a:srgbClr val="000000"/>
                </a:solidFill>
                <a:latin typeface="Cambria Math"/>
                <a:ea typeface="Cambria Math"/>
                <a:cs typeface="Cambria Math"/>
                <a:sym typeface="Cambria Math"/>
              </a:rPr>
              <a:t>𝑉𝑉  &lt;</a:t>
            </a:r>
            <a:r>
              <a:rPr lang="en-US" sz="950" b="0" i="0" u="none" strike="noStrike" cap="none">
                <a:solidFill>
                  <a:srgbClr val="000000"/>
                </a:solidFill>
                <a:latin typeface="Cambria Math"/>
                <a:ea typeface="Cambria Math"/>
                <a:cs typeface="Cambria Math"/>
                <a:sym typeface="Cambria Math"/>
              </a:rPr>
              <a:t>&lt;</a:t>
            </a:r>
            <a:r>
              <a:rPr lang="en-US" sz="1425" b="0" i="0" u="none" strike="noStrike" cap="none" baseline="30000">
                <a:solidFill>
                  <a:srgbClr val="000000"/>
                </a:solidFill>
                <a:latin typeface="Cambria Math"/>
                <a:ea typeface="Cambria Math"/>
                <a:cs typeface="Cambria Math"/>
                <a:sym typeface="Cambria Math"/>
              </a:rPr>
              <a:t>4</a:t>
            </a:r>
            <a:r>
              <a:rPr lang="en-US" sz="950" b="0" i="0" u="none" strike="noStrike" cap="none">
                <a:solidFill>
                  <a:srgbClr val="000000"/>
                </a:solidFill>
                <a:latin typeface="Cambria Math"/>
                <a:ea typeface="Cambria Math"/>
                <a:cs typeface="Cambria Math"/>
                <a:sym typeface="Cambria Math"/>
              </a:rPr>
              <a:t>4</a:t>
            </a:r>
            <a:r>
              <a:rPr lang="en-US" sz="1425" b="0" i="0" u="none" strike="noStrike" cap="none" baseline="30000">
                <a:solidFill>
                  <a:srgbClr val="000000"/>
                </a:solidFill>
                <a:latin typeface="Cambria Math"/>
                <a:ea typeface="Cambria Math"/>
                <a:cs typeface="Cambria Math"/>
                <a:sym typeface="Cambria Math"/>
              </a:rPr>
              <a:t>&gt;</a:t>
            </a:r>
            <a:r>
              <a:rPr lang="en-US" sz="950" b="0" i="0" u="none" strike="noStrike" cap="none">
                <a:solidFill>
                  <a:srgbClr val="000000"/>
                </a:solidFill>
                <a:latin typeface="Cambria Math"/>
                <a:ea typeface="Cambria Math"/>
                <a:cs typeface="Cambria Math"/>
                <a:sym typeface="Cambria Math"/>
              </a:rPr>
              <a:t>&gt;	</a:t>
            </a:r>
            <a:r>
              <a:rPr lang="en-US" sz="1425" b="0" i="0" u="none" strike="noStrike" cap="none" baseline="30000">
                <a:solidFill>
                  <a:srgbClr val="000000"/>
                </a:solidFill>
                <a:latin typeface="Cambria Math"/>
                <a:ea typeface="Cambria Math"/>
                <a:cs typeface="Cambria Math"/>
                <a:sym typeface="Cambria Math"/>
              </a:rPr>
              <a:t>𝑄𝑄  &lt;&lt;55&gt;&gt;	𝐾𝐾  &lt;&lt;55&gt;&gt;	𝑉𝑉  &lt;&lt;55&gt;&gt;</a:t>
            </a:r>
            <a:endParaRPr sz="1425" b="0" i="0" u="none" strike="noStrike" cap="none" baseline="30000">
              <a:solidFill>
                <a:srgbClr val="000000"/>
              </a:solidFill>
              <a:latin typeface="Cambria Math"/>
              <a:ea typeface="Cambria Math"/>
              <a:cs typeface="Cambria Math"/>
              <a:sym typeface="Cambria Math"/>
            </a:endParaRPr>
          </a:p>
          <a:p>
            <a:pPr marL="0" marR="0" lvl="0" indent="0" algn="l" rtl="0">
              <a:lnSpc>
                <a:spcPct val="54102"/>
              </a:lnSpc>
              <a:spcBef>
                <a:spcPts val="0"/>
              </a:spcBef>
              <a:spcAft>
                <a:spcPts val="0"/>
              </a:spcAft>
              <a:buClr>
                <a:srgbClr val="000000"/>
              </a:buClr>
              <a:buSzPts val="1950"/>
              <a:buFont typeface="Arial"/>
              <a:buNone/>
            </a:pPr>
            <a:r>
              <a:rPr lang="en-US" sz="1950" b="0" i="0" u="none" strike="noStrike" cap="none" baseline="30000">
                <a:solidFill>
                  <a:srgbClr val="000000"/>
                </a:solidFill>
                <a:latin typeface="Cambria Math"/>
                <a:ea typeface="Cambria Math"/>
                <a:cs typeface="Cambria Math"/>
                <a:sym typeface="Cambria Math"/>
              </a:rPr>
              <a:t>𝑊𝑊</a:t>
            </a:r>
            <a:r>
              <a:rPr lang="en-US" sz="1425" b="0" i="0" u="none" strike="noStrike" cap="none" baseline="-25000">
                <a:solidFill>
                  <a:srgbClr val="000000"/>
                </a:solidFill>
                <a:latin typeface="Cambria Math"/>
                <a:ea typeface="Cambria Math"/>
                <a:cs typeface="Cambria Math"/>
                <a:sym typeface="Cambria Math"/>
              </a:rPr>
              <a:t>1𝑖  </a:t>
            </a:r>
            <a:r>
              <a:rPr lang="en-US" sz="1950" b="0" i="0" u="none" strike="noStrike" cap="none" baseline="30000">
                <a:solidFill>
                  <a:srgbClr val="000000"/>
                </a:solidFill>
                <a:latin typeface="Cambria Math"/>
                <a:ea typeface="Cambria Math"/>
                <a:cs typeface="Cambria Math"/>
                <a:sym typeface="Cambria Math"/>
              </a:rPr>
              <a:t>𝑞𝑞	</a:t>
            </a:r>
            <a:r>
              <a:rPr lang="en-US" sz="1950" b="0" i="0" u="none" strike="noStrike" cap="none" baseline="30000">
                <a:solidFill>
                  <a:srgbClr val="000000"/>
                </a:solidFill>
                <a:latin typeface="Cambria"/>
                <a:ea typeface="Cambria"/>
                <a:cs typeface="Cambria"/>
                <a:sym typeface="Cambria"/>
              </a:rPr>
              <a:t>,, </a:t>
            </a:r>
            <a:r>
              <a:rPr lang="en-US" sz="1950" b="0" i="0" u="none" strike="noStrike" cap="none" baseline="30000">
                <a:solidFill>
                  <a:srgbClr val="000000"/>
                </a:solidFill>
                <a:latin typeface="Cambria Math"/>
                <a:ea typeface="Cambria Math"/>
                <a:cs typeface="Cambria Math"/>
                <a:sym typeface="Cambria Math"/>
              </a:rPr>
              <a:t>𝑊𝑊</a:t>
            </a:r>
            <a:r>
              <a:rPr lang="en-US" sz="1425" b="0" i="0" u="none" strike="noStrike" cap="none" baseline="-25000">
                <a:solidFill>
                  <a:srgbClr val="000000"/>
                </a:solidFill>
                <a:latin typeface="Cambria Math"/>
                <a:ea typeface="Cambria Math"/>
                <a:cs typeface="Cambria Math"/>
                <a:sym typeface="Cambria Math"/>
              </a:rPr>
              <a:t>1𝑖 </a:t>
            </a:r>
            <a:r>
              <a:rPr lang="en-US" sz="1950" b="0" i="0" u="none" strike="noStrike" cap="none" baseline="30000">
                <a:solidFill>
                  <a:srgbClr val="000000"/>
                </a:solidFill>
                <a:latin typeface="Cambria Math"/>
                <a:ea typeface="Cambria Math"/>
                <a:cs typeface="Cambria Math"/>
                <a:sym typeface="Cambria Math"/>
              </a:rPr>
              <a:t>𝑘𝑘	</a:t>
            </a:r>
            <a:r>
              <a:rPr lang="en-US" sz="1950" b="0" i="0" u="none" strike="noStrike" cap="none" baseline="30000">
                <a:solidFill>
                  <a:srgbClr val="000000"/>
                </a:solidFill>
                <a:latin typeface="Cambria"/>
                <a:ea typeface="Cambria"/>
                <a:cs typeface="Cambria"/>
                <a:sym typeface="Cambria"/>
              </a:rPr>
              <a:t>,,</a:t>
            </a:r>
            <a:r>
              <a:rPr lang="en-US" sz="1950" b="0" i="0" u="none" strike="noStrike" cap="none" baseline="30000">
                <a:solidFill>
                  <a:srgbClr val="000000"/>
                </a:solidFill>
                <a:latin typeface="Cambria Math"/>
                <a:ea typeface="Cambria Math"/>
                <a:cs typeface="Cambria Math"/>
                <a:sym typeface="Cambria Math"/>
              </a:rPr>
              <a:t>𝑊𝑊</a:t>
            </a:r>
            <a:r>
              <a:rPr lang="en-US" sz="1425" b="0" i="0" u="none" strike="noStrike" cap="none" baseline="-25000">
                <a:solidFill>
                  <a:srgbClr val="000000"/>
                </a:solidFill>
                <a:latin typeface="Cambria Math"/>
                <a:ea typeface="Cambria Math"/>
                <a:cs typeface="Cambria Math"/>
                <a:sym typeface="Cambria Math"/>
              </a:rPr>
              <a:t>1𝑖 </a:t>
            </a:r>
            <a:r>
              <a:rPr lang="en-US" sz="1950" b="0" i="0" u="none" strike="noStrike" cap="none" baseline="30000">
                <a:solidFill>
                  <a:srgbClr val="000000"/>
                </a:solidFill>
                <a:latin typeface="Cambria Math"/>
                <a:ea typeface="Cambria Math"/>
                <a:cs typeface="Cambria Math"/>
                <a:sym typeface="Cambria Math"/>
              </a:rPr>
              <a:t>𝑣𝑣	</a:t>
            </a:r>
            <a:r>
              <a:rPr lang="en-US" sz="1300" b="0" i="0" u="none" strike="noStrike" cap="none">
                <a:solidFill>
                  <a:srgbClr val="000000"/>
                </a:solidFill>
                <a:latin typeface="Cambria Math"/>
                <a:ea typeface="Cambria Math"/>
                <a:cs typeface="Cambria Math"/>
                <a:sym typeface="Cambria Math"/>
              </a:rPr>
              <a:t>𝑊𝑊</a:t>
            </a:r>
            <a:r>
              <a:rPr lang="en-US" sz="1425" b="0" i="0" u="none" strike="noStrike" cap="none" baseline="-25000">
                <a:solidFill>
                  <a:srgbClr val="000000"/>
                </a:solidFill>
                <a:latin typeface="Cambria Math"/>
                <a:ea typeface="Cambria Math"/>
                <a:cs typeface="Cambria Math"/>
                <a:sym typeface="Cambria Math"/>
              </a:rPr>
              <a:t>1𝑖  </a:t>
            </a:r>
            <a:r>
              <a:rPr lang="en-US" sz="1300" b="0" i="0" u="none" strike="noStrike" cap="none">
                <a:solidFill>
                  <a:srgbClr val="000000"/>
                </a:solidFill>
                <a:latin typeface="Cambria Math"/>
                <a:ea typeface="Cambria Math"/>
                <a:cs typeface="Cambria Math"/>
                <a:sym typeface="Cambria Math"/>
              </a:rPr>
              <a:t>𝑞𝑞	</a:t>
            </a:r>
            <a:r>
              <a:rPr lang="en-US" sz="1300" b="0" i="0" u="none" strike="noStrike" cap="none">
                <a:solidFill>
                  <a:srgbClr val="000000"/>
                </a:solidFill>
                <a:latin typeface="Cambria"/>
                <a:ea typeface="Cambria"/>
                <a:cs typeface="Cambria"/>
                <a:sym typeface="Cambria"/>
              </a:rPr>
              <a:t>,, </a:t>
            </a:r>
            <a:r>
              <a:rPr lang="en-US" sz="1300" b="0" i="0" u="none" strike="noStrike" cap="none">
                <a:solidFill>
                  <a:srgbClr val="000000"/>
                </a:solidFill>
                <a:latin typeface="Cambria Math"/>
                <a:ea typeface="Cambria Math"/>
                <a:cs typeface="Cambria Math"/>
                <a:sym typeface="Cambria Math"/>
              </a:rPr>
              <a:t>𝑊𝑊</a:t>
            </a:r>
            <a:r>
              <a:rPr lang="en-US" sz="1425" b="0" i="0" u="none" strike="noStrike" cap="none" baseline="-25000">
                <a:solidFill>
                  <a:srgbClr val="000000"/>
                </a:solidFill>
                <a:latin typeface="Cambria Math"/>
                <a:ea typeface="Cambria Math"/>
                <a:cs typeface="Cambria Math"/>
                <a:sym typeface="Cambria Math"/>
              </a:rPr>
              <a:t>1𝑖 </a:t>
            </a:r>
            <a:r>
              <a:rPr lang="en-US" sz="1300" b="0" i="0" u="none" strike="noStrike" cap="none">
                <a:solidFill>
                  <a:srgbClr val="000000"/>
                </a:solidFill>
                <a:latin typeface="Cambria Math"/>
                <a:ea typeface="Cambria Math"/>
                <a:cs typeface="Cambria Math"/>
                <a:sym typeface="Cambria Math"/>
              </a:rPr>
              <a:t>𝑘𝑘	</a:t>
            </a:r>
            <a:r>
              <a:rPr lang="en-US" sz="1300" b="0" i="0" u="none" strike="noStrike" cap="none">
                <a:solidFill>
                  <a:srgbClr val="000000"/>
                </a:solidFill>
                <a:latin typeface="Cambria"/>
                <a:ea typeface="Cambria"/>
                <a:cs typeface="Cambria"/>
                <a:sym typeface="Cambria"/>
              </a:rPr>
              <a:t>,,</a:t>
            </a:r>
            <a:r>
              <a:rPr lang="en-US" sz="1300" b="0" i="0" u="none" strike="noStrike" cap="none">
                <a:solidFill>
                  <a:srgbClr val="000000"/>
                </a:solidFill>
                <a:latin typeface="Cambria Math"/>
                <a:ea typeface="Cambria Math"/>
                <a:cs typeface="Cambria Math"/>
                <a:sym typeface="Cambria Math"/>
              </a:rPr>
              <a:t>𝑊𝑊</a:t>
            </a:r>
            <a:r>
              <a:rPr lang="en-US" sz="1425" b="0" i="0" u="none" strike="noStrike" cap="none" baseline="-25000">
                <a:solidFill>
                  <a:srgbClr val="000000"/>
                </a:solidFill>
                <a:latin typeface="Cambria Math"/>
                <a:ea typeface="Cambria Math"/>
                <a:cs typeface="Cambria Math"/>
                <a:sym typeface="Cambria Math"/>
              </a:rPr>
              <a:t>1𝑖 </a:t>
            </a:r>
            <a:r>
              <a:rPr lang="en-US" sz="1300" b="0" i="0" u="none" strike="noStrike" cap="none">
                <a:solidFill>
                  <a:srgbClr val="000000"/>
                </a:solidFill>
                <a:latin typeface="Cambria Math"/>
                <a:ea typeface="Cambria Math"/>
                <a:cs typeface="Cambria Math"/>
                <a:sym typeface="Cambria Math"/>
              </a:rPr>
              <a:t>𝑣𝑣	𝑊𝑊</a:t>
            </a:r>
            <a:r>
              <a:rPr lang="en-US" sz="1425" b="0" i="0" u="none" strike="noStrike" cap="none" baseline="-25000">
                <a:solidFill>
                  <a:srgbClr val="000000"/>
                </a:solidFill>
                <a:latin typeface="Cambria Math"/>
                <a:ea typeface="Cambria Math"/>
                <a:cs typeface="Cambria Math"/>
                <a:sym typeface="Cambria Math"/>
              </a:rPr>
              <a:t>1𝑖  </a:t>
            </a:r>
            <a:r>
              <a:rPr lang="en-US" sz="1300" b="0" i="0" u="none" strike="noStrike" cap="none">
                <a:solidFill>
                  <a:srgbClr val="000000"/>
                </a:solidFill>
                <a:latin typeface="Cambria Math"/>
                <a:ea typeface="Cambria Math"/>
                <a:cs typeface="Cambria Math"/>
                <a:sym typeface="Cambria Math"/>
              </a:rPr>
              <a:t>𝑞𝑞	</a:t>
            </a:r>
            <a:r>
              <a:rPr lang="en-US" sz="1300" b="0" i="0" u="none" strike="noStrike" cap="none">
                <a:solidFill>
                  <a:srgbClr val="000000"/>
                </a:solidFill>
                <a:latin typeface="Cambria"/>
                <a:ea typeface="Cambria"/>
                <a:cs typeface="Cambria"/>
                <a:sym typeface="Cambria"/>
              </a:rPr>
              <a:t>,, </a:t>
            </a:r>
            <a:r>
              <a:rPr lang="en-US" sz="1300" b="0" i="0" u="none" strike="noStrike" cap="none">
                <a:solidFill>
                  <a:srgbClr val="000000"/>
                </a:solidFill>
                <a:latin typeface="Cambria Math"/>
                <a:ea typeface="Cambria Math"/>
                <a:cs typeface="Cambria Math"/>
                <a:sym typeface="Cambria Math"/>
              </a:rPr>
              <a:t>𝑊𝑊</a:t>
            </a:r>
            <a:r>
              <a:rPr lang="en-US" sz="1425" b="0" i="0" u="none" strike="noStrike" cap="none" baseline="-25000">
                <a:solidFill>
                  <a:srgbClr val="000000"/>
                </a:solidFill>
                <a:latin typeface="Cambria Math"/>
                <a:ea typeface="Cambria Math"/>
                <a:cs typeface="Cambria Math"/>
                <a:sym typeface="Cambria Math"/>
              </a:rPr>
              <a:t>1𝑖 </a:t>
            </a:r>
            <a:r>
              <a:rPr lang="en-US" sz="1300" b="0" i="0" u="none" strike="noStrike" cap="none">
                <a:solidFill>
                  <a:srgbClr val="000000"/>
                </a:solidFill>
                <a:latin typeface="Cambria Math"/>
                <a:ea typeface="Cambria Math"/>
                <a:cs typeface="Cambria Math"/>
                <a:sym typeface="Cambria Math"/>
              </a:rPr>
              <a:t>𝑘𝑘	</a:t>
            </a:r>
            <a:r>
              <a:rPr lang="en-US" sz="1300" b="0" i="0" u="none" strike="noStrike" cap="none">
                <a:solidFill>
                  <a:srgbClr val="000000"/>
                </a:solidFill>
                <a:latin typeface="Cambria"/>
                <a:ea typeface="Cambria"/>
                <a:cs typeface="Cambria"/>
                <a:sym typeface="Cambria"/>
              </a:rPr>
              <a:t>,,</a:t>
            </a:r>
            <a:r>
              <a:rPr lang="en-US" sz="1300" b="0" i="0" u="none" strike="noStrike" cap="none">
                <a:solidFill>
                  <a:srgbClr val="000000"/>
                </a:solidFill>
                <a:latin typeface="Cambria Math"/>
                <a:ea typeface="Cambria Math"/>
                <a:cs typeface="Cambria Math"/>
                <a:sym typeface="Cambria Math"/>
              </a:rPr>
              <a:t>𝑊𝑊</a:t>
            </a:r>
            <a:r>
              <a:rPr lang="en-US" sz="1425" b="0" i="0" u="none" strike="noStrike" cap="none" baseline="-25000">
                <a:solidFill>
                  <a:srgbClr val="000000"/>
                </a:solidFill>
                <a:latin typeface="Cambria Math"/>
                <a:ea typeface="Cambria Math"/>
                <a:cs typeface="Cambria Math"/>
                <a:sym typeface="Cambria Math"/>
              </a:rPr>
              <a:t>1𝑖 </a:t>
            </a:r>
            <a:r>
              <a:rPr lang="en-US" sz="1300" b="0" i="0" u="none" strike="noStrike" cap="none">
                <a:solidFill>
                  <a:srgbClr val="000000"/>
                </a:solidFill>
                <a:latin typeface="Cambria Math"/>
                <a:ea typeface="Cambria Math"/>
                <a:cs typeface="Cambria Math"/>
                <a:sym typeface="Cambria Math"/>
              </a:rPr>
              <a:t>𝑣𝑣	</a:t>
            </a:r>
            <a:r>
              <a:rPr lang="en-US" sz="1950" b="0" i="0" u="none" strike="noStrike" cap="none" baseline="30000">
                <a:solidFill>
                  <a:srgbClr val="000000"/>
                </a:solidFill>
                <a:latin typeface="Cambria Math"/>
                <a:ea typeface="Cambria Math"/>
                <a:cs typeface="Cambria Math"/>
                <a:sym typeface="Cambria Math"/>
              </a:rPr>
              <a:t>𝑊</a:t>
            </a:r>
            <a:r>
              <a:rPr lang="en-US" sz="1300" b="0" i="0" u="none" strike="noStrike" cap="none">
                <a:solidFill>
                  <a:srgbClr val="000000"/>
                </a:solidFill>
                <a:latin typeface="Cambria Math"/>
                <a:ea typeface="Cambria Math"/>
                <a:cs typeface="Cambria Math"/>
                <a:sym typeface="Cambria Math"/>
              </a:rPr>
              <a:t>𝑊</a:t>
            </a:r>
            <a:r>
              <a:rPr lang="en-US" sz="1425" b="0" i="0" u="none" strike="noStrike" cap="none" baseline="-25000">
                <a:solidFill>
                  <a:srgbClr val="000000"/>
                </a:solidFill>
                <a:latin typeface="Cambria Math"/>
                <a:ea typeface="Cambria Math"/>
                <a:cs typeface="Cambria Math"/>
                <a:sym typeface="Cambria Math"/>
              </a:rPr>
              <a:t>1𝑖  </a:t>
            </a:r>
            <a:r>
              <a:rPr lang="en-US" sz="1950" b="0" i="0" u="none" strike="noStrike" cap="none" baseline="30000">
                <a:solidFill>
                  <a:srgbClr val="000000"/>
                </a:solidFill>
                <a:latin typeface="Cambria Math"/>
                <a:ea typeface="Cambria Math"/>
                <a:cs typeface="Cambria Math"/>
                <a:sym typeface="Cambria Math"/>
              </a:rPr>
              <a:t>𝑞</a:t>
            </a:r>
            <a:r>
              <a:rPr lang="en-US" sz="1300" b="0" i="0" u="none" strike="noStrike" cap="none">
                <a:solidFill>
                  <a:srgbClr val="000000"/>
                </a:solidFill>
                <a:latin typeface="Cambria Math"/>
                <a:ea typeface="Cambria Math"/>
                <a:cs typeface="Cambria Math"/>
                <a:sym typeface="Cambria Math"/>
              </a:rPr>
              <a:t>𝑞</a:t>
            </a:r>
            <a:r>
              <a:rPr lang="en-US" sz="1425" b="0" i="0" u="none" strike="noStrike" cap="none" baseline="30000">
                <a:solidFill>
                  <a:srgbClr val="000000"/>
                </a:solidFill>
                <a:latin typeface="Cambria Math"/>
                <a:ea typeface="Cambria Math"/>
                <a:cs typeface="Cambria Math"/>
                <a:sym typeface="Cambria Math"/>
              </a:rPr>
              <a:t>&lt;4&gt;</a:t>
            </a:r>
            <a:r>
              <a:rPr lang="en-US" sz="1950" b="0" i="0" u="none" strike="noStrike" cap="none" baseline="30000">
                <a:solidFill>
                  <a:srgbClr val="000000"/>
                </a:solidFill>
                <a:latin typeface="Cambria"/>
                <a:ea typeface="Cambria"/>
                <a:cs typeface="Cambria"/>
                <a:sym typeface="Cambria"/>
              </a:rPr>
              <a:t>,</a:t>
            </a:r>
            <a:r>
              <a:rPr lang="en-US" sz="1300" b="0" i="0" u="none" strike="noStrike" cap="none">
                <a:solidFill>
                  <a:srgbClr val="000000"/>
                </a:solidFill>
                <a:latin typeface="Cambria"/>
                <a:ea typeface="Cambria"/>
                <a:cs typeface="Cambria"/>
                <a:sym typeface="Cambria"/>
              </a:rPr>
              <a:t>, </a:t>
            </a:r>
            <a:r>
              <a:rPr lang="en-US" sz="1950" b="0" i="0" u="none" strike="noStrike" cap="none" baseline="30000">
                <a:solidFill>
                  <a:srgbClr val="000000"/>
                </a:solidFill>
                <a:latin typeface="Cambria Math"/>
                <a:ea typeface="Cambria Math"/>
                <a:cs typeface="Cambria Math"/>
                <a:sym typeface="Cambria Math"/>
              </a:rPr>
              <a:t>𝑊</a:t>
            </a:r>
            <a:r>
              <a:rPr lang="en-US" sz="1300" b="0" i="0" u="none" strike="noStrike" cap="none">
                <a:solidFill>
                  <a:srgbClr val="000000"/>
                </a:solidFill>
                <a:latin typeface="Cambria Math"/>
                <a:ea typeface="Cambria Math"/>
                <a:cs typeface="Cambria Math"/>
                <a:sym typeface="Cambria Math"/>
              </a:rPr>
              <a:t>𝑊</a:t>
            </a:r>
            <a:r>
              <a:rPr lang="en-US" sz="1425" b="0" i="0" u="none" strike="noStrike" cap="none" baseline="-25000">
                <a:solidFill>
                  <a:srgbClr val="000000"/>
                </a:solidFill>
                <a:latin typeface="Cambria Math"/>
                <a:ea typeface="Cambria Math"/>
                <a:cs typeface="Cambria Math"/>
                <a:sym typeface="Cambria Math"/>
              </a:rPr>
              <a:t>1𝑖 </a:t>
            </a:r>
            <a:r>
              <a:rPr lang="en-US" sz="1950" b="0" i="0" u="none" strike="noStrike" cap="none" baseline="30000">
                <a:solidFill>
                  <a:srgbClr val="000000"/>
                </a:solidFill>
                <a:latin typeface="Cambria Math"/>
                <a:ea typeface="Cambria Math"/>
                <a:cs typeface="Cambria Math"/>
                <a:sym typeface="Cambria Math"/>
              </a:rPr>
              <a:t>𝑘</a:t>
            </a:r>
            <a:r>
              <a:rPr lang="en-US" sz="1300" b="0" i="0" u="none" strike="noStrike" cap="none">
                <a:solidFill>
                  <a:srgbClr val="000000"/>
                </a:solidFill>
                <a:latin typeface="Cambria Math"/>
                <a:ea typeface="Cambria Math"/>
                <a:cs typeface="Cambria Math"/>
                <a:sym typeface="Cambria Math"/>
              </a:rPr>
              <a:t>𝑘	</a:t>
            </a:r>
            <a:r>
              <a:rPr lang="en-US" sz="1950" b="0" i="0" u="none" strike="noStrike" cap="none" baseline="30000">
                <a:solidFill>
                  <a:srgbClr val="000000"/>
                </a:solidFill>
                <a:latin typeface="Cambria"/>
                <a:ea typeface="Cambria"/>
                <a:cs typeface="Cambria"/>
                <a:sym typeface="Cambria"/>
              </a:rPr>
              <a:t>,</a:t>
            </a:r>
            <a:r>
              <a:rPr lang="en-US" sz="1300" b="0" i="0" u="none" strike="noStrike" cap="none">
                <a:solidFill>
                  <a:srgbClr val="000000"/>
                </a:solidFill>
                <a:latin typeface="Cambria"/>
                <a:ea typeface="Cambria"/>
                <a:cs typeface="Cambria"/>
                <a:sym typeface="Cambria"/>
              </a:rPr>
              <a:t>,</a:t>
            </a:r>
            <a:r>
              <a:rPr lang="en-US" sz="1950" b="0" i="0" u="none" strike="noStrike" cap="none" baseline="30000">
                <a:solidFill>
                  <a:srgbClr val="000000"/>
                </a:solidFill>
                <a:latin typeface="Cambria Math"/>
                <a:ea typeface="Cambria Math"/>
                <a:cs typeface="Cambria Math"/>
                <a:sym typeface="Cambria Math"/>
              </a:rPr>
              <a:t>𝑊</a:t>
            </a:r>
            <a:r>
              <a:rPr lang="en-US" sz="1300" b="0" i="0" u="none" strike="noStrike" cap="none">
                <a:solidFill>
                  <a:srgbClr val="000000"/>
                </a:solidFill>
                <a:latin typeface="Cambria Math"/>
                <a:ea typeface="Cambria Math"/>
                <a:cs typeface="Cambria Math"/>
                <a:sym typeface="Cambria Math"/>
              </a:rPr>
              <a:t>𝑊</a:t>
            </a:r>
            <a:r>
              <a:rPr lang="en-US" sz="1425" b="0" i="0" u="none" strike="noStrike" cap="none" baseline="-25000">
                <a:solidFill>
                  <a:srgbClr val="000000"/>
                </a:solidFill>
                <a:latin typeface="Cambria Math"/>
                <a:ea typeface="Cambria Math"/>
                <a:cs typeface="Cambria Math"/>
                <a:sym typeface="Cambria Math"/>
              </a:rPr>
              <a:t>1𝑖 </a:t>
            </a:r>
            <a:r>
              <a:rPr lang="en-US" sz="1950" b="0" i="0" u="none" strike="noStrike" cap="none" baseline="30000">
                <a:solidFill>
                  <a:srgbClr val="000000"/>
                </a:solidFill>
                <a:latin typeface="Cambria Math"/>
                <a:ea typeface="Cambria Math"/>
                <a:cs typeface="Cambria Math"/>
                <a:sym typeface="Cambria Math"/>
              </a:rPr>
              <a:t>𝑣</a:t>
            </a:r>
            <a:r>
              <a:rPr lang="en-US" sz="1300" b="0" i="0" u="none" strike="noStrike" cap="none">
                <a:solidFill>
                  <a:srgbClr val="000000"/>
                </a:solidFill>
                <a:latin typeface="Cambria Math"/>
                <a:ea typeface="Cambria Math"/>
                <a:cs typeface="Cambria Math"/>
                <a:sym typeface="Cambria Math"/>
              </a:rPr>
              <a:t>𝑣	</a:t>
            </a:r>
            <a:r>
              <a:rPr lang="en-US" sz="1950" b="0" i="0" u="none" strike="noStrike" cap="none" baseline="30000">
                <a:solidFill>
                  <a:srgbClr val="000000"/>
                </a:solidFill>
                <a:latin typeface="Cambria Math"/>
                <a:ea typeface="Cambria Math"/>
                <a:cs typeface="Cambria Math"/>
                <a:sym typeface="Cambria Math"/>
              </a:rPr>
              <a:t>𝑊𝑊</a:t>
            </a:r>
            <a:r>
              <a:rPr lang="en-US" sz="1425" b="0" i="0" u="none" strike="noStrike" cap="none" baseline="-25000">
                <a:solidFill>
                  <a:srgbClr val="000000"/>
                </a:solidFill>
                <a:latin typeface="Cambria Math"/>
                <a:ea typeface="Cambria Math"/>
                <a:cs typeface="Cambria Math"/>
                <a:sym typeface="Cambria Math"/>
              </a:rPr>
              <a:t>1𝑖  </a:t>
            </a:r>
            <a:r>
              <a:rPr lang="en-US" sz="1950" b="0" i="0" u="none" strike="noStrike" cap="none" baseline="30000">
                <a:solidFill>
                  <a:srgbClr val="000000"/>
                </a:solidFill>
                <a:latin typeface="Cambria Math"/>
                <a:ea typeface="Cambria Math"/>
                <a:cs typeface="Cambria Math"/>
                <a:sym typeface="Cambria Math"/>
              </a:rPr>
              <a:t>𝑞𝑞	</a:t>
            </a:r>
            <a:r>
              <a:rPr lang="en-US" sz="1950" b="0" i="0" u="none" strike="noStrike" cap="none" baseline="30000">
                <a:solidFill>
                  <a:srgbClr val="000000"/>
                </a:solidFill>
                <a:latin typeface="Cambria"/>
                <a:ea typeface="Cambria"/>
                <a:cs typeface="Cambria"/>
                <a:sym typeface="Cambria"/>
              </a:rPr>
              <a:t>,, </a:t>
            </a:r>
            <a:r>
              <a:rPr lang="en-US" sz="1950" b="0" i="0" u="none" strike="noStrike" cap="none" baseline="30000">
                <a:solidFill>
                  <a:srgbClr val="000000"/>
                </a:solidFill>
                <a:latin typeface="Cambria Math"/>
                <a:ea typeface="Cambria Math"/>
                <a:cs typeface="Cambria Math"/>
                <a:sym typeface="Cambria Math"/>
              </a:rPr>
              <a:t>𝑊𝑊</a:t>
            </a:r>
            <a:r>
              <a:rPr lang="en-US" sz="1425" b="0" i="0" u="none" strike="noStrike" cap="none" baseline="-25000">
                <a:solidFill>
                  <a:srgbClr val="000000"/>
                </a:solidFill>
                <a:latin typeface="Cambria Math"/>
                <a:ea typeface="Cambria Math"/>
                <a:cs typeface="Cambria Math"/>
                <a:sym typeface="Cambria Math"/>
              </a:rPr>
              <a:t>1𝑖 </a:t>
            </a:r>
            <a:r>
              <a:rPr lang="en-US" sz="1950" b="0" i="0" u="none" strike="noStrike" cap="none" baseline="30000">
                <a:solidFill>
                  <a:srgbClr val="000000"/>
                </a:solidFill>
                <a:latin typeface="Cambria Math"/>
                <a:ea typeface="Cambria Math"/>
                <a:cs typeface="Cambria Math"/>
                <a:sym typeface="Cambria Math"/>
              </a:rPr>
              <a:t>𝑘𝑘	</a:t>
            </a:r>
            <a:r>
              <a:rPr lang="en-US" sz="1950" b="0" i="0" u="none" strike="noStrike" cap="none" baseline="30000">
                <a:solidFill>
                  <a:srgbClr val="000000"/>
                </a:solidFill>
                <a:latin typeface="Cambria"/>
                <a:ea typeface="Cambria"/>
                <a:cs typeface="Cambria"/>
                <a:sym typeface="Cambria"/>
              </a:rPr>
              <a:t>,,</a:t>
            </a:r>
            <a:r>
              <a:rPr lang="en-US" sz="1950" b="0" i="0" u="none" strike="noStrike" cap="none" baseline="30000">
                <a:solidFill>
                  <a:srgbClr val="000000"/>
                </a:solidFill>
                <a:latin typeface="Cambria Math"/>
                <a:ea typeface="Cambria Math"/>
                <a:cs typeface="Cambria Math"/>
                <a:sym typeface="Cambria Math"/>
              </a:rPr>
              <a:t>𝑊𝑊 𝑣𝑣</a:t>
            </a:r>
            <a:endParaRPr sz="1950" b="0" i="0" u="none" strike="noStrike" cap="none" baseline="30000">
              <a:solidFill>
                <a:srgbClr val="000000"/>
              </a:solidFill>
              <a:latin typeface="Cambria Math"/>
              <a:ea typeface="Cambria Math"/>
              <a:cs typeface="Cambria Math"/>
              <a:sym typeface="Cambria Math"/>
            </a:endParaRPr>
          </a:p>
          <a:p>
            <a:pPr marL="0" marR="452755" lvl="0" indent="0" algn="r" rtl="0">
              <a:lnSpc>
                <a:spcPct val="44444"/>
              </a:lnSpc>
              <a:spcBef>
                <a:spcPts val="525"/>
              </a:spcBef>
              <a:spcAft>
                <a:spcPts val="0"/>
              </a:spcAft>
              <a:buClr>
                <a:srgbClr val="000000"/>
              </a:buClr>
              <a:buSzPts val="1125"/>
              <a:buFont typeface="Arial"/>
              <a:buNone/>
            </a:pPr>
            <a:r>
              <a:rPr lang="en-US" sz="1125" b="0" i="0" u="none" strike="noStrike" cap="none" baseline="30000">
                <a:solidFill>
                  <a:srgbClr val="F65C66"/>
                </a:solidFill>
                <a:latin typeface="Cambria Math"/>
                <a:ea typeface="Cambria Math"/>
                <a:cs typeface="Cambria Math"/>
                <a:sym typeface="Cambria Math"/>
              </a:rPr>
              <a:t>Q	</a:t>
            </a:r>
            <a:r>
              <a:rPr lang="en-US" sz="750" b="0" i="0" u="none" strike="noStrike" cap="none">
                <a:solidFill>
                  <a:srgbClr val="F65C66"/>
                </a:solidFill>
                <a:latin typeface="Cambria Math"/>
                <a:ea typeface="Cambria Math"/>
                <a:cs typeface="Cambria Math"/>
                <a:sym typeface="Cambria Math"/>
              </a:rPr>
              <a:t>K	V</a:t>
            </a:r>
            <a:endParaRPr sz="750" b="0" i="0" u="none" strike="noStrike" cap="none">
              <a:solidFill>
                <a:srgbClr val="000000"/>
              </a:solidFill>
              <a:latin typeface="Cambria Math"/>
              <a:ea typeface="Cambria Math"/>
              <a:cs typeface="Cambria Math"/>
              <a:sym typeface="Cambria Math"/>
            </a:endParaRPr>
          </a:p>
          <a:p>
            <a:pPr marL="10424795" marR="0" lvl="0" indent="0" algn="l" rtl="0">
              <a:lnSpc>
                <a:spcPct val="76444"/>
              </a:lnSpc>
              <a:spcBef>
                <a:spcPts val="0"/>
              </a:spcBef>
              <a:spcAft>
                <a:spcPts val="0"/>
              </a:spcAft>
              <a:buClr>
                <a:srgbClr val="000000"/>
              </a:buClr>
              <a:buSzPts val="1050"/>
              <a:buFont typeface="Arial"/>
              <a:buNone/>
            </a:pPr>
            <a:r>
              <a:rPr lang="en-US" sz="1050" b="0" i="0" u="none" strike="noStrike" cap="none">
                <a:solidFill>
                  <a:srgbClr val="F65C66"/>
                </a:solidFill>
                <a:latin typeface="Cambria Math"/>
                <a:ea typeface="Cambria Math"/>
                <a:cs typeface="Cambria Math"/>
                <a:sym typeface="Cambria Math"/>
              </a:rPr>
              <a:t>W</a:t>
            </a:r>
            <a:r>
              <a:rPr lang="en-US" sz="1125" b="0" i="0" u="none" strike="noStrike" cap="none" baseline="-25000">
                <a:solidFill>
                  <a:srgbClr val="F65C66"/>
                </a:solidFill>
                <a:latin typeface="Cambria Math"/>
                <a:ea typeface="Cambria Math"/>
                <a:cs typeface="Cambria Math"/>
                <a:sym typeface="Cambria Math"/>
              </a:rPr>
              <a:t>2 </a:t>
            </a:r>
            <a:r>
              <a:rPr lang="en-US" sz="1050" b="0" i="0" u="none" strike="noStrike" cap="none">
                <a:solidFill>
                  <a:srgbClr val="F65C66"/>
                </a:solidFill>
                <a:latin typeface="Cambria Math"/>
                <a:ea typeface="Cambria Math"/>
                <a:cs typeface="Cambria Math"/>
                <a:sym typeface="Cambria Math"/>
              </a:rPr>
              <a:t>, W</a:t>
            </a:r>
            <a:r>
              <a:rPr lang="en-US" sz="1125" b="0" i="0" u="none" strike="noStrike" cap="none" baseline="-25000">
                <a:solidFill>
                  <a:srgbClr val="F65C66"/>
                </a:solidFill>
                <a:latin typeface="Cambria Math"/>
                <a:ea typeface="Cambria Math"/>
                <a:cs typeface="Cambria Math"/>
                <a:sym typeface="Cambria Math"/>
              </a:rPr>
              <a:t>2 </a:t>
            </a:r>
            <a:r>
              <a:rPr lang="en-US" sz="1050" b="0" i="0" u="none" strike="noStrike" cap="none">
                <a:solidFill>
                  <a:srgbClr val="F65C66"/>
                </a:solidFill>
                <a:latin typeface="Cambria Math"/>
                <a:ea typeface="Cambria Math"/>
                <a:cs typeface="Cambria Math"/>
                <a:sym typeface="Cambria Math"/>
              </a:rPr>
              <a:t>, W</a:t>
            </a:r>
            <a:r>
              <a:rPr lang="en-US" sz="1125" b="0" i="0" u="none" strike="noStrike" cap="none" baseline="-25000">
                <a:solidFill>
                  <a:srgbClr val="F65C66"/>
                </a:solidFill>
                <a:latin typeface="Cambria Math"/>
                <a:ea typeface="Cambria Math"/>
                <a:cs typeface="Cambria Math"/>
                <a:sym typeface="Cambria Math"/>
              </a:rPr>
              <a:t>2 </a:t>
            </a:r>
            <a:r>
              <a:rPr lang="en-US" sz="1050" b="0" i="0" u="none" strike="noStrike" cap="none">
                <a:solidFill>
                  <a:srgbClr val="F65C66"/>
                </a:solidFill>
                <a:latin typeface="Cambria Math"/>
                <a:ea typeface="Cambria Math"/>
                <a:cs typeface="Cambria Math"/>
                <a:sym typeface="Cambria Math"/>
              </a:rPr>
              <a:t>, When?</a:t>
            </a:r>
            <a:endParaRPr sz="1050" b="0" i="0" u="none" strike="noStrike" cap="none">
              <a:solidFill>
                <a:srgbClr val="000000"/>
              </a:solidFill>
              <a:latin typeface="Cambria Math"/>
              <a:ea typeface="Cambria Math"/>
              <a:cs typeface="Cambria Math"/>
              <a:sym typeface="Cambria Math"/>
            </a:endParaRPr>
          </a:p>
          <a:p>
            <a:pPr marL="10388600" marR="0" lvl="0" indent="0" algn="l" rtl="0">
              <a:lnSpc>
                <a:spcPct val="44444"/>
              </a:lnSpc>
              <a:spcBef>
                <a:spcPts val="305"/>
              </a:spcBef>
              <a:spcAft>
                <a:spcPts val="0"/>
              </a:spcAft>
              <a:buClr>
                <a:srgbClr val="000000"/>
              </a:buClr>
              <a:buSzPts val="1125"/>
              <a:buFont typeface="Arial"/>
              <a:buNone/>
            </a:pPr>
            <a:r>
              <a:rPr lang="en-US" sz="1125" b="0" i="0" u="none" strike="noStrike" cap="none" baseline="30000">
                <a:solidFill>
                  <a:srgbClr val="1A74EB"/>
                </a:solidFill>
                <a:latin typeface="Cambria Math"/>
                <a:ea typeface="Cambria Math"/>
                <a:cs typeface="Cambria Math"/>
                <a:sym typeface="Cambria Math"/>
              </a:rPr>
              <a:t>Q	</a:t>
            </a:r>
            <a:r>
              <a:rPr lang="en-US" sz="750" b="0" i="0" u="none" strike="noStrike" cap="none">
                <a:solidFill>
                  <a:srgbClr val="1A74EB"/>
                </a:solidFill>
                <a:latin typeface="Cambria Math"/>
                <a:ea typeface="Cambria Math"/>
                <a:cs typeface="Cambria Math"/>
                <a:sym typeface="Cambria Math"/>
              </a:rPr>
              <a:t>K	V</a:t>
            </a:r>
            <a:endParaRPr sz="750" b="0" i="0" u="none" strike="noStrike" cap="none">
              <a:solidFill>
                <a:srgbClr val="000000"/>
              </a:solidFill>
              <a:latin typeface="Cambria Math"/>
              <a:ea typeface="Cambria Math"/>
              <a:cs typeface="Cambria Math"/>
              <a:sym typeface="Cambria Math"/>
            </a:endParaRPr>
          </a:p>
          <a:p>
            <a:pPr marL="10260965" marR="0" lvl="0" indent="0" algn="l" rtl="0">
              <a:lnSpc>
                <a:spcPct val="51111"/>
              </a:lnSpc>
              <a:spcBef>
                <a:spcPts val="0"/>
              </a:spcBef>
              <a:spcAft>
                <a:spcPts val="0"/>
              </a:spcAft>
              <a:buClr>
                <a:srgbClr val="000000"/>
              </a:buClr>
              <a:buSzPts val="1050"/>
              <a:buFont typeface="Arial"/>
              <a:buNone/>
            </a:pPr>
            <a:r>
              <a:rPr lang="en-US" sz="1050" b="0" i="0" u="none" strike="noStrike" cap="none">
                <a:solidFill>
                  <a:srgbClr val="1A74EB"/>
                </a:solidFill>
                <a:latin typeface="Cambria Math"/>
                <a:ea typeface="Cambria Math"/>
                <a:cs typeface="Cambria Math"/>
                <a:sym typeface="Cambria Math"/>
              </a:rPr>
              <a:t>W</a:t>
            </a:r>
            <a:r>
              <a:rPr lang="en-US" sz="1125" b="0" i="0" u="none" strike="noStrike" cap="none" baseline="-25000">
                <a:solidFill>
                  <a:srgbClr val="1A74EB"/>
                </a:solidFill>
                <a:latin typeface="Cambria Math"/>
                <a:ea typeface="Cambria Math"/>
                <a:cs typeface="Cambria Math"/>
                <a:sym typeface="Cambria Math"/>
              </a:rPr>
              <a:t>1 </a:t>
            </a:r>
            <a:r>
              <a:rPr lang="en-US" sz="1050" b="0" i="0" u="none" strike="noStrike" cap="none">
                <a:solidFill>
                  <a:srgbClr val="1A74EB"/>
                </a:solidFill>
                <a:latin typeface="Cambria Math"/>
                <a:ea typeface="Cambria Math"/>
                <a:cs typeface="Cambria Math"/>
                <a:sym typeface="Cambria Math"/>
              </a:rPr>
              <a:t>, W</a:t>
            </a:r>
            <a:r>
              <a:rPr lang="en-US" sz="1125" b="0" i="0" u="none" strike="noStrike" cap="none" baseline="-25000">
                <a:solidFill>
                  <a:srgbClr val="1A74EB"/>
                </a:solidFill>
                <a:latin typeface="Cambria Math"/>
                <a:ea typeface="Cambria Math"/>
                <a:cs typeface="Cambria Math"/>
                <a:sym typeface="Cambria Math"/>
              </a:rPr>
              <a:t>1 </a:t>
            </a:r>
            <a:r>
              <a:rPr lang="en-US" sz="1050" b="0" i="0" u="none" strike="noStrike" cap="none">
                <a:solidFill>
                  <a:srgbClr val="1A74EB"/>
                </a:solidFill>
                <a:latin typeface="Cambria Math"/>
                <a:ea typeface="Cambria Math"/>
                <a:cs typeface="Cambria Math"/>
                <a:sym typeface="Cambria Math"/>
              </a:rPr>
              <a:t>, W</a:t>
            </a:r>
            <a:r>
              <a:rPr lang="en-US" sz="1125" b="0" i="0" u="none" strike="noStrike" cap="none" baseline="-25000">
                <a:solidFill>
                  <a:srgbClr val="1A74EB"/>
                </a:solidFill>
                <a:latin typeface="Cambria Math"/>
                <a:ea typeface="Cambria Math"/>
                <a:cs typeface="Cambria Math"/>
                <a:sym typeface="Cambria Math"/>
              </a:rPr>
              <a:t>1 </a:t>
            </a:r>
            <a:r>
              <a:rPr lang="en-US" sz="1050" b="0" i="0" u="none" strike="noStrike" cap="none">
                <a:solidFill>
                  <a:srgbClr val="1A74EB"/>
                </a:solidFill>
                <a:latin typeface="Cambria Math"/>
                <a:ea typeface="Cambria Math"/>
                <a:cs typeface="Cambria Math"/>
                <a:sym typeface="Cambria Math"/>
              </a:rPr>
              <a:t>, Did what?</a:t>
            </a:r>
            <a:endParaRPr sz="1050" b="0" i="0" u="none" strike="noStrike" cap="none">
              <a:solidFill>
                <a:srgbClr val="000000"/>
              </a:solidFill>
              <a:latin typeface="Cambria Math"/>
              <a:ea typeface="Cambria Math"/>
              <a:cs typeface="Cambria Math"/>
              <a:sym typeface="Cambria Math"/>
            </a:endParaRPr>
          </a:p>
          <a:p>
            <a:pPr marL="361315" marR="0" lvl="0" indent="0" algn="l" rtl="0">
              <a:lnSpc>
                <a:spcPct val="66666"/>
              </a:lnSpc>
              <a:spcBef>
                <a:spcPts val="0"/>
              </a:spcBef>
              <a:spcAft>
                <a:spcPts val="0"/>
              </a:spcAft>
              <a:buClr>
                <a:srgbClr val="000000"/>
              </a:buClr>
              <a:buSzPts val="2100"/>
              <a:buFont typeface="Arial"/>
              <a:buNone/>
            </a:pPr>
            <a:r>
              <a:rPr lang="en-US" sz="2100" b="0" i="0" u="none" strike="noStrike" cap="none" baseline="-25000">
                <a:solidFill>
                  <a:srgbClr val="000000"/>
                </a:solidFill>
                <a:latin typeface="Cambria Math"/>
                <a:ea typeface="Cambria Math"/>
                <a:cs typeface="Cambria Math"/>
                <a:sym typeface="Cambria Math"/>
              </a:rPr>
              <a:t>𝑞</a:t>
            </a:r>
            <a:r>
              <a:rPr lang="en-US" sz="1500" b="0" i="0" u="none" strike="noStrike" cap="none" baseline="30000">
                <a:solidFill>
                  <a:srgbClr val="000000"/>
                </a:solidFill>
                <a:latin typeface="Cambria Math"/>
                <a:ea typeface="Cambria Math"/>
                <a:cs typeface="Cambria Math"/>
                <a:sym typeface="Cambria Math"/>
              </a:rPr>
              <a:t>&lt;1&gt;</a:t>
            </a:r>
            <a:r>
              <a:rPr lang="en-US" sz="2100" b="0" i="0" u="none" strike="noStrike" cap="none" baseline="-25000">
                <a:solidFill>
                  <a:srgbClr val="000000"/>
                </a:solidFill>
                <a:latin typeface="Cambria Math"/>
                <a:ea typeface="Cambria Math"/>
                <a:cs typeface="Cambria Math"/>
                <a:sym typeface="Cambria Math"/>
              </a:rPr>
              <a:t>, 𝑘</a:t>
            </a:r>
            <a:r>
              <a:rPr lang="en-US" sz="1500" b="0" i="0" u="none" strike="noStrike" cap="none" baseline="30000">
                <a:solidFill>
                  <a:srgbClr val="000000"/>
                </a:solidFill>
                <a:latin typeface="Cambria Math"/>
                <a:ea typeface="Cambria Math"/>
                <a:cs typeface="Cambria Math"/>
                <a:sym typeface="Cambria Math"/>
              </a:rPr>
              <a:t>&lt;1&gt;</a:t>
            </a:r>
            <a:r>
              <a:rPr lang="en-US" sz="2100" b="0" i="0" u="none" strike="noStrike" cap="none" baseline="-25000">
                <a:solidFill>
                  <a:srgbClr val="000000"/>
                </a:solidFill>
                <a:latin typeface="Cambria Math"/>
                <a:ea typeface="Cambria Math"/>
                <a:cs typeface="Cambria Math"/>
                <a:sym typeface="Cambria Math"/>
              </a:rPr>
              <a:t>, 𝑣</a:t>
            </a:r>
            <a:r>
              <a:rPr lang="en-US" sz="1500" b="0" i="0" u="none" strike="noStrike" cap="none" baseline="30000">
                <a:solidFill>
                  <a:srgbClr val="000000"/>
                </a:solidFill>
                <a:latin typeface="Cambria Math"/>
                <a:ea typeface="Cambria Math"/>
                <a:cs typeface="Cambria Math"/>
                <a:sym typeface="Cambria Math"/>
              </a:rPr>
              <a:t>&lt;1&gt;	</a:t>
            </a:r>
            <a:r>
              <a:rPr lang="en-US" sz="2100" b="0" i="0" u="none" strike="noStrike" cap="none" baseline="-25000">
                <a:solidFill>
                  <a:srgbClr val="000000"/>
                </a:solidFill>
                <a:latin typeface="Cambria Math"/>
                <a:ea typeface="Cambria Math"/>
                <a:cs typeface="Cambria Math"/>
                <a:sym typeface="Cambria Math"/>
              </a:rPr>
              <a:t>𝑞</a:t>
            </a:r>
            <a:r>
              <a:rPr lang="en-US" sz="1000" b="0" i="0" u="none" strike="noStrike" cap="none">
                <a:solidFill>
                  <a:srgbClr val="000000"/>
                </a:solidFill>
                <a:latin typeface="Cambria Math"/>
                <a:ea typeface="Cambria Math"/>
                <a:cs typeface="Cambria Math"/>
                <a:sym typeface="Cambria Math"/>
              </a:rPr>
              <a:t>&lt;2&gt;</a:t>
            </a:r>
            <a:r>
              <a:rPr lang="en-US" sz="2100" b="0" i="0" u="none" strike="noStrike" cap="none" baseline="-25000">
                <a:solidFill>
                  <a:srgbClr val="000000"/>
                </a:solidFill>
                <a:latin typeface="Cambria Math"/>
                <a:ea typeface="Cambria Math"/>
                <a:cs typeface="Cambria Math"/>
                <a:sym typeface="Cambria Math"/>
              </a:rPr>
              <a:t>, 𝑘</a:t>
            </a:r>
            <a:r>
              <a:rPr lang="en-US" sz="1000" b="0" i="0" u="none" strike="noStrike" cap="none">
                <a:solidFill>
                  <a:srgbClr val="000000"/>
                </a:solidFill>
                <a:latin typeface="Cambria Math"/>
                <a:ea typeface="Cambria Math"/>
                <a:cs typeface="Cambria Math"/>
                <a:sym typeface="Cambria Math"/>
              </a:rPr>
              <a:t>&lt;2&gt;</a:t>
            </a:r>
            <a:r>
              <a:rPr lang="en-US" sz="2100" b="0" i="0" u="none" strike="noStrike" cap="none" baseline="-25000">
                <a:solidFill>
                  <a:srgbClr val="000000"/>
                </a:solidFill>
                <a:latin typeface="Cambria Math"/>
                <a:ea typeface="Cambria Math"/>
                <a:cs typeface="Cambria Math"/>
                <a:sym typeface="Cambria Math"/>
              </a:rPr>
              <a:t>, 𝑣</a:t>
            </a:r>
            <a:r>
              <a:rPr lang="en-US" sz="1000" b="0" i="0" u="none" strike="noStrike" cap="none">
                <a:solidFill>
                  <a:srgbClr val="000000"/>
                </a:solidFill>
                <a:latin typeface="Cambria Math"/>
                <a:ea typeface="Cambria Math"/>
                <a:cs typeface="Cambria Math"/>
                <a:sym typeface="Cambria Math"/>
              </a:rPr>
              <a:t>&lt;2&gt;	</a:t>
            </a:r>
            <a:r>
              <a:rPr lang="en-US" sz="2100" b="0" i="0" u="none" strike="noStrike" cap="none" baseline="-25000">
                <a:solidFill>
                  <a:srgbClr val="000000"/>
                </a:solidFill>
                <a:latin typeface="Cambria Math"/>
                <a:ea typeface="Cambria Math"/>
                <a:cs typeface="Cambria Math"/>
                <a:sym typeface="Cambria Math"/>
              </a:rPr>
              <a:t>𝑞</a:t>
            </a:r>
            <a:r>
              <a:rPr lang="en-US" sz="1500" b="0" i="0" u="none" strike="noStrike" cap="none" baseline="30000">
                <a:solidFill>
                  <a:srgbClr val="000000"/>
                </a:solidFill>
                <a:latin typeface="Cambria Math"/>
                <a:ea typeface="Cambria Math"/>
                <a:cs typeface="Cambria Math"/>
                <a:sym typeface="Cambria Math"/>
              </a:rPr>
              <a:t>&lt;3&gt;</a:t>
            </a:r>
            <a:r>
              <a:rPr lang="en-US" sz="2100" b="0" i="0" u="none" strike="noStrike" cap="none" baseline="-25000">
                <a:solidFill>
                  <a:srgbClr val="000000"/>
                </a:solidFill>
                <a:latin typeface="Cambria Math"/>
                <a:ea typeface="Cambria Math"/>
                <a:cs typeface="Cambria Math"/>
                <a:sym typeface="Cambria Math"/>
              </a:rPr>
              <a:t>, 𝑘</a:t>
            </a:r>
            <a:r>
              <a:rPr lang="en-US" sz="1500" b="0" i="0" u="none" strike="noStrike" cap="none" baseline="30000">
                <a:solidFill>
                  <a:srgbClr val="000000"/>
                </a:solidFill>
                <a:latin typeface="Cambria Math"/>
                <a:ea typeface="Cambria Math"/>
                <a:cs typeface="Cambria Math"/>
                <a:sym typeface="Cambria Math"/>
              </a:rPr>
              <a:t>&lt;3&gt;</a:t>
            </a:r>
            <a:r>
              <a:rPr lang="en-US" sz="2100" b="0" i="0" u="none" strike="noStrike" cap="none" baseline="-25000">
                <a:solidFill>
                  <a:srgbClr val="000000"/>
                </a:solidFill>
                <a:latin typeface="Cambria Math"/>
                <a:ea typeface="Cambria Math"/>
                <a:cs typeface="Cambria Math"/>
                <a:sym typeface="Cambria Math"/>
              </a:rPr>
              <a:t>, 𝑣</a:t>
            </a:r>
            <a:r>
              <a:rPr lang="en-US" sz="1500" b="0" i="0" u="none" strike="noStrike" cap="none" baseline="30000">
                <a:solidFill>
                  <a:srgbClr val="000000"/>
                </a:solidFill>
                <a:latin typeface="Cambria Math"/>
                <a:ea typeface="Cambria Math"/>
                <a:cs typeface="Cambria Math"/>
                <a:sym typeface="Cambria Math"/>
              </a:rPr>
              <a:t>&lt;3&gt;	</a:t>
            </a:r>
            <a:r>
              <a:rPr lang="en-US" sz="2100" b="0" i="0" u="none" strike="noStrike" cap="none" baseline="-25000">
                <a:solidFill>
                  <a:srgbClr val="000000"/>
                </a:solidFill>
                <a:latin typeface="Cambria Math"/>
                <a:ea typeface="Cambria Math"/>
                <a:cs typeface="Cambria Math"/>
                <a:sym typeface="Cambria Math"/>
              </a:rPr>
              <a:t>𝑞</a:t>
            </a:r>
            <a:r>
              <a:rPr lang="en-US" sz="1000" b="0" i="0" u="none" strike="noStrike" cap="none">
                <a:solidFill>
                  <a:srgbClr val="000000"/>
                </a:solidFill>
                <a:latin typeface="Cambria Math"/>
                <a:ea typeface="Cambria Math"/>
                <a:cs typeface="Cambria Math"/>
                <a:sym typeface="Cambria Math"/>
              </a:rPr>
              <a:t>&lt;4&gt;</a:t>
            </a:r>
            <a:r>
              <a:rPr lang="en-US" sz="2100" b="0" i="0" u="none" strike="noStrike" cap="none" baseline="-25000">
                <a:solidFill>
                  <a:srgbClr val="000000"/>
                </a:solidFill>
                <a:latin typeface="Cambria Math"/>
                <a:ea typeface="Cambria Math"/>
                <a:cs typeface="Cambria Math"/>
                <a:sym typeface="Cambria Math"/>
              </a:rPr>
              <a:t>, 𝑘</a:t>
            </a:r>
            <a:r>
              <a:rPr lang="en-US" sz="1000" b="0" i="0" u="none" strike="noStrike" cap="none">
                <a:solidFill>
                  <a:srgbClr val="000000"/>
                </a:solidFill>
                <a:latin typeface="Cambria Math"/>
                <a:ea typeface="Cambria Math"/>
                <a:cs typeface="Cambria Math"/>
                <a:sym typeface="Cambria Math"/>
              </a:rPr>
              <a:t>&lt;4&gt;</a:t>
            </a:r>
            <a:r>
              <a:rPr lang="en-US" sz="2100" b="0" i="0" u="none" strike="noStrike" cap="none" baseline="-25000">
                <a:solidFill>
                  <a:srgbClr val="000000"/>
                </a:solidFill>
                <a:latin typeface="Cambria Math"/>
                <a:ea typeface="Cambria Math"/>
                <a:cs typeface="Cambria Math"/>
                <a:sym typeface="Cambria Math"/>
              </a:rPr>
              <a:t>, 𝑣</a:t>
            </a:r>
            <a:r>
              <a:rPr lang="en-US" sz="1000" b="0" i="0" u="none" strike="noStrike" cap="none">
                <a:solidFill>
                  <a:srgbClr val="000000"/>
                </a:solidFill>
                <a:latin typeface="Cambria Math"/>
                <a:ea typeface="Cambria Math"/>
                <a:cs typeface="Cambria Math"/>
                <a:sym typeface="Cambria Math"/>
              </a:rPr>
              <a:t>&lt;4&gt;	</a:t>
            </a:r>
            <a:r>
              <a:rPr lang="en-US" sz="2100" b="0" i="0" u="none" strike="noStrike" cap="none" baseline="-25000">
                <a:solidFill>
                  <a:srgbClr val="000000"/>
                </a:solidFill>
                <a:latin typeface="Cambria Math"/>
                <a:ea typeface="Cambria Math"/>
                <a:cs typeface="Cambria Math"/>
                <a:sym typeface="Cambria Math"/>
              </a:rPr>
              <a:t>𝑞</a:t>
            </a:r>
            <a:r>
              <a:rPr lang="en-US" sz="1000" b="0" i="0" u="none" strike="noStrike" cap="none">
                <a:solidFill>
                  <a:srgbClr val="000000"/>
                </a:solidFill>
                <a:latin typeface="Cambria Math"/>
                <a:ea typeface="Cambria Math"/>
                <a:cs typeface="Cambria Math"/>
                <a:sym typeface="Cambria Math"/>
              </a:rPr>
              <a:t>&lt;5&gt;</a:t>
            </a:r>
            <a:r>
              <a:rPr lang="en-US" sz="2100" b="0" i="0" u="none" strike="noStrike" cap="none" baseline="-25000">
                <a:solidFill>
                  <a:srgbClr val="000000"/>
                </a:solidFill>
                <a:latin typeface="Cambria Math"/>
                <a:ea typeface="Cambria Math"/>
                <a:cs typeface="Cambria Math"/>
                <a:sym typeface="Cambria Math"/>
              </a:rPr>
              <a:t>, 𝑘</a:t>
            </a:r>
            <a:r>
              <a:rPr lang="en-US" sz="1000" b="0" i="0" u="none" strike="noStrike" cap="none">
                <a:solidFill>
                  <a:srgbClr val="000000"/>
                </a:solidFill>
                <a:latin typeface="Cambria Math"/>
                <a:ea typeface="Cambria Math"/>
                <a:cs typeface="Cambria Math"/>
                <a:sym typeface="Cambria Math"/>
              </a:rPr>
              <a:t>&lt;5&gt;</a:t>
            </a:r>
            <a:r>
              <a:rPr lang="en-US" sz="2100" b="0" i="0" u="none" strike="noStrike" cap="none" baseline="-25000">
                <a:solidFill>
                  <a:srgbClr val="000000"/>
                </a:solidFill>
                <a:latin typeface="Cambria Math"/>
                <a:ea typeface="Cambria Math"/>
                <a:cs typeface="Cambria Math"/>
                <a:sym typeface="Cambria Math"/>
              </a:rPr>
              <a:t>, 𝑣</a:t>
            </a:r>
            <a:r>
              <a:rPr lang="en-US" sz="1000" b="0" i="0" u="none" strike="noStrike" cap="none">
                <a:solidFill>
                  <a:srgbClr val="000000"/>
                </a:solidFill>
                <a:latin typeface="Cambria Math"/>
                <a:ea typeface="Cambria Math"/>
                <a:cs typeface="Cambria Math"/>
                <a:sym typeface="Cambria Math"/>
              </a:rPr>
              <a:t>&lt;5&gt;</a:t>
            </a:r>
            <a:endParaRPr sz="1000" b="0" i="0" u="none" strike="noStrike" cap="none">
              <a:solidFill>
                <a:srgbClr val="000000"/>
              </a:solidFill>
              <a:latin typeface="Cambria Math"/>
              <a:ea typeface="Cambria Math"/>
              <a:cs typeface="Cambria Math"/>
              <a:sym typeface="Cambria Math"/>
            </a:endParaRPr>
          </a:p>
          <a:p>
            <a:pPr marL="0" marR="0" lvl="0" indent="0" algn="l" rtl="0">
              <a:lnSpc>
                <a:spcPct val="100000"/>
              </a:lnSpc>
              <a:spcBef>
                <a:spcPts val="30"/>
              </a:spcBef>
              <a:spcAft>
                <a:spcPts val="0"/>
              </a:spcAft>
              <a:buClr>
                <a:srgbClr val="000000"/>
              </a:buClr>
              <a:buSzPts val="1400"/>
              <a:buFont typeface="Arial"/>
              <a:buNone/>
            </a:pPr>
            <a:endParaRPr sz="1400" b="0" i="0" u="none" strike="noStrike" cap="none">
              <a:solidFill>
                <a:srgbClr val="000000"/>
              </a:solidFill>
              <a:latin typeface="Cambria Math"/>
              <a:ea typeface="Cambria Math"/>
              <a:cs typeface="Cambria Math"/>
              <a:sym typeface="Cambria Math"/>
            </a:endParaRPr>
          </a:p>
          <a:p>
            <a:pPr marL="5239385" marR="0" lvl="0" indent="0" algn="l" rtl="0">
              <a:lnSpc>
                <a:spcPct val="100000"/>
              </a:lnSpc>
              <a:spcBef>
                <a:spcPts val="0"/>
              </a:spcBef>
              <a:spcAft>
                <a:spcPts val="0"/>
              </a:spcAft>
              <a:buClr>
                <a:srgbClr val="000000"/>
              </a:buClr>
              <a:buSzPts val="3600"/>
              <a:buFont typeface="Arial"/>
              <a:buNone/>
            </a:pPr>
            <a:r>
              <a:rPr lang="en-US" sz="3600" b="0" i="0" u="none" strike="noStrike" cap="none" baseline="-25000">
                <a:solidFill>
                  <a:srgbClr val="000000"/>
                </a:solidFill>
                <a:latin typeface="Cambria Math"/>
                <a:ea typeface="Cambria Math"/>
                <a:cs typeface="Cambria Math"/>
                <a:sym typeface="Cambria Math"/>
              </a:rPr>
              <a:t>𝑥</a:t>
            </a:r>
            <a:r>
              <a:rPr lang="en-US" sz="2625" b="0" i="0" u="none" strike="noStrike" cap="none" baseline="30000">
                <a:solidFill>
                  <a:srgbClr val="000000"/>
                </a:solidFill>
                <a:latin typeface="Cambria Math"/>
                <a:ea typeface="Cambria Math"/>
                <a:cs typeface="Cambria Math"/>
                <a:sym typeface="Cambria Math"/>
              </a:rPr>
              <a:t>&lt;3&gt;	</a:t>
            </a:r>
            <a:r>
              <a:rPr lang="en-US" sz="1050" b="0" i="0" u="none" strike="noStrike" cap="none">
                <a:solidFill>
                  <a:srgbClr val="000000"/>
                </a:solidFill>
                <a:latin typeface="Calibri"/>
                <a:ea typeface="Calibri"/>
                <a:cs typeface="Calibri"/>
                <a:sym typeface="Calibri"/>
              </a:rPr>
              <a:t>W</a:t>
            </a:r>
            <a:r>
              <a:rPr lang="en-US" sz="1050" b="0" i="0" u="none" strike="noStrike" cap="none" baseline="30000">
                <a:solidFill>
                  <a:srgbClr val="000000"/>
                </a:solidFill>
                <a:latin typeface="Calibri"/>
                <a:ea typeface="Calibri"/>
                <a:cs typeface="Calibri"/>
                <a:sym typeface="Calibri"/>
              </a:rPr>
              <a:t>Q</a:t>
            </a:r>
            <a:r>
              <a:rPr lang="en-US" sz="1050" b="0" i="0" u="none" strike="noStrike" cap="none">
                <a:solidFill>
                  <a:srgbClr val="000000"/>
                </a:solidFill>
                <a:latin typeface="Calibri"/>
                <a:ea typeface="Calibri"/>
                <a:cs typeface="Calibri"/>
                <a:sym typeface="Calibri"/>
              </a:rPr>
              <a:t>, W</a:t>
            </a:r>
            <a:r>
              <a:rPr lang="en-US" sz="1050" b="0" i="0" u="none" strike="noStrike" cap="none" baseline="30000">
                <a:solidFill>
                  <a:srgbClr val="000000"/>
                </a:solidFill>
                <a:latin typeface="Calibri"/>
                <a:ea typeface="Calibri"/>
                <a:cs typeface="Calibri"/>
                <a:sym typeface="Calibri"/>
              </a:rPr>
              <a:t>K </a:t>
            </a:r>
            <a:r>
              <a:rPr lang="en-US" sz="1050" b="0" i="0" u="none" strike="noStrike" cap="none">
                <a:solidFill>
                  <a:srgbClr val="000000"/>
                </a:solidFill>
                <a:latin typeface="Calibri"/>
                <a:ea typeface="Calibri"/>
                <a:cs typeface="Calibri"/>
                <a:sym typeface="Calibri"/>
              </a:rPr>
              <a:t>, W</a:t>
            </a:r>
            <a:r>
              <a:rPr lang="en-US" sz="1050" b="0" i="0" u="none" strike="noStrike" cap="none" baseline="30000">
                <a:solidFill>
                  <a:srgbClr val="000000"/>
                </a:solidFill>
                <a:latin typeface="Calibri"/>
                <a:ea typeface="Calibri"/>
                <a:cs typeface="Calibri"/>
                <a:sym typeface="Calibri"/>
              </a:rPr>
              <a:t>V</a:t>
            </a:r>
            <a:endParaRPr sz="1050" b="0" i="0" u="none" strike="noStrike" cap="none" baseline="30000">
              <a:solidFill>
                <a:srgbClr val="000000"/>
              </a:solidFill>
              <a:latin typeface="Calibri"/>
              <a:ea typeface="Calibri"/>
              <a:cs typeface="Calibri"/>
              <a:sym typeface="Calibri"/>
            </a:endParaRPr>
          </a:p>
          <a:p>
            <a:pPr marL="0" marR="462915" lvl="0" indent="0" algn="ctr" rtl="0">
              <a:lnSpc>
                <a:spcPct val="100000"/>
              </a:lnSpc>
              <a:spcBef>
                <a:spcPts val="220"/>
              </a:spcBef>
              <a:spcAft>
                <a:spcPts val="0"/>
              </a:spcAft>
              <a:buClr>
                <a:srgbClr val="000000"/>
              </a:buClr>
              <a:buSzPts val="2400"/>
              <a:buFont typeface="Arial"/>
              <a:buNone/>
            </a:pPr>
            <a:r>
              <a:rPr lang="en-US" sz="2400" b="0" i="0" u="none" strike="noStrike" cap="none">
                <a:solidFill>
                  <a:srgbClr val="000000"/>
                </a:solidFill>
                <a:latin typeface="Cambria"/>
                <a:ea typeface="Cambria"/>
                <a:cs typeface="Cambria"/>
                <a:sym typeface="Cambria"/>
              </a:rPr>
              <a:t>l’Afrique</a:t>
            </a:r>
            <a:endParaRPr sz="2400" b="0" i="0" u="none" strike="noStrike" cap="none">
              <a:solidFill>
                <a:srgbClr val="000000"/>
              </a:solidFill>
              <a:latin typeface="Cambria"/>
              <a:ea typeface="Cambria"/>
              <a:cs typeface="Cambria"/>
              <a:sym typeface="Cambria"/>
            </a:endParaRPr>
          </a:p>
        </p:txBody>
      </p:sp>
      <p:sp>
        <p:nvSpPr>
          <p:cNvPr id="263" name="Google Shape;263;p15"/>
          <p:cNvSpPr/>
          <p:nvPr/>
        </p:nvSpPr>
        <p:spPr>
          <a:xfrm>
            <a:off x="7910068" y="1116583"/>
            <a:ext cx="2221865" cy="212090"/>
          </a:xfrm>
          <a:custGeom>
            <a:avLst/>
            <a:gdLst/>
            <a:ahLst/>
            <a:cxnLst/>
            <a:rect l="l" t="t" r="r" b="b"/>
            <a:pathLst>
              <a:path w="2221865" h="212090" extrusionOk="0">
                <a:moveTo>
                  <a:pt x="2154301" y="0"/>
                </a:moveTo>
                <a:lnTo>
                  <a:pt x="2151253" y="8636"/>
                </a:lnTo>
                <a:lnTo>
                  <a:pt x="2163520" y="13946"/>
                </a:lnTo>
                <a:lnTo>
                  <a:pt x="2174049" y="21304"/>
                </a:lnTo>
                <a:lnTo>
                  <a:pt x="2195468" y="55429"/>
                </a:lnTo>
                <a:lnTo>
                  <a:pt x="2202434" y="104775"/>
                </a:lnTo>
                <a:lnTo>
                  <a:pt x="2201650" y="123444"/>
                </a:lnTo>
                <a:lnTo>
                  <a:pt x="2189988" y="169164"/>
                </a:lnTo>
                <a:lnTo>
                  <a:pt x="2163681" y="197792"/>
                </a:lnTo>
                <a:lnTo>
                  <a:pt x="2151634" y="203200"/>
                </a:lnTo>
                <a:lnTo>
                  <a:pt x="2154301" y="211709"/>
                </a:lnTo>
                <a:lnTo>
                  <a:pt x="2194698" y="187706"/>
                </a:lnTo>
                <a:lnTo>
                  <a:pt x="2217483" y="143335"/>
                </a:lnTo>
                <a:lnTo>
                  <a:pt x="2221865" y="105918"/>
                </a:lnTo>
                <a:lnTo>
                  <a:pt x="2220769" y="86536"/>
                </a:lnTo>
                <a:lnTo>
                  <a:pt x="2204339" y="37084"/>
                </a:lnTo>
                <a:lnTo>
                  <a:pt x="2169638" y="5544"/>
                </a:lnTo>
                <a:lnTo>
                  <a:pt x="2154301" y="0"/>
                </a:lnTo>
                <a:close/>
              </a:path>
              <a:path w="2221865" h="212090" extrusionOk="0">
                <a:moveTo>
                  <a:pt x="67563" y="0"/>
                </a:moveTo>
                <a:lnTo>
                  <a:pt x="27094" y="24110"/>
                </a:lnTo>
                <a:lnTo>
                  <a:pt x="4365" y="68595"/>
                </a:lnTo>
                <a:lnTo>
                  <a:pt x="0" y="105918"/>
                </a:lnTo>
                <a:lnTo>
                  <a:pt x="1093" y="125370"/>
                </a:lnTo>
                <a:lnTo>
                  <a:pt x="17399" y="174752"/>
                </a:lnTo>
                <a:lnTo>
                  <a:pt x="52135" y="206184"/>
                </a:lnTo>
                <a:lnTo>
                  <a:pt x="67563" y="211709"/>
                </a:lnTo>
                <a:lnTo>
                  <a:pt x="70231" y="203200"/>
                </a:lnTo>
                <a:lnTo>
                  <a:pt x="58130" y="197792"/>
                </a:lnTo>
                <a:lnTo>
                  <a:pt x="47720" y="190325"/>
                </a:lnTo>
                <a:lnTo>
                  <a:pt x="26376" y="155638"/>
                </a:lnTo>
                <a:lnTo>
                  <a:pt x="19303" y="104775"/>
                </a:lnTo>
                <a:lnTo>
                  <a:pt x="20089" y="86723"/>
                </a:lnTo>
                <a:lnTo>
                  <a:pt x="31876" y="42164"/>
                </a:lnTo>
                <a:lnTo>
                  <a:pt x="58291" y="13946"/>
                </a:lnTo>
                <a:lnTo>
                  <a:pt x="70484" y="8636"/>
                </a:lnTo>
                <a:lnTo>
                  <a:pt x="67563"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4" name="Google Shape;264;p15"/>
          <p:cNvSpPr/>
          <p:nvPr/>
        </p:nvSpPr>
        <p:spPr>
          <a:xfrm>
            <a:off x="3145282" y="3092068"/>
            <a:ext cx="6807834" cy="1526540"/>
          </a:xfrm>
          <a:custGeom>
            <a:avLst/>
            <a:gdLst/>
            <a:ahLst/>
            <a:cxnLst/>
            <a:rect l="l" t="t" r="r" b="b"/>
            <a:pathLst>
              <a:path w="6807834" h="1526539" extrusionOk="0">
                <a:moveTo>
                  <a:pt x="2405126" y="131953"/>
                </a:moveTo>
                <a:lnTo>
                  <a:pt x="2395601" y="112903"/>
                </a:lnTo>
                <a:lnTo>
                  <a:pt x="2355291" y="32296"/>
                </a:lnTo>
                <a:lnTo>
                  <a:pt x="2364105" y="17653"/>
                </a:lnTo>
                <a:lnTo>
                  <a:pt x="2348738" y="19202"/>
                </a:lnTo>
                <a:lnTo>
                  <a:pt x="2347976" y="17653"/>
                </a:lnTo>
                <a:lnTo>
                  <a:pt x="2347112" y="19367"/>
                </a:lnTo>
                <a:lnTo>
                  <a:pt x="2236978" y="30480"/>
                </a:lnTo>
                <a:lnTo>
                  <a:pt x="2257374" y="62699"/>
                </a:lnTo>
                <a:lnTo>
                  <a:pt x="0" y="1491996"/>
                </a:lnTo>
                <a:lnTo>
                  <a:pt x="20320" y="1524254"/>
                </a:lnTo>
                <a:lnTo>
                  <a:pt x="2277770" y="94907"/>
                </a:lnTo>
                <a:lnTo>
                  <a:pt x="2295410" y="122770"/>
                </a:lnTo>
                <a:lnTo>
                  <a:pt x="2290826" y="131953"/>
                </a:lnTo>
                <a:lnTo>
                  <a:pt x="2328926" y="131953"/>
                </a:lnTo>
                <a:lnTo>
                  <a:pt x="2328926" y="1508125"/>
                </a:lnTo>
                <a:lnTo>
                  <a:pt x="2367026" y="1508125"/>
                </a:lnTo>
                <a:lnTo>
                  <a:pt x="2367026" y="131953"/>
                </a:lnTo>
                <a:lnTo>
                  <a:pt x="2405126" y="131953"/>
                </a:lnTo>
                <a:close/>
              </a:path>
              <a:path w="6807834" h="1526539" extrusionOk="0">
                <a:moveTo>
                  <a:pt x="6807708" y="1490091"/>
                </a:moveTo>
                <a:lnTo>
                  <a:pt x="2506827" y="40767"/>
                </a:lnTo>
                <a:lnTo>
                  <a:pt x="2511298" y="34163"/>
                </a:lnTo>
                <a:lnTo>
                  <a:pt x="2494280" y="31953"/>
                </a:lnTo>
                <a:lnTo>
                  <a:pt x="2494953" y="29972"/>
                </a:lnTo>
                <a:lnTo>
                  <a:pt x="2505075" y="0"/>
                </a:lnTo>
                <a:lnTo>
                  <a:pt x="2378456" y="17653"/>
                </a:lnTo>
                <a:lnTo>
                  <a:pt x="2392553" y="31864"/>
                </a:lnTo>
                <a:lnTo>
                  <a:pt x="2447290" y="128905"/>
                </a:lnTo>
                <a:lnTo>
                  <a:pt x="2464143" y="103949"/>
                </a:lnTo>
                <a:lnTo>
                  <a:pt x="2468499" y="108331"/>
                </a:lnTo>
                <a:lnTo>
                  <a:pt x="2471534" y="99339"/>
                </a:lnTo>
                <a:lnTo>
                  <a:pt x="4583430" y="1523873"/>
                </a:lnTo>
                <a:lnTo>
                  <a:pt x="4604766" y="1492377"/>
                </a:lnTo>
                <a:lnTo>
                  <a:pt x="2518473" y="85001"/>
                </a:lnTo>
                <a:lnTo>
                  <a:pt x="6795516" y="1526159"/>
                </a:lnTo>
                <a:lnTo>
                  <a:pt x="6807708" y="1490091"/>
                </a:lnTo>
                <a:close/>
              </a:path>
            </a:pathLst>
          </a:custGeom>
          <a:solidFill>
            <a:srgbClr val="D9D9D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5" name="Google Shape;265;p15"/>
          <p:cNvSpPr/>
          <p:nvPr/>
        </p:nvSpPr>
        <p:spPr>
          <a:xfrm>
            <a:off x="294131" y="5324855"/>
            <a:ext cx="10918190" cy="1219200"/>
          </a:xfrm>
          <a:custGeom>
            <a:avLst/>
            <a:gdLst/>
            <a:ahLst/>
            <a:cxnLst/>
            <a:rect l="l" t="t" r="r" b="b"/>
            <a:pathLst>
              <a:path w="10918190" h="1219200" extrusionOk="0">
                <a:moveTo>
                  <a:pt x="10917936" y="0"/>
                </a:moveTo>
                <a:lnTo>
                  <a:pt x="0" y="0"/>
                </a:lnTo>
                <a:lnTo>
                  <a:pt x="0" y="1219200"/>
                </a:lnTo>
                <a:lnTo>
                  <a:pt x="10917936" y="1219200"/>
                </a:lnTo>
                <a:lnTo>
                  <a:pt x="10917936" y="0"/>
                </a:lnTo>
                <a:close/>
              </a:path>
            </a:pathLst>
          </a:custGeom>
          <a:solidFill>
            <a:srgbClr val="FFFFFF">
              <a:alpha val="48627"/>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66" name="Google Shape;266;p15"/>
          <p:cNvSpPr/>
          <p:nvPr/>
        </p:nvSpPr>
        <p:spPr>
          <a:xfrm>
            <a:off x="5935853" y="1123696"/>
            <a:ext cx="885825" cy="236220"/>
          </a:xfrm>
          <a:custGeom>
            <a:avLst/>
            <a:gdLst/>
            <a:ahLst/>
            <a:cxnLst/>
            <a:rect l="l" t="t" r="r" b="b"/>
            <a:pathLst>
              <a:path w="885825" h="236219" extrusionOk="0">
                <a:moveTo>
                  <a:pt x="810133" y="0"/>
                </a:moveTo>
                <a:lnTo>
                  <a:pt x="806831" y="9525"/>
                </a:lnTo>
                <a:lnTo>
                  <a:pt x="820451" y="15501"/>
                </a:lnTo>
                <a:lnTo>
                  <a:pt x="832167" y="23717"/>
                </a:lnTo>
                <a:lnTo>
                  <a:pt x="855978" y="61652"/>
                </a:lnTo>
                <a:lnTo>
                  <a:pt x="863854" y="116713"/>
                </a:lnTo>
                <a:lnTo>
                  <a:pt x="862974" y="137477"/>
                </a:lnTo>
                <a:lnTo>
                  <a:pt x="849884" y="188341"/>
                </a:lnTo>
                <a:lnTo>
                  <a:pt x="820594" y="220237"/>
                </a:lnTo>
                <a:lnTo>
                  <a:pt x="807212" y="226186"/>
                </a:lnTo>
                <a:lnTo>
                  <a:pt x="810133" y="235711"/>
                </a:lnTo>
                <a:lnTo>
                  <a:pt x="855174" y="208994"/>
                </a:lnTo>
                <a:lnTo>
                  <a:pt x="880459" y="159607"/>
                </a:lnTo>
                <a:lnTo>
                  <a:pt x="885317" y="117982"/>
                </a:lnTo>
                <a:lnTo>
                  <a:pt x="884102" y="96335"/>
                </a:lnTo>
                <a:lnTo>
                  <a:pt x="874387" y="57993"/>
                </a:lnTo>
                <a:lnTo>
                  <a:pt x="842200" y="15113"/>
                </a:lnTo>
                <a:lnTo>
                  <a:pt x="827202" y="6163"/>
                </a:lnTo>
                <a:lnTo>
                  <a:pt x="810133" y="0"/>
                </a:lnTo>
                <a:close/>
              </a:path>
              <a:path w="885825" h="236219" extrusionOk="0">
                <a:moveTo>
                  <a:pt x="75184" y="0"/>
                </a:moveTo>
                <a:lnTo>
                  <a:pt x="30196" y="26824"/>
                </a:lnTo>
                <a:lnTo>
                  <a:pt x="4857" y="76342"/>
                </a:lnTo>
                <a:lnTo>
                  <a:pt x="0" y="117982"/>
                </a:lnTo>
                <a:lnTo>
                  <a:pt x="1194" y="139628"/>
                </a:lnTo>
                <a:lnTo>
                  <a:pt x="10822" y="177919"/>
                </a:lnTo>
                <a:lnTo>
                  <a:pt x="42957" y="220662"/>
                </a:lnTo>
                <a:lnTo>
                  <a:pt x="75184" y="235711"/>
                </a:lnTo>
                <a:lnTo>
                  <a:pt x="78105" y="226186"/>
                </a:lnTo>
                <a:lnTo>
                  <a:pt x="64650" y="220237"/>
                </a:lnTo>
                <a:lnTo>
                  <a:pt x="53054" y="211931"/>
                </a:lnTo>
                <a:lnTo>
                  <a:pt x="29285" y="173291"/>
                </a:lnTo>
                <a:lnTo>
                  <a:pt x="21463" y="116713"/>
                </a:lnTo>
                <a:lnTo>
                  <a:pt x="22324" y="96565"/>
                </a:lnTo>
                <a:lnTo>
                  <a:pt x="35433" y="46863"/>
                </a:lnTo>
                <a:lnTo>
                  <a:pt x="64865" y="15501"/>
                </a:lnTo>
                <a:lnTo>
                  <a:pt x="78486" y="9525"/>
                </a:lnTo>
                <a:lnTo>
                  <a:pt x="75184"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267" name="Google Shape;267;p15"/>
          <p:cNvGrpSpPr/>
          <p:nvPr/>
        </p:nvGrpSpPr>
        <p:grpSpPr>
          <a:xfrm>
            <a:off x="5523865" y="1464563"/>
            <a:ext cx="553593" cy="869062"/>
            <a:chOff x="5523865" y="1464563"/>
            <a:chExt cx="553593" cy="869062"/>
          </a:xfrm>
        </p:grpSpPr>
        <p:sp>
          <p:nvSpPr>
            <p:cNvPr id="268" name="Google Shape;268;p15"/>
            <p:cNvSpPr/>
            <p:nvPr/>
          </p:nvSpPr>
          <p:spPr>
            <a:xfrm>
              <a:off x="5523865" y="1943100"/>
              <a:ext cx="269875" cy="390525"/>
            </a:xfrm>
            <a:custGeom>
              <a:avLst/>
              <a:gdLst/>
              <a:ahLst/>
              <a:cxnLst/>
              <a:rect l="l" t="t" r="r" b="b"/>
              <a:pathLst>
                <a:path w="269875" h="390525" extrusionOk="0">
                  <a:moveTo>
                    <a:pt x="221521" y="59305"/>
                  </a:moveTo>
                  <a:lnTo>
                    <a:pt x="0" y="383286"/>
                  </a:lnTo>
                  <a:lnTo>
                    <a:pt x="10413" y="390398"/>
                  </a:lnTo>
                  <a:lnTo>
                    <a:pt x="232074" y="66518"/>
                  </a:lnTo>
                  <a:lnTo>
                    <a:pt x="221521" y="59305"/>
                  </a:lnTo>
                  <a:close/>
                </a:path>
                <a:path w="269875" h="390525" extrusionOk="0">
                  <a:moveTo>
                    <a:pt x="263201" y="48768"/>
                  </a:moveTo>
                  <a:lnTo>
                    <a:pt x="228726" y="48768"/>
                  </a:lnTo>
                  <a:lnTo>
                    <a:pt x="239267" y="56007"/>
                  </a:lnTo>
                  <a:lnTo>
                    <a:pt x="232074" y="66518"/>
                  </a:lnTo>
                  <a:lnTo>
                    <a:pt x="258317" y="84455"/>
                  </a:lnTo>
                  <a:lnTo>
                    <a:pt x="263201" y="48768"/>
                  </a:lnTo>
                  <a:close/>
                </a:path>
                <a:path w="269875" h="390525" extrusionOk="0">
                  <a:moveTo>
                    <a:pt x="228726" y="48768"/>
                  </a:moveTo>
                  <a:lnTo>
                    <a:pt x="221521" y="59305"/>
                  </a:lnTo>
                  <a:lnTo>
                    <a:pt x="232074" y="66518"/>
                  </a:lnTo>
                  <a:lnTo>
                    <a:pt x="239267" y="56007"/>
                  </a:lnTo>
                  <a:lnTo>
                    <a:pt x="228726" y="48768"/>
                  </a:lnTo>
                  <a:close/>
                </a:path>
                <a:path w="269875" h="390525" extrusionOk="0">
                  <a:moveTo>
                    <a:pt x="269874" y="0"/>
                  </a:moveTo>
                  <a:lnTo>
                    <a:pt x="195325" y="41402"/>
                  </a:lnTo>
                  <a:lnTo>
                    <a:pt x="221521" y="59305"/>
                  </a:lnTo>
                  <a:lnTo>
                    <a:pt x="228726" y="48768"/>
                  </a:lnTo>
                  <a:lnTo>
                    <a:pt x="263201" y="48768"/>
                  </a:lnTo>
                  <a:lnTo>
                    <a:pt x="269874" y="0"/>
                  </a:lnTo>
                  <a:close/>
                </a:path>
              </a:pathLst>
            </a:custGeom>
            <a:solidFill>
              <a:srgbClr val="53154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269" name="Google Shape;269;p15"/>
            <p:cNvPicPr preferRelativeResize="0"/>
            <p:nvPr/>
          </p:nvPicPr>
          <p:blipFill rotWithShape="1">
            <a:blip r:embed="rId3">
              <a:alphaModFix/>
            </a:blip>
            <a:srcRect/>
            <a:stretch/>
          </p:blipFill>
          <p:spPr>
            <a:xfrm>
              <a:off x="5742178" y="1845309"/>
              <a:ext cx="104139" cy="104140"/>
            </a:xfrm>
            <a:prstGeom prst="rect">
              <a:avLst/>
            </a:prstGeom>
            <a:noFill/>
            <a:ln>
              <a:noFill/>
            </a:ln>
          </p:spPr>
        </p:pic>
        <p:sp>
          <p:nvSpPr>
            <p:cNvPr id="270" name="Google Shape;270;p15"/>
            <p:cNvSpPr/>
            <p:nvPr/>
          </p:nvSpPr>
          <p:spPr>
            <a:xfrm>
              <a:off x="5794248" y="1943100"/>
              <a:ext cx="283210" cy="390525"/>
            </a:xfrm>
            <a:custGeom>
              <a:avLst/>
              <a:gdLst/>
              <a:ahLst/>
              <a:cxnLst/>
              <a:rect l="l" t="t" r="r" b="b"/>
              <a:pathLst>
                <a:path w="283210" h="390525" extrusionOk="0">
                  <a:moveTo>
                    <a:pt x="49593" y="58234"/>
                  </a:moveTo>
                  <a:lnTo>
                    <a:pt x="39301" y="65594"/>
                  </a:lnTo>
                  <a:lnTo>
                    <a:pt x="272414" y="390525"/>
                  </a:lnTo>
                  <a:lnTo>
                    <a:pt x="282701" y="383159"/>
                  </a:lnTo>
                  <a:lnTo>
                    <a:pt x="49593" y="58234"/>
                  </a:lnTo>
                  <a:close/>
                </a:path>
                <a:path w="283210" h="390525" extrusionOk="0">
                  <a:moveTo>
                    <a:pt x="0" y="0"/>
                  </a:moveTo>
                  <a:lnTo>
                    <a:pt x="13461" y="84074"/>
                  </a:lnTo>
                  <a:lnTo>
                    <a:pt x="39301" y="65594"/>
                  </a:lnTo>
                  <a:lnTo>
                    <a:pt x="31876" y="55245"/>
                  </a:lnTo>
                  <a:lnTo>
                    <a:pt x="42163" y="47878"/>
                  </a:lnTo>
                  <a:lnTo>
                    <a:pt x="64072" y="47878"/>
                  </a:lnTo>
                  <a:lnTo>
                    <a:pt x="75437" y="39750"/>
                  </a:lnTo>
                  <a:lnTo>
                    <a:pt x="0" y="0"/>
                  </a:lnTo>
                  <a:close/>
                </a:path>
                <a:path w="283210" h="390525" extrusionOk="0">
                  <a:moveTo>
                    <a:pt x="42163" y="47878"/>
                  </a:moveTo>
                  <a:lnTo>
                    <a:pt x="31876" y="55245"/>
                  </a:lnTo>
                  <a:lnTo>
                    <a:pt x="39301" y="65594"/>
                  </a:lnTo>
                  <a:lnTo>
                    <a:pt x="49593" y="58234"/>
                  </a:lnTo>
                  <a:lnTo>
                    <a:pt x="42163" y="47878"/>
                  </a:lnTo>
                  <a:close/>
                </a:path>
                <a:path w="283210" h="390525" extrusionOk="0">
                  <a:moveTo>
                    <a:pt x="64072" y="47878"/>
                  </a:moveTo>
                  <a:lnTo>
                    <a:pt x="42163" y="47878"/>
                  </a:lnTo>
                  <a:lnTo>
                    <a:pt x="49593" y="58234"/>
                  </a:lnTo>
                  <a:lnTo>
                    <a:pt x="64072" y="47878"/>
                  </a:lnTo>
                  <a:close/>
                </a:path>
              </a:pathLst>
            </a:custGeom>
            <a:solidFill>
              <a:srgbClr val="1A74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1" name="Google Shape;271;p15"/>
            <p:cNvSpPr/>
            <p:nvPr/>
          </p:nvSpPr>
          <p:spPr>
            <a:xfrm>
              <a:off x="5756148" y="1943100"/>
              <a:ext cx="76200" cy="387350"/>
            </a:xfrm>
            <a:custGeom>
              <a:avLst/>
              <a:gdLst/>
              <a:ahLst/>
              <a:cxnLst/>
              <a:rect l="l" t="t" r="r" b="b"/>
              <a:pathLst>
                <a:path w="76200" h="387350" extrusionOk="0">
                  <a:moveTo>
                    <a:pt x="44450" y="63499"/>
                  </a:moveTo>
                  <a:lnTo>
                    <a:pt x="31750" y="63499"/>
                  </a:lnTo>
                  <a:lnTo>
                    <a:pt x="31750" y="386841"/>
                  </a:lnTo>
                  <a:lnTo>
                    <a:pt x="44450" y="386841"/>
                  </a:lnTo>
                  <a:lnTo>
                    <a:pt x="44450" y="63499"/>
                  </a:lnTo>
                  <a:close/>
                </a:path>
                <a:path w="76200" h="387350" extrusionOk="0">
                  <a:moveTo>
                    <a:pt x="38100" y="0"/>
                  </a:moveTo>
                  <a:lnTo>
                    <a:pt x="0" y="76199"/>
                  </a:lnTo>
                  <a:lnTo>
                    <a:pt x="31750" y="76199"/>
                  </a:lnTo>
                  <a:lnTo>
                    <a:pt x="31750" y="63499"/>
                  </a:lnTo>
                  <a:lnTo>
                    <a:pt x="69850" y="63499"/>
                  </a:lnTo>
                  <a:lnTo>
                    <a:pt x="38100" y="0"/>
                  </a:lnTo>
                  <a:close/>
                </a:path>
                <a:path w="76200" h="387350" extrusionOk="0">
                  <a:moveTo>
                    <a:pt x="69850" y="63499"/>
                  </a:moveTo>
                  <a:lnTo>
                    <a:pt x="44450" y="63499"/>
                  </a:lnTo>
                  <a:lnTo>
                    <a:pt x="44450" y="76199"/>
                  </a:lnTo>
                  <a:lnTo>
                    <a:pt x="76200" y="76199"/>
                  </a:lnTo>
                  <a:lnTo>
                    <a:pt x="69850" y="63499"/>
                  </a:lnTo>
                  <a:close/>
                </a:path>
              </a:pathLst>
            </a:custGeom>
            <a:solidFill>
              <a:srgbClr val="F65C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2" name="Google Shape;272;p15"/>
            <p:cNvSpPr/>
            <p:nvPr/>
          </p:nvSpPr>
          <p:spPr>
            <a:xfrm>
              <a:off x="5756148" y="1464563"/>
              <a:ext cx="76200" cy="387350"/>
            </a:xfrm>
            <a:custGeom>
              <a:avLst/>
              <a:gdLst/>
              <a:ahLst/>
              <a:cxnLst/>
              <a:rect l="l" t="t" r="r" b="b"/>
              <a:pathLst>
                <a:path w="76200" h="387350" extrusionOk="0">
                  <a:moveTo>
                    <a:pt x="44450" y="63499"/>
                  </a:moveTo>
                  <a:lnTo>
                    <a:pt x="31750" y="63499"/>
                  </a:lnTo>
                  <a:lnTo>
                    <a:pt x="31750" y="386841"/>
                  </a:lnTo>
                  <a:lnTo>
                    <a:pt x="44450" y="386841"/>
                  </a:lnTo>
                  <a:lnTo>
                    <a:pt x="44450" y="63499"/>
                  </a:lnTo>
                  <a:close/>
                </a:path>
                <a:path w="76200" h="387350" extrusionOk="0">
                  <a:moveTo>
                    <a:pt x="38100" y="0"/>
                  </a:moveTo>
                  <a:lnTo>
                    <a:pt x="0" y="76199"/>
                  </a:lnTo>
                  <a:lnTo>
                    <a:pt x="31750" y="76199"/>
                  </a:lnTo>
                  <a:lnTo>
                    <a:pt x="31750" y="63499"/>
                  </a:lnTo>
                  <a:lnTo>
                    <a:pt x="69850" y="63499"/>
                  </a:lnTo>
                  <a:lnTo>
                    <a:pt x="38100" y="0"/>
                  </a:lnTo>
                  <a:close/>
                </a:path>
                <a:path w="76200" h="387350" extrusionOk="0">
                  <a:moveTo>
                    <a:pt x="69850" y="63499"/>
                  </a:moveTo>
                  <a:lnTo>
                    <a:pt x="44450" y="63499"/>
                  </a:lnTo>
                  <a:lnTo>
                    <a:pt x="44450" y="76199"/>
                  </a:lnTo>
                  <a:lnTo>
                    <a:pt x="76200" y="76199"/>
                  </a:lnTo>
                  <a:lnTo>
                    <a:pt x="69850" y="63499"/>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273" name="Google Shape;273;p15"/>
          <p:cNvSpPr/>
          <p:nvPr/>
        </p:nvSpPr>
        <p:spPr>
          <a:xfrm>
            <a:off x="3409188" y="3109722"/>
            <a:ext cx="114300" cy="387350"/>
          </a:xfrm>
          <a:custGeom>
            <a:avLst/>
            <a:gdLst/>
            <a:ahLst/>
            <a:cxnLst/>
            <a:rect l="l" t="t" r="r" b="b"/>
            <a:pathLst>
              <a:path w="114300" h="387350" extrusionOk="0">
                <a:moveTo>
                  <a:pt x="76200" y="95249"/>
                </a:moveTo>
                <a:lnTo>
                  <a:pt x="38100" y="95249"/>
                </a:lnTo>
                <a:lnTo>
                  <a:pt x="38100" y="386841"/>
                </a:lnTo>
                <a:lnTo>
                  <a:pt x="76200" y="386841"/>
                </a:lnTo>
                <a:lnTo>
                  <a:pt x="76200" y="95249"/>
                </a:lnTo>
                <a:close/>
              </a:path>
              <a:path w="114300" h="387350" extrusionOk="0">
                <a:moveTo>
                  <a:pt x="57150" y="0"/>
                </a:moveTo>
                <a:lnTo>
                  <a:pt x="0" y="114299"/>
                </a:lnTo>
                <a:lnTo>
                  <a:pt x="38100" y="114299"/>
                </a:lnTo>
                <a:lnTo>
                  <a:pt x="38100" y="95249"/>
                </a:lnTo>
                <a:lnTo>
                  <a:pt x="104775" y="95249"/>
                </a:lnTo>
                <a:lnTo>
                  <a:pt x="57150" y="0"/>
                </a:lnTo>
                <a:close/>
              </a:path>
              <a:path w="114300" h="387350" extrusionOk="0">
                <a:moveTo>
                  <a:pt x="104775" y="95249"/>
                </a:moveTo>
                <a:lnTo>
                  <a:pt x="76200" y="95249"/>
                </a:lnTo>
                <a:lnTo>
                  <a:pt x="76200" y="114299"/>
                </a:lnTo>
                <a:lnTo>
                  <a:pt x="114300" y="114299"/>
                </a:lnTo>
                <a:lnTo>
                  <a:pt x="104775" y="95249"/>
                </a:lnTo>
                <a:close/>
              </a:path>
            </a:pathLst>
          </a:custGeom>
          <a:solidFill>
            <a:srgbClr val="1A74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4" name="Google Shape;274;p15"/>
          <p:cNvSpPr/>
          <p:nvPr/>
        </p:nvSpPr>
        <p:spPr>
          <a:xfrm>
            <a:off x="1095755" y="3109722"/>
            <a:ext cx="114300" cy="387350"/>
          </a:xfrm>
          <a:custGeom>
            <a:avLst/>
            <a:gdLst/>
            <a:ahLst/>
            <a:cxnLst/>
            <a:rect l="l" t="t" r="r" b="b"/>
            <a:pathLst>
              <a:path w="114300" h="387350" extrusionOk="0">
                <a:moveTo>
                  <a:pt x="76200" y="95249"/>
                </a:moveTo>
                <a:lnTo>
                  <a:pt x="38100" y="95249"/>
                </a:lnTo>
                <a:lnTo>
                  <a:pt x="38100" y="386841"/>
                </a:lnTo>
                <a:lnTo>
                  <a:pt x="76200" y="386841"/>
                </a:lnTo>
                <a:lnTo>
                  <a:pt x="76200" y="95249"/>
                </a:lnTo>
                <a:close/>
              </a:path>
              <a:path w="114300" h="387350" extrusionOk="0">
                <a:moveTo>
                  <a:pt x="57150" y="0"/>
                </a:moveTo>
                <a:lnTo>
                  <a:pt x="0" y="114299"/>
                </a:lnTo>
                <a:lnTo>
                  <a:pt x="38100" y="114299"/>
                </a:lnTo>
                <a:lnTo>
                  <a:pt x="38100" y="95249"/>
                </a:lnTo>
                <a:lnTo>
                  <a:pt x="104775" y="95249"/>
                </a:lnTo>
                <a:lnTo>
                  <a:pt x="57150" y="0"/>
                </a:lnTo>
                <a:close/>
              </a:path>
              <a:path w="114300" h="387350" extrusionOk="0">
                <a:moveTo>
                  <a:pt x="104775" y="95249"/>
                </a:moveTo>
                <a:lnTo>
                  <a:pt x="76200" y="95249"/>
                </a:lnTo>
                <a:lnTo>
                  <a:pt x="76200" y="114299"/>
                </a:lnTo>
                <a:lnTo>
                  <a:pt x="114300" y="114299"/>
                </a:lnTo>
                <a:lnTo>
                  <a:pt x="104775" y="95249"/>
                </a:lnTo>
                <a:close/>
              </a:path>
            </a:pathLst>
          </a:custGeom>
          <a:solidFill>
            <a:srgbClr val="1A74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5" name="Google Shape;275;p15"/>
          <p:cNvSpPr/>
          <p:nvPr/>
        </p:nvSpPr>
        <p:spPr>
          <a:xfrm>
            <a:off x="8026907" y="3111245"/>
            <a:ext cx="114300" cy="387350"/>
          </a:xfrm>
          <a:custGeom>
            <a:avLst/>
            <a:gdLst/>
            <a:ahLst/>
            <a:cxnLst/>
            <a:rect l="l" t="t" r="r" b="b"/>
            <a:pathLst>
              <a:path w="114300" h="387350" extrusionOk="0">
                <a:moveTo>
                  <a:pt x="76200" y="95249"/>
                </a:moveTo>
                <a:lnTo>
                  <a:pt x="38100" y="95249"/>
                </a:lnTo>
                <a:lnTo>
                  <a:pt x="38100" y="386841"/>
                </a:lnTo>
                <a:lnTo>
                  <a:pt x="76200" y="386841"/>
                </a:lnTo>
                <a:lnTo>
                  <a:pt x="76200" y="95249"/>
                </a:lnTo>
                <a:close/>
              </a:path>
              <a:path w="114300" h="387350" extrusionOk="0">
                <a:moveTo>
                  <a:pt x="57150" y="0"/>
                </a:moveTo>
                <a:lnTo>
                  <a:pt x="0" y="114299"/>
                </a:lnTo>
                <a:lnTo>
                  <a:pt x="38100" y="114299"/>
                </a:lnTo>
                <a:lnTo>
                  <a:pt x="38100" y="95249"/>
                </a:lnTo>
                <a:lnTo>
                  <a:pt x="104775" y="95249"/>
                </a:lnTo>
                <a:lnTo>
                  <a:pt x="57150" y="0"/>
                </a:lnTo>
                <a:close/>
              </a:path>
              <a:path w="114300" h="387350" extrusionOk="0">
                <a:moveTo>
                  <a:pt x="104775" y="95249"/>
                </a:moveTo>
                <a:lnTo>
                  <a:pt x="76200" y="95249"/>
                </a:lnTo>
                <a:lnTo>
                  <a:pt x="76200" y="114299"/>
                </a:lnTo>
                <a:lnTo>
                  <a:pt x="114300" y="114299"/>
                </a:lnTo>
                <a:lnTo>
                  <a:pt x="104775" y="95249"/>
                </a:lnTo>
                <a:close/>
              </a:path>
            </a:pathLst>
          </a:custGeom>
          <a:solidFill>
            <a:srgbClr val="1A74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6" name="Google Shape;276;p15"/>
          <p:cNvSpPr/>
          <p:nvPr/>
        </p:nvSpPr>
        <p:spPr>
          <a:xfrm>
            <a:off x="10267188" y="3112770"/>
            <a:ext cx="114300" cy="387350"/>
          </a:xfrm>
          <a:custGeom>
            <a:avLst/>
            <a:gdLst/>
            <a:ahLst/>
            <a:cxnLst/>
            <a:rect l="l" t="t" r="r" b="b"/>
            <a:pathLst>
              <a:path w="114300" h="387350" extrusionOk="0">
                <a:moveTo>
                  <a:pt x="76200" y="95249"/>
                </a:moveTo>
                <a:lnTo>
                  <a:pt x="38100" y="95249"/>
                </a:lnTo>
                <a:lnTo>
                  <a:pt x="38100" y="386841"/>
                </a:lnTo>
                <a:lnTo>
                  <a:pt x="76200" y="386841"/>
                </a:lnTo>
                <a:lnTo>
                  <a:pt x="76200" y="95249"/>
                </a:lnTo>
                <a:close/>
              </a:path>
              <a:path w="114300" h="387350" extrusionOk="0">
                <a:moveTo>
                  <a:pt x="57150" y="0"/>
                </a:moveTo>
                <a:lnTo>
                  <a:pt x="0" y="114299"/>
                </a:lnTo>
                <a:lnTo>
                  <a:pt x="38100" y="114299"/>
                </a:lnTo>
                <a:lnTo>
                  <a:pt x="38100" y="95249"/>
                </a:lnTo>
                <a:lnTo>
                  <a:pt x="104775" y="95249"/>
                </a:lnTo>
                <a:lnTo>
                  <a:pt x="57150" y="0"/>
                </a:lnTo>
                <a:close/>
              </a:path>
              <a:path w="114300" h="387350" extrusionOk="0">
                <a:moveTo>
                  <a:pt x="104775" y="95249"/>
                </a:moveTo>
                <a:lnTo>
                  <a:pt x="76200" y="95249"/>
                </a:lnTo>
                <a:lnTo>
                  <a:pt x="76200" y="114299"/>
                </a:lnTo>
                <a:lnTo>
                  <a:pt x="114300" y="114299"/>
                </a:lnTo>
                <a:lnTo>
                  <a:pt x="104775" y="95249"/>
                </a:lnTo>
                <a:close/>
              </a:path>
            </a:pathLst>
          </a:custGeom>
          <a:solidFill>
            <a:srgbClr val="1A74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277" name="Google Shape;277;p15"/>
          <p:cNvGrpSpPr/>
          <p:nvPr/>
        </p:nvGrpSpPr>
        <p:grpSpPr>
          <a:xfrm>
            <a:off x="865187" y="3053588"/>
            <a:ext cx="6030150" cy="1731137"/>
            <a:chOff x="865187" y="3053588"/>
            <a:chExt cx="6030150" cy="1731137"/>
          </a:xfrm>
        </p:grpSpPr>
        <p:sp>
          <p:nvSpPr>
            <p:cNvPr id="278" name="Google Shape;278;p15"/>
            <p:cNvSpPr/>
            <p:nvPr/>
          </p:nvSpPr>
          <p:spPr>
            <a:xfrm>
              <a:off x="865187" y="3053588"/>
              <a:ext cx="4568825" cy="1525270"/>
            </a:xfrm>
            <a:custGeom>
              <a:avLst/>
              <a:gdLst/>
              <a:ahLst/>
              <a:cxnLst/>
              <a:rect l="l" t="t" r="r" b="b"/>
              <a:pathLst>
                <a:path w="4568825" h="1525270" extrusionOk="0">
                  <a:moveTo>
                    <a:pt x="4453902" y="72592"/>
                  </a:moveTo>
                  <a:lnTo>
                    <a:pt x="0" y="1488821"/>
                  </a:lnTo>
                  <a:lnTo>
                    <a:pt x="11544" y="1525143"/>
                  </a:lnTo>
                  <a:lnTo>
                    <a:pt x="4465443" y="108919"/>
                  </a:lnTo>
                  <a:lnTo>
                    <a:pt x="4453902" y="72592"/>
                  </a:lnTo>
                  <a:close/>
                </a:path>
                <a:path w="4568825" h="1525270" extrusionOk="0">
                  <a:moveTo>
                    <a:pt x="4561814" y="66802"/>
                  </a:moveTo>
                  <a:lnTo>
                    <a:pt x="4472114" y="66802"/>
                  </a:lnTo>
                  <a:lnTo>
                    <a:pt x="4483671" y="103124"/>
                  </a:lnTo>
                  <a:lnTo>
                    <a:pt x="4465443" y="108919"/>
                  </a:lnTo>
                  <a:lnTo>
                    <a:pt x="4488497" y="181483"/>
                  </a:lnTo>
                  <a:lnTo>
                    <a:pt x="4561814" y="66802"/>
                  </a:lnTo>
                  <a:close/>
                </a:path>
                <a:path w="4568825" h="1525270" extrusionOk="0">
                  <a:moveTo>
                    <a:pt x="4472114" y="66802"/>
                  </a:moveTo>
                  <a:lnTo>
                    <a:pt x="4453902" y="72592"/>
                  </a:lnTo>
                  <a:lnTo>
                    <a:pt x="4465443" y="108919"/>
                  </a:lnTo>
                  <a:lnTo>
                    <a:pt x="4483671" y="103124"/>
                  </a:lnTo>
                  <a:lnTo>
                    <a:pt x="4472114" y="66802"/>
                  </a:lnTo>
                  <a:close/>
                </a:path>
                <a:path w="4568825" h="1525270" extrusionOk="0">
                  <a:moveTo>
                    <a:pt x="4430839" y="0"/>
                  </a:moveTo>
                  <a:lnTo>
                    <a:pt x="4453902" y="72592"/>
                  </a:lnTo>
                  <a:lnTo>
                    <a:pt x="4472114" y="66802"/>
                  </a:lnTo>
                  <a:lnTo>
                    <a:pt x="4561814" y="66802"/>
                  </a:lnTo>
                  <a:lnTo>
                    <a:pt x="4568634" y="56134"/>
                  </a:lnTo>
                  <a:lnTo>
                    <a:pt x="4430839" y="0"/>
                  </a:lnTo>
                  <a:close/>
                </a:path>
              </a:pathLst>
            </a:custGeom>
            <a:solidFill>
              <a:srgbClr val="53154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79" name="Google Shape;279;p15"/>
            <p:cNvSpPr/>
            <p:nvPr/>
          </p:nvSpPr>
          <p:spPr>
            <a:xfrm>
              <a:off x="4792217" y="4446270"/>
              <a:ext cx="2103120" cy="338455"/>
            </a:xfrm>
            <a:custGeom>
              <a:avLst/>
              <a:gdLst/>
              <a:ahLst/>
              <a:cxnLst/>
              <a:rect l="l" t="t" r="r" b="b"/>
              <a:pathLst>
                <a:path w="2103120" h="338454" extrusionOk="0">
                  <a:moveTo>
                    <a:pt x="2046732" y="0"/>
                  </a:moveTo>
                  <a:lnTo>
                    <a:pt x="56388" y="0"/>
                  </a:lnTo>
                  <a:lnTo>
                    <a:pt x="34450" y="4435"/>
                  </a:lnTo>
                  <a:lnTo>
                    <a:pt x="16525" y="16525"/>
                  </a:lnTo>
                  <a:lnTo>
                    <a:pt x="4435" y="34450"/>
                  </a:lnTo>
                  <a:lnTo>
                    <a:pt x="0" y="56387"/>
                  </a:lnTo>
                  <a:lnTo>
                    <a:pt x="0" y="281939"/>
                  </a:lnTo>
                  <a:lnTo>
                    <a:pt x="4435" y="303877"/>
                  </a:lnTo>
                  <a:lnTo>
                    <a:pt x="16525" y="321802"/>
                  </a:lnTo>
                  <a:lnTo>
                    <a:pt x="34450" y="333892"/>
                  </a:lnTo>
                  <a:lnTo>
                    <a:pt x="56388" y="338327"/>
                  </a:lnTo>
                  <a:lnTo>
                    <a:pt x="2046732" y="338327"/>
                  </a:lnTo>
                  <a:lnTo>
                    <a:pt x="2068669" y="333892"/>
                  </a:lnTo>
                  <a:lnTo>
                    <a:pt x="2086594" y="321802"/>
                  </a:lnTo>
                  <a:lnTo>
                    <a:pt x="2098684" y="303877"/>
                  </a:lnTo>
                  <a:lnTo>
                    <a:pt x="2103120" y="281939"/>
                  </a:lnTo>
                  <a:lnTo>
                    <a:pt x="2103120" y="56387"/>
                  </a:lnTo>
                  <a:lnTo>
                    <a:pt x="2098684" y="34450"/>
                  </a:lnTo>
                  <a:lnTo>
                    <a:pt x="2086594" y="16525"/>
                  </a:lnTo>
                  <a:lnTo>
                    <a:pt x="2068669" y="4435"/>
                  </a:lnTo>
                  <a:lnTo>
                    <a:pt x="2046732"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80" name="Google Shape;280;p15"/>
            <p:cNvSpPr/>
            <p:nvPr/>
          </p:nvSpPr>
          <p:spPr>
            <a:xfrm>
              <a:off x="4792217" y="4446270"/>
              <a:ext cx="2103120" cy="338455"/>
            </a:xfrm>
            <a:custGeom>
              <a:avLst/>
              <a:gdLst/>
              <a:ahLst/>
              <a:cxnLst/>
              <a:rect l="l" t="t" r="r" b="b"/>
              <a:pathLst>
                <a:path w="2103120" h="338454" extrusionOk="0">
                  <a:moveTo>
                    <a:pt x="0" y="56387"/>
                  </a:moveTo>
                  <a:lnTo>
                    <a:pt x="4435" y="34450"/>
                  </a:lnTo>
                  <a:lnTo>
                    <a:pt x="16525" y="16525"/>
                  </a:lnTo>
                  <a:lnTo>
                    <a:pt x="34450" y="4435"/>
                  </a:lnTo>
                  <a:lnTo>
                    <a:pt x="56388" y="0"/>
                  </a:lnTo>
                  <a:lnTo>
                    <a:pt x="2046732" y="0"/>
                  </a:lnTo>
                  <a:lnTo>
                    <a:pt x="2068669" y="4435"/>
                  </a:lnTo>
                  <a:lnTo>
                    <a:pt x="2086594" y="16525"/>
                  </a:lnTo>
                  <a:lnTo>
                    <a:pt x="2098684" y="34450"/>
                  </a:lnTo>
                  <a:lnTo>
                    <a:pt x="2103120" y="56387"/>
                  </a:lnTo>
                  <a:lnTo>
                    <a:pt x="2103120" y="281939"/>
                  </a:lnTo>
                  <a:lnTo>
                    <a:pt x="2098684" y="303877"/>
                  </a:lnTo>
                  <a:lnTo>
                    <a:pt x="2086594" y="321802"/>
                  </a:lnTo>
                  <a:lnTo>
                    <a:pt x="2068669" y="333892"/>
                  </a:lnTo>
                  <a:lnTo>
                    <a:pt x="2046732" y="338327"/>
                  </a:lnTo>
                  <a:lnTo>
                    <a:pt x="56388" y="338327"/>
                  </a:lnTo>
                  <a:lnTo>
                    <a:pt x="34450" y="333892"/>
                  </a:lnTo>
                  <a:lnTo>
                    <a:pt x="16525" y="321802"/>
                  </a:lnTo>
                  <a:lnTo>
                    <a:pt x="4435" y="303877"/>
                  </a:lnTo>
                  <a:lnTo>
                    <a:pt x="0" y="281939"/>
                  </a:lnTo>
                  <a:lnTo>
                    <a:pt x="0" y="56387"/>
                  </a:lnTo>
                  <a:close/>
                </a:path>
              </a:pathLst>
            </a:custGeom>
            <a:noFill/>
            <a:ln w="19025" cap="flat" cmpd="sng">
              <a:solidFill>
                <a:srgbClr val="53154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281" name="Google Shape;281;p15"/>
          <p:cNvSpPr/>
          <p:nvPr/>
        </p:nvSpPr>
        <p:spPr>
          <a:xfrm>
            <a:off x="5472684" y="4907279"/>
            <a:ext cx="280035" cy="348615"/>
          </a:xfrm>
          <a:custGeom>
            <a:avLst/>
            <a:gdLst/>
            <a:ahLst/>
            <a:cxnLst/>
            <a:rect l="l" t="t" r="r" b="b"/>
            <a:pathLst>
              <a:path w="280035" h="348614" extrusionOk="0">
                <a:moveTo>
                  <a:pt x="52490" y="55632"/>
                </a:moveTo>
                <a:lnTo>
                  <a:pt x="42594" y="63523"/>
                </a:lnTo>
                <a:lnTo>
                  <a:pt x="269875" y="348361"/>
                </a:lnTo>
                <a:lnTo>
                  <a:pt x="279781" y="340360"/>
                </a:lnTo>
                <a:lnTo>
                  <a:pt x="52490" y="55632"/>
                </a:lnTo>
                <a:close/>
              </a:path>
              <a:path w="280035" h="348614" extrusionOk="0">
                <a:moveTo>
                  <a:pt x="0" y="0"/>
                </a:moveTo>
                <a:lnTo>
                  <a:pt x="17779" y="83312"/>
                </a:lnTo>
                <a:lnTo>
                  <a:pt x="42594" y="63523"/>
                </a:lnTo>
                <a:lnTo>
                  <a:pt x="34671" y="53594"/>
                </a:lnTo>
                <a:lnTo>
                  <a:pt x="44577" y="45720"/>
                </a:lnTo>
                <a:lnTo>
                  <a:pt x="64920" y="45720"/>
                </a:lnTo>
                <a:lnTo>
                  <a:pt x="77343" y="35814"/>
                </a:lnTo>
                <a:lnTo>
                  <a:pt x="0" y="0"/>
                </a:lnTo>
                <a:close/>
              </a:path>
              <a:path w="280035" h="348614" extrusionOk="0">
                <a:moveTo>
                  <a:pt x="44577" y="45720"/>
                </a:moveTo>
                <a:lnTo>
                  <a:pt x="34671" y="53594"/>
                </a:lnTo>
                <a:lnTo>
                  <a:pt x="42594" y="63523"/>
                </a:lnTo>
                <a:lnTo>
                  <a:pt x="52490" y="55632"/>
                </a:lnTo>
                <a:lnTo>
                  <a:pt x="44577" y="45720"/>
                </a:lnTo>
                <a:close/>
              </a:path>
              <a:path w="280035" h="348614" extrusionOk="0">
                <a:moveTo>
                  <a:pt x="64920" y="45720"/>
                </a:moveTo>
                <a:lnTo>
                  <a:pt x="44577" y="45720"/>
                </a:lnTo>
                <a:lnTo>
                  <a:pt x="52490" y="55632"/>
                </a:lnTo>
                <a:lnTo>
                  <a:pt x="64920" y="45720"/>
                </a:lnTo>
                <a:close/>
              </a:path>
            </a:pathLst>
          </a:custGeom>
          <a:solidFill>
            <a:srgbClr val="53154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282" name="Google Shape;282;p15"/>
          <p:cNvGrpSpPr/>
          <p:nvPr/>
        </p:nvGrpSpPr>
        <p:grpSpPr>
          <a:xfrm>
            <a:off x="7105650" y="4446270"/>
            <a:ext cx="2103120" cy="337185"/>
            <a:chOff x="7105650" y="4446270"/>
            <a:chExt cx="2103120" cy="337185"/>
          </a:xfrm>
        </p:grpSpPr>
        <p:sp>
          <p:nvSpPr>
            <p:cNvPr id="283" name="Google Shape;283;p15"/>
            <p:cNvSpPr/>
            <p:nvPr/>
          </p:nvSpPr>
          <p:spPr>
            <a:xfrm>
              <a:off x="7105650" y="4446270"/>
              <a:ext cx="2103120" cy="337185"/>
            </a:xfrm>
            <a:custGeom>
              <a:avLst/>
              <a:gdLst/>
              <a:ahLst/>
              <a:cxnLst/>
              <a:rect l="l" t="t" r="r" b="b"/>
              <a:pathLst>
                <a:path w="2103120" h="337185" extrusionOk="0">
                  <a:moveTo>
                    <a:pt x="2046986" y="0"/>
                  </a:moveTo>
                  <a:lnTo>
                    <a:pt x="56134" y="0"/>
                  </a:lnTo>
                  <a:lnTo>
                    <a:pt x="34290" y="4413"/>
                  </a:lnTo>
                  <a:lnTo>
                    <a:pt x="16446" y="16446"/>
                  </a:lnTo>
                  <a:lnTo>
                    <a:pt x="4413" y="34289"/>
                  </a:lnTo>
                  <a:lnTo>
                    <a:pt x="0" y="56133"/>
                  </a:lnTo>
                  <a:lnTo>
                    <a:pt x="0" y="280669"/>
                  </a:lnTo>
                  <a:lnTo>
                    <a:pt x="4413" y="302513"/>
                  </a:lnTo>
                  <a:lnTo>
                    <a:pt x="16446" y="320357"/>
                  </a:lnTo>
                  <a:lnTo>
                    <a:pt x="34290" y="332390"/>
                  </a:lnTo>
                  <a:lnTo>
                    <a:pt x="56134" y="336803"/>
                  </a:lnTo>
                  <a:lnTo>
                    <a:pt x="2046986" y="336803"/>
                  </a:lnTo>
                  <a:lnTo>
                    <a:pt x="2068830" y="332390"/>
                  </a:lnTo>
                  <a:lnTo>
                    <a:pt x="2086673" y="320357"/>
                  </a:lnTo>
                  <a:lnTo>
                    <a:pt x="2098706" y="302513"/>
                  </a:lnTo>
                  <a:lnTo>
                    <a:pt x="2103120" y="280669"/>
                  </a:lnTo>
                  <a:lnTo>
                    <a:pt x="2103120" y="56133"/>
                  </a:lnTo>
                  <a:lnTo>
                    <a:pt x="2098706" y="34289"/>
                  </a:lnTo>
                  <a:lnTo>
                    <a:pt x="2086673" y="16446"/>
                  </a:lnTo>
                  <a:lnTo>
                    <a:pt x="2068830" y="4413"/>
                  </a:lnTo>
                  <a:lnTo>
                    <a:pt x="204698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84" name="Google Shape;284;p15"/>
            <p:cNvSpPr/>
            <p:nvPr/>
          </p:nvSpPr>
          <p:spPr>
            <a:xfrm>
              <a:off x="7105650" y="4446270"/>
              <a:ext cx="2103120" cy="337185"/>
            </a:xfrm>
            <a:custGeom>
              <a:avLst/>
              <a:gdLst/>
              <a:ahLst/>
              <a:cxnLst/>
              <a:rect l="l" t="t" r="r" b="b"/>
              <a:pathLst>
                <a:path w="2103120" h="337185" extrusionOk="0">
                  <a:moveTo>
                    <a:pt x="0" y="56133"/>
                  </a:moveTo>
                  <a:lnTo>
                    <a:pt x="4413" y="34289"/>
                  </a:lnTo>
                  <a:lnTo>
                    <a:pt x="16446" y="16446"/>
                  </a:lnTo>
                  <a:lnTo>
                    <a:pt x="34290" y="4413"/>
                  </a:lnTo>
                  <a:lnTo>
                    <a:pt x="56134" y="0"/>
                  </a:lnTo>
                  <a:lnTo>
                    <a:pt x="2046986" y="0"/>
                  </a:lnTo>
                  <a:lnTo>
                    <a:pt x="2068830" y="4413"/>
                  </a:lnTo>
                  <a:lnTo>
                    <a:pt x="2086673" y="16446"/>
                  </a:lnTo>
                  <a:lnTo>
                    <a:pt x="2098706" y="34289"/>
                  </a:lnTo>
                  <a:lnTo>
                    <a:pt x="2103120" y="56133"/>
                  </a:lnTo>
                  <a:lnTo>
                    <a:pt x="2103120" y="280669"/>
                  </a:lnTo>
                  <a:lnTo>
                    <a:pt x="2098706" y="302513"/>
                  </a:lnTo>
                  <a:lnTo>
                    <a:pt x="2086673" y="320357"/>
                  </a:lnTo>
                  <a:lnTo>
                    <a:pt x="2068830" y="332390"/>
                  </a:lnTo>
                  <a:lnTo>
                    <a:pt x="2046986" y="336803"/>
                  </a:lnTo>
                  <a:lnTo>
                    <a:pt x="56134" y="336803"/>
                  </a:lnTo>
                  <a:lnTo>
                    <a:pt x="34290" y="332390"/>
                  </a:lnTo>
                  <a:lnTo>
                    <a:pt x="16446" y="320357"/>
                  </a:lnTo>
                  <a:lnTo>
                    <a:pt x="4413" y="302513"/>
                  </a:lnTo>
                  <a:lnTo>
                    <a:pt x="0" y="280669"/>
                  </a:lnTo>
                  <a:lnTo>
                    <a:pt x="0" y="56133"/>
                  </a:lnTo>
                  <a:close/>
                </a:path>
              </a:pathLst>
            </a:custGeom>
            <a:noFill/>
            <a:ln w="19050" cap="flat" cmpd="sng">
              <a:solidFill>
                <a:srgbClr val="53154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285" name="Google Shape;285;p15"/>
          <p:cNvSpPr/>
          <p:nvPr/>
        </p:nvSpPr>
        <p:spPr>
          <a:xfrm>
            <a:off x="7799831" y="4905755"/>
            <a:ext cx="280035" cy="348615"/>
          </a:xfrm>
          <a:custGeom>
            <a:avLst/>
            <a:gdLst/>
            <a:ahLst/>
            <a:cxnLst/>
            <a:rect l="l" t="t" r="r" b="b"/>
            <a:pathLst>
              <a:path w="280034" h="348614" extrusionOk="0">
                <a:moveTo>
                  <a:pt x="52490" y="55632"/>
                </a:moveTo>
                <a:lnTo>
                  <a:pt x="42594" y="63523"/>
                </a:lnTo>
                <a:lnTo>
                  <a:pt x="269875" y="348361"/>
                </a:lnTo>
                <a:lnTo>
                  <a:pt x="279781" y="340360"/>
                </a:lnTo>
                <a:lnTo>
                  <a:pt x="52490" y="55632"/>
                </a:lnTo>
                <a:close/>
              </a:path>
              <a:path w="280034" h="348614" extrusionOk="0">
                <a:moveTo>
                  <a:pt x="0" y="0"/>
                </a:moveTo>
                <a:lnTo>
                  <a:pt x="17779" y="83312"/>
                </a:lnTo>
                <a:lnTo>
                  <a:pt x="42594" y="63523"/>
                </a:lnTo>
                <a:lnTo>
                  <a:pt x="34671" y="53594"/>
                </a:lnTo>
                <a:lnTo>
                  <a:pt x="44577" y="45720"/>
                </a:lnTo>
                <a:lnTo>
                  <a:pt x="64920" y="45720"/>
                </a:lnTo>
                <a:lnTo>
                  <a:pt x="77343" y="35814"/>
                </a:lnTo>
                <a:lnTo>
                  <a:pt x="0" y="0"/>
                </a:lnTo>
                <a:close/>
              </a:path>
              <a:path w="280034" h="348614" extrusionOk="0">
                <a:moveTo>
                  <a:pt x="44577" y="45720"/>
                </a:moveTo>
                <a:lnTo>
                  <a:pt x="34671" y="53594"/>
                </a:lnTo>
                <a:lnTo>
                  <a:pt x="42594" y="63523"/>
                </a:lnTo>
                <a:lnTo>
                  <a:pt x="52490" y="55632"/>
                </a:lnTo>
                <a:lnTo>
                  <a:pt x="44577" y="45720"/>
                </a:lnTo>
                <a:close/>
              </a:path>
              <a:path w="280034" h="348614" extrusionOk="0">
                <a:moveTo>
                  <a:pt x="64920" y="45720"/>
                </a:moveTo>
                <a:lnTo>
                  <a:pt x="44577" y="45720"/>
                </a:lnTo>
                <a:lnTo>
                  <a:pt x="52490" y="55632"/>
                </a:lnTo>
                <a:lnTo>
                  <a:pt x="64920" y="45720"/>
                </a:lnTo>
                <a:close/>
              </a:path>
            </a:pathLst>
          </a:custGeom>
          <a:solidFill>
            <a:srgbClr val="53154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286" name="Google Shape;286;p15"/>
          <p:cNvGrpSpPr/>
          <p:nvPr/>
        </p:nvGrpSpPr>
        <p:grpSpPr>
          <a:xfrm>
            <a:off x="211073" y="4444746"/>
            <a:ext cx="2103120" cy="338455"/>
            <a:chOff x="211073" y="4444746"/>
            <a:chExt cx="2103120" cy="338455"/>
          </a:xfrm>
        </p:grpSpPr>
        <p:sp>
          <p:nvSpPr>
            <p:cNvPr id="287" name="Google Shape;287;p15"/>
            <p:cNvSpPr/>
            <p:nvPr/>
          </p:nvSpPr>
          <p:spPr>
            <a:xfrm>
              <a:off x="211073" y="4444746"/>
              <a:ext cx="2103120" cy="338455"/>
            </a:xfrm>
            <a:custGeom>
              <a:avLst/>
              <a:gdLst/>
              <a:ahLst/>
              <a:cxnLst/>
              <a:rect l="l" t="t" r="r" b="b"/>
              <a:pathLst>
                <a:path w="2103120" h="338454" extrusionOk="0">
                  <a:moveTo>
                    <a:pt x="2046732" y="0"/>
                  </a:moveTo>
                  <a:lnTo>
                    <a:pt x="56388" y="0"/>
                  </a:lnTo>
                  <a:lnTo>
                    <a:pt x="34440" y="4435"/>
                  </a:lnTo>
                  <a:lnTo>
                    <a:pt x="16516" y="16525"/>
                  </a:lnTo>
                  <a:lnTo>
                    <a:pt x="4431" y="34450"/>
                  </a:lnTo>
                  <a:lnTo>
                    <a:pt x="0" y="56387"/>
                  </a:lnTo>
                  <a:lnTo>
                    <a:pt x="0" y="281939"/>
                  </a:lnTo>
                  <a:lnTo>
                    <a:pt x="4431" y="303877"/>
                  </a:lnTo>
                  <a:lnTo>
                    <a:pt x="16516" y="321802"/>
                  </a:lnTo>
                  <a:lnTo>
                    <a:pt x="34440" y="333892"/>
                  </a:lnTo>
                  <a:lnTo>
                    <a:pt x="56388" y="338327"/>
                  </a:lnTo>
                  <a:lnTo>
                    <a:pt x="2046732" y="338327"/>
                  </a:lnTo>
                  <a:lnTo>
                    <a:pt x="2068669" y="333892"/>
                  </a:lnTo>
                  <a:lnTo>
                    <a:pt x="2086594" y="321802"/>
                  </a:lnTo>
                  <a:lnTo>
                    <a:pt x="2098684" y="303877"/>
                  </a:lnTo>
                  <a:lnTo>
                    <a:pt x="2103120" y="281939"/>
                  </a:lnTo>
                  <a:lnTo>
                    <a:pt x="2103120" y="56387"/>
                  </a:lnTo>
                  <a:lnTo>
                    <a:pt x="2098684" y="34450"/>
                  </a:lnTo>
                  <a:lnTo>
                    <a:pt x="2086594" y="16525"/>
                  </a:lnTo>
                  <a:lnTo>
                    <a:pt x="2068669" y="4435"/>
                  </a:lnTo>
                  <a:lnTo>
                    <a:pt x="2046732"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88" name="Google Shape;288;p15"/>
            <p:cNvSpPr/>
            <p:nvPr/>
          </p:nvSpPr>
          <p:spPr>
            <a:xfrm>
              <a:off x="211073" y="4444746"/>
              <a:ext cx="2103120" cy="338455"/>
            </a:xfrm>
            <a:custGeom>
              <a:avLst/>
              <a:gdLst/>
              <a:ahLst/>
              <a:cxnLst/>
              <a:rect l="l" t="t" r="r" b="b"/>
              <a:pathLst>
                <a:path w="2103120" h="338454" extrusionOk="0">
                  <a:moveTo>
                    <a:pt x="0" y="56387"/>
                  </a:moveTo>
                  <a:lnTo>
                    <a:pt x="4431" y="34450"/>
                  </a:lnTo>
                  <a:lnTo>
                    <a:pt x="16516" y="16525"/>
                  </a:lnTo>
                  <a:lnTo>
                    <a:pt x="34440" y="4435"/>
                  </a:lnTo>
                  <a:lnTo>
                    <a:pt x="56388" y="0"/>
                  </a:lnTo>
                  <a:lnTo>
                    <a:pt x="2046732" y="0"/>
                  </a:lnTo>
                  <a:lnTo>
                    <a:pt x="2068669" y="4435"/>
                  </a:lnTo>
                  <a:lnTo>
                    <a:pt x="2086594" y="16525"/>
                  </a:lnTo>
                  <a:lnTo>
                    <a:pt x="2098684" y="34450"/>
                  </a:lnTo>
                  <a:lnTo>
                    <a:pt x="2103120" y="56387"/>
                  </a:lnTo>
                  <a:lnTo>
                    <a:pt x="2103120" y="281939"/>
                  </a:lnTo>
                  <a:lnTo>
                    <a:pt x="2098684" y="303877"/>
                  </a:lnTo>
                  <a:lnTo>
                    <a:pt x="2086594" y="321802"/>
                  </a:lnTo>
                  <a:lnTo>
                    <a:pt x="2068669" y="333892"/>
                  </a:lnTo>
                  <a:lnTo>
                    <a:pt x="2046732" y="338327"/>
                  </a:lnTo>
                  <a:lnTo>
                    <a:pt x="56388" y="338327"/>
                  </a:lnTo>
                  <a:lnTo>
                    <a:pt x="34440" y="333892"/>
                  </a:lnTo>
                  <a:lnTo>
                    <a:pt x="16516" y="321802"/>
                  </a:lnTo>
                  <a:lnTo>
                    <a:pt x="4431" y="303877"/>
                  </a:lnTo>
                  <a:lnTo>
                    <a:pt x="0" y="281939"/>
                  </a:lnTo>
                  <a:lnTo>
                    <a:pt x="0" y="56387"/>
                  </a:lnTo>
                  <a:close/>
                </a:path>
              </a:pathLst>
            </a:custGeom>
            <a:noFill/>
            <a:ln w="19025" cap="flat" cmpd="sng">
              <a:solidFill>
                <a:srgbClr val="53154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289" name="Google Shape;289;p15"/>
          <p:cNvSpPr/>
          <p:nvPr/>
        </p:nvSpPr>
        <p:spPr>
          <a:xfrm>
            <a:off x="900683" y="4905755"/>
            <a:ext cx="280035" cy="348615"/>
          </a:xfrm>
          <a:custGeom>
            <a:avLst/>
            <a:gdLst/>
            <a:ahLst/>
            <a:cxnLst/>
            <a:rect l="l" t="t" r="r" b="b"/>
            <a:pathLst>
              <a:path w="280034" h="348614" extrusionOk="0">
                <a:moveTo>
                  <a:pt x="52477" y="55616"/>
                </a:moveTo>
                <a:lnTo>
                  <a:pt x="42566" y="63521"/>
                </a:lnTo>
                <a:lnTo>
                  <a:pt x="269836" y="348361"/>
                </a:lnTo>
                <a:lnTo>
                  <a:pt x="279768" y="340360"/>
                </a:lnTo>
                <a:lnTo>
                  <a:pt x="52477" y="55616"/>
                </a:lnTo>
                <a:close/>
              </a:path>
              <a:path w="280034" h="348614" extrusionOk="0">
                <a:moveTo>
                  <a:pt x="0" y="0"/>
                </a:moveTo>
                <a:lnTo>
                  <a:pt x="17754" y="83312"/>
                </a:lnTo>
                <a:lnTo>
                  <a:pt x="42566" y="63521"/>
                </a:lnTo>
                <a:lnTo>
                  <a:pt x="34645" y="53594"/>
                </a:lnTo>
                <a:lnTo>
                  <a:pt x="44577" y="45720"/>
                </a:lnTo>
                <a:lnTo>
                  <a:pt x="64885" y="45720"/>
                </a:lnTo>
                <a:lnTo>
                  <a:pt x="77304" y="35814"/>
                </a:lnTo>
                <a:lnTo>
                  <a:pt x="0" y="0"/>
                </a:lnTo>
                <a:close/>
              </a:path>
              <a:path w="280034" h="348614" extrusionOk="0">
                <a:moveTo>
                  <a:pt x="44577" y="45720"/>
                </a:moveTo>
                <a:lnTo>
                  <a:pt x="34645" y="53594"/>
                </a:lnTo>
                <a:lnTo>
                  <a:pt x="42566" y="63521"/>
                </a:lnTo>
                <a:lnTo>
                  <a:pt x="52477" y="55616"/>
                </a:lnTo>
                <a:lnTo>
                  <a:pt x="44577" y="45720"/>
                </a:lnTo>
                <a:close/>
              </a:path>
              <a:path w="280034" h="348614" extrusionOk="0">
                <a:moveTo>
                  <a:pt x="64885" y="45720"/>
                </a:moveTo>
                <a:lnTo>
                  <a:pt x="44577" y="45720"/>
                </a:lnTo>
                <a:lnTo>
                  <a:pt x="52477" y="55616"/>
                </a:lnTo>
                <a:lnTo>
                  <a:pt x="64885" y="45720"/>
                </a:lnTo>
                <a:close/>
              </a:path>
            </a:pathLst>
          </a:custGeom>
          <a:solidFill>
            <a:srgbClr val="53154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290" name="Google Shape;290;p15"/>
          <p:cNvGrpSpPr/>
          <p:nvPr/>
        </p:nvGrpSpPr>
        <p:grpSpPr>
          <a:xfrm>
            <a:off x="2497073" y="4449317"/>
            <a:ext cx="2103120" cy="337185"/>
            <a:chOff x="2497073" y="4449317"/>
            <a:chExt cx="2103120" cy="337185"/>
          </a:xfrm>
        </p:grpSpPr>
        <p:sp>
          <p:nvSpPr>
            <p:cNvPr id="291" name="Google Shape;291;p15"/>
            <p:cNvSpPr/>
            <p:nvPr/>
          </p:nvSpPr>
          <p:spPr>
            <a:xfrm>
              <a:off x="2497073" y="4449317"/>
              <a:ext cx="2103120" cy="337185"/>
            </a:xfrm>
            <a:custGeom>
              <a:avLst/>
              <a:gdLst/>
              <a:ahLst/>
              <a:cxnLst/>
              <a:rect l="l" t="t" r="r" b="b"/>
              <a:pathLst>
                <a:path w="2103120" h="337185" extrusionOk="0">
                  <a:moveTo>
                    <a:pt x="2046986" y="0"/>
                  </a:moveTo>
                  <a:lnTo>
                    <a:pt x="56134" y="0"/>
                  </a:lnTo>
                  <a:lnTo>
                    <a:pt x="34290" y="4413"/>
                  </a:lnTo>
                  <a:lnTo>
                    <a:pt x="16446" y="16446"/>
                  </a:lnTo>
                  <a:lnTo>
                    <a:pt x="4413" y="34289"/>
                  </a:lnTo>
                  <a:lnTo>
                    <a:pt x="0" y="56133"/>
                  </a:lnTo>
                  <a:lnTo>
                    <a:pt x="0" y="280669"/>
                  </a:lnTo>
                  <a:lnTo>
                    <a:pt x="4413" y="302513"/>
                  </a:lnTo>
                  <a:lnTo>
                    <a:pt x="16446" y="320357"/>
                  </a:lnTo>
                  <a:lnTo>
                    <a:pt x="34290" y="332390"/>
                  </a:lnTo>
                  <a:lnTo>
                    <a:pt x="56134" y="336803"/>
                  </a:lnTo>
                  <a:lnTo>
                    <a:pt x="2046986" y="336803"/>
                  </a:lnTo>
                  <a:lnTo>
                    <a:pt x="2068830" y="332390"/>
                  </a:lnTo>
                  <a:lnTo>
                    <a:pt x="2086673" y="320357"/>
                  </a:lnTo>
                  <a:lnTo>
                    <a:pt x="2098706" y="302513"/>
                  </a:lnTo>
                  <a:lnTo>
                    <a:pt x="2103120" y="280669"/>
                  </a:lnTo>
                  <a:lnTo>
                    <a:pt x="2103120" y="56133"/>
                  </a:lnTo>
                  <a:lnTo>
                    <a:pt x="2098706" y="34289"/>
                  </a:lnTo>
                  <a:lnTo>
                    <a:pt x="2086673" y="16446"/>
                  </a:lnTo>
                  <a:lnTo>
                    <a:pt x="2068830" y="4413"/>
                  </a:lnTo>
                  <a:lnTo>
                    <a:pt x="204698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2" name="Google Shape;292;p15"/>
            <p:cNvSpPr/>
            <p:nvPr/>
          </p:nvSpPr>
          <p:spPr>
            <a:xfrm>
              <a:off x="2497073" y="4449317"/>
              <a:ext cx="2103120" cy="337185"/>
            </a:xfrm>
            <a:custGeom>
              <a:avLst/>
              <a:gdLst/>
              <a:ahLst/>
              <a:cxnLst/>
              <a:rect l="l" t="t" r="r" b="b"/>
              <a:pathLst>
                <a:path w="2103120" h="337185" extrusionOk="0">
                  <a:moveTo>
                    <a:pt x="0" y="56133"/>
                  </a:moveTo>
                  <a:lnTo>
                    <a:pt x="4413" y="34289"/>
                  </a:lnTo>
                  <a:lnTo>
                    <a:pt x="16446" y="16446"/>
                  </a:lnTo>
                  <a:lnTo>
                    <a:pt x="34290" y="4413"/>
                  </a:lnTo>
                  <a:lnTo>
                    <a:pt x="56134" y="0"/>
                  </a:lnTo>
                  <a:lnTo>
                    <a:pt x="2046986" y="0"/>
                  </a:lnTo>
                  <a:lnTo>
                    <a:pt x="2068830" y="4413"/>
                  </a:lnTo>
                  <a:lnTo>
                    <a:pt x="2086673" y="16446"/>
                  </a:lnTo>
                  <a:lnTo>
                    <a:pt x="2098706" y="34289"/>
                  </a:lnTo>
                  <a:lnTo>
                    <a:pt x="2103120" y="56133"/>
                  </a:lnTo>
                  <a:lnTo>
                    <a:pt x="2103120" y="280669"/>
                  </a:lnTo>
                  <a:lnTo>
                    <a:pt x="2098706" y="302513"/>
                  </a:lnTo>
                  <a:lnTo>
                    <a:pt x="2086673" y="320357"/>
                  </a:lnTo>
                  <a:lnTo>
                    <a:pt x="2068830" y="332390"/>
                  </a:lnTo>
                  <a:lnTo>
                    <a:pt x="2046986" y="336803"/>
                  </a:lnTo>
                  <a:lnTo>
                    <a:pt x="56134" y="336803"/>
                  </a:lnTo>
                  <a:lnTo>
                    <a:pt x="34290" y="332390"/>
                  </a:lnTo>
                  <a:lnTo>
                    <a:pt x="16446" y="320357"/>
                  </a:lnTo>
                  <a:lnTo>
                    <a:pt x="4413" y="302513"/>
                  </a:lnTo>
                  <a:lnTo>
                    <a:pt x="0" y="280669"/>
                  </a:lnTo>
                  <a:lnTo>
                    <a:pt x="0" y="56133"/>
                  </a:lnTo>
                  <a:close/>
                </a:path>
              </a:pathLst>
            </a:custGeom>
            <a:noFill/>
            <a:ln w="19050" cap="flat" cmpd="sng">
              <a:solidFill>
                <a:srgbClr val="53154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293" name="Google Shape;293;p15"/>
          <p:cNvSpPr/>
          <p:nvPr/>
        </p:nvSpPr>
        <p:spPr>
          <a:xfrm>
            <a:off x="3177539" y="4908803"/>
            <a:ext cx="280035" cy="348615"/>
          </a:xfrm>
          <a:custGeom>
            <a:avLst/>
            <a:gdLst/>
            <a:ahLst/>
            <a:cxnLst/>
            <a:rect l="l" t="t" r="r" b="b"/>
            <a:pathLst>
              <a:path w="280035" h="348614" extrusionOk="0">
                <a:moveTo>
                  <a:pt x="52490" y="55632"/>
                </a:moveTo>
                <a:lnTo>
                  <a:pt x="42594" y="63523"/>
                </a:lnTo>
                <a:lnTo>
                  <a:pt x="269875" y="348361"/>
                </a:lnTo>
                <a:lnTo>
                  <a:pt x="279781" y="340360"/>
                </a:lnTo>
                <a:lnTo>
                  <a:pt x="52490" y="55632"/>
                </a:lnTo>
                <a:close/>
              </a:path>
              <a:path w="280035" h="348614" extrusionOk="0">
                <a:moveTo>
                  <a:pt x="0" y="0"/>
                </a:moveTo>
                <a:lnTo>
                  <a:pt x="17779" y="83312"/>
                </a:lnTo>
                <a:lnTo>
                  <a:pt x="42594" y="63523"/>
                </a:lnTo>
                <a:lnTo>
                  <a:pt x="34671" y="53594"/>
                </a:lnTo>
                <a:lnTo>
                  <a:pt x="44577" y="45720"/>
                </a:lnTo>
                <a:lnTo>
                  <a:pt x="64920" y="45720"/>
                </a:lnTo>
                <a:lnTo>
                  <a:pt x="77343" y="35814"/>
                </a:lnTo>
                <a:lnTo>
                  <a:pt x="0" y="0"/>
                </a:lnTo>
                <a:close/>
              </a:path>
              <a:path w="280035" h="348614" extrusionOk="0">
                <a:moveTo>
                  <a:pt x="44577" y="45720"/>
                </a:moveTo>
                <a:lnTo>
                  <a:pt x="34671" y="53594"/>
                </a:lnTo>
                <a:lnTo>
                  <a:pt x="42594" y="63523"/>
                </a:lnTo>
                <a:lnTo>
                  <a:pt x="52490" y="55632"/>
                </a:lnTo>
                <a:lnTo>
                  <a:pt x="44577" y="45720"/>
                </a:lnTo>
                <a:close/>
              </a:path>
              <a:path w="280035" h="348614" extrusionOk="0">
                <a:moveTo>
                  <a:pt x="64920" y="45720"/>
                </a:moveTo>
                <a:lnTo>
                  <a:pt x="44577" y="45720"/>
                </a:lnTo>
                <a:lnTo>
                  <a:pt x="52490" y="55632"/>
                </a:lnTo>
                <a:lnTo>
                  <a:pt x="64920" y="45720"/>
                </a:lnTo>
                <a:close/>
              </a:path>
            </a:pathLst>
          </a:custGeom>
          <a:solidFill>
            <a:srgbClr val="53154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294" name="Google Shape;294;p15"/>
          <p:cNvGrpSpPr/>
          <p:nvPr/>
        </p:nvGrpSpPr>
        <p:grpSpPr>
          <a:xfrm>
            <a:off x="9364218" y="4447794"/>
            <a:ext cx="2103120" cy="338455"/>
            <a:chOff x="9364218" y="4447794"/>
            <a:chExt cx="2103120" cy="338455"/>
          </a:xfrm>
        </p:grpSpPr>
        <p:sp>
          <p:nvSpPr>
            <p:cNvPr id="295" name="Google Shape;295;p15"/>
            <p:cNvSpPr/>
            <p:nvPr/>
          </p:nvSpPr>
          <p:spPr>
            <a:xfrm>
              <a:off x="9364218" y="4447794"/>
              <a:ext cx="2103120" cy="338455"/>
            </a:xfrm>
            <a:custGeom>
              <a:avLst/>
              <a:gdLst/>
              <a:ahLst/>
              <a:cxnLst/>
              <a:rect l="l" t="t" r="r" b="b"/>
              <a:pathLst>
                <a:path w="2103120" h="338454" extrusionOk="0">
                  <a:moveTo>
                    <a:pt x="2046732" y="0"/>
                  </a:moveTo>
                  <a:lnTo>
                    <a:pt x="56388" y="0"/>
                  </a:lnTo>
                  <a:lnTo>
                    <a:pt x="34450" y="4435"/>
                  </a:lnTo>
                  <a:lnTo>
                    <a:pt x="16525" y="16525"/>
                  </a:lnTo>
                  <a:lnTo>
                    <a:pt x="4435" y="34450"/>
                  </a:lnTo>
                  <a:lnTo>
                    <a:pt x="0" y="56387"/>
                  </a:lnTo>
                  <a:lnTo>
                    <a:pt x="0" y="281939"/>
                  </a:lnTo>
                  <a:lnTo>
                    <a:pt x="4435" y="303877"/>
                  </a:lnTo>
                  <a:lnTo>
                    <a:pt x="16525" y="321802"/>
                  </a:lnTo>
                  <a:lnTo>
                    <a:pt x="34450" y="333892"/>
                  </a:lnTo>
                  <a:lnTo>
                    <a:pt x="56388" y="338327"/>
                  </a:lnTo>
                  <a:lnTo>
                    <a:pt x="2046732" y="338327"/>
                  </a:lnTo>
                  <a:lnTo>
                    <a:pt x="2068669" y="333892"/>
                  </a:lnTo>
                  <a:lnTo>
                    <a:pt x="2086594" y="321802"/>
                  </a:lnTo>
                  <a:lnTo>
                    <a:pt x="2098684" y="303877"/>
                  </a:lnTo>
                  <a:lnTo>
                    <a:pt x="2103120" y="281939"/>
                  </a:lnTo>
                  <a:lnTo>
                    <a:pt x="2103120" y="56387"/>
                  </a:lnTo>
                  <a:lnTo>
                    <a:pt x="2098684" y="34450"/>
                  </a:lnTo>
                  <a:lnTo>
                    <a:pt x="2086594" y="16525"/>
                  </a:lnTo>
                  <a:lnTo>
                    <a:pt x="2068669" y="4435"/>
                  </a:lnTo>
                  <a:lnTo>
                    <a:pt x="2046732"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296" name="Google Shape;296;p15"/>
            <p:cNvSpPr/>
            <p:nvPr/>
          </p:nvSpPr>
          <p:spPr>
            <a:xfrm>
              <a:off x="9364218" y="4447794"/>
              <a:ext cx="2103120" cy="338455"/>
            </a:xfrm>
            <a:custGeom>
              <a:avLst/>
              <a:gdLst/>
              <a:ahLst/>
              <a:cxnLst/>
              <a:rect l="l" t="t" r="r" b="b"/>
              <a:pathLst>
                <a:path w="2103120" h="338454" extrusionOk="0">
                  <a:moveTo>
                    <a:pt x="0" y="56387"/>
                  </a:moveTo>
                  <a:lnTo>
                    <a:pt x="4435" y="34450"/>
                  </a:lnTo>
                  <a:lnTo>
                    <a:pt x="16525" y="16525"/>
                  </a:lnTo>
                  <a:lnTo>
                    <a:pt x="34450" y="4435"/>
                  </a:lnTo>
                  <a:lnTo>
                    <a:pt x="56388" y="0"/>
                  </a:lnTo>
                  <a:lnTo>
                    <a:pt x="2046732" y="0"/>
                  </a:lnTo>
                  <a:lnTo>
                    <a:pt x="2068669" y="4435"/>
                  </a:lnTo>
                  <a:lnTo>
                    <a:pt x="2086594" y="16525"/>
                  </a:lnTo>
                  <a:lnTo>
                    <a:pt x="2098684" y="34450"/>
                  </a:lnTo>
                  <a:lnTo>
                    <a:pt x="2103120" y="56387"/>
                  </a:lnTo>
                  <a:lnTo>
                    <a:pt x="2103120" y="281939"/>
                  </a:lnTo>
                  <a:lnTo>
                    <a:pt x="2098684" y="303877"/>
                  </a:lnTo>
                  <a:lnTo>
                    <a:pt x="2086594" y="321802"/>
                  </a:lnTo>
                  <a:lnTo>
                    <a:pt x="2068669" y="333892"/>
                  </a:lnTo>
                  <a:lnTo>
                    <a:pt x="2046732" y="338327"/>
                  </a:lnTo>
                  <a:lnTo>
                    <a:pt x="56388" y="338327"/>
                  </a:lnTo>
                  <a:lnTo>
                    <a:pt x="34450" y="333892"/>
                  </a:lnTo>
                  <a:lnTo>
                    <a:pt x="16525" y="321802"/>
                  </a:lnTo>
                  <a:lnTo>
                    <a:pt x="4435" y="303877"/>
                  </a:lnTo>
                  <a:lnTo>
                    <a:pt x="0" y="281939"/>
                  </a:lnTo>
                  <a:lnTo>
                    <a:pt x="0" y="56387"/>
                  </a:lnTo>
                  <a:close/>
                </a:path>
              </a:pathLst>
            </a:custGeom>
            <a:noFill/>
            <a:ln w="19025" cap="flat" cmpd="sng">
              <a:solidFill>
                <a:srgbClr val="53154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297" name="Google Shape;297;p15"/>
          <p:cNvSpPr/>
          <p:nvPr/>
        </p:nvSpPr>
        <p:spPr>
          <a:xfrm>
            <a:off x="10043159" y="4908803"/>
            <a:ext cx="280035" cy="348615"/>
          </a:xfrm>
          <a:custGeom>
            <a:avLst/>
            <a:gdLst/>
            <a:ahLst/>
            <a:cxnLst/>
            <a:rect l="l" t="t" r="r" b="b"/>
            <a:pathLst>
              <a:path w="280034" h="348614" extrusionOk="0">
                <a:moveTo>
                  <a:pt x="52490" y="55632"/>
                </a:moveTo>
                <a:lnTo>
                  <a:pt x="42594" y="63523"/>
                </a:lnTo>
                <a:lnTo>
                  <a:pt x="269875" y="348361"/>
                </a:lnTo>
                <a:lnTo>
                  <a:pt x="279781" y="340360"/>
                </a:lnTo>
                <a:lnTo>
                  <a:pt x="52490" y="55632"/>
                </a:lnTo>
                <a:close/>
              </a:path>
              <a:path w="280034" h="348614" extrusionOk="0">
                <a:moveTo>
                  <a:pt x="0" y="0"/>
                </a:moveTo>
                <a:lnTo>
                  <a:pt x="17779" y="83312"/>
                </a:lnTo>
                <a:lnTo>
                  <a:pt x="42594" y="63523"/>
                </a:lnTo>
                <a:lnTo>
                  <a:pt x="34671" y="53594"/>
                </a:lnTo>
                <a:lnTo>
                  <a:pt x="44577" y="45720"/>
                </a:lnTo>
                <a:lnTo>
                  <a:pt x="64920" y="45720"/>
                </a:lnTo>
                <a:lnTo>
                  <a:pt x="77343" y="35814"/>
                </a:lnTo>
                <a:lnTo>
                  <a:pt x="0" y="0"/>
                </a:lnTo>
                <a:close/>
              </a:path>
              <a:path w="280034" h="348614" extrusionOk="0">
                <a:moveTo>
                  <a:pt x="44577" y="45720"/>
                </a:moveTo>
                <a:lnTo>
                  <a:pt x="34671" y="53594"/>
                </a:lnTo>
                <a:lnTo>
                  <a:pt x="42594" y="63523"/>
                </a:lnTo>
                <a:lnTo>
                  <a:pt x="52490" y="55632"/>
                </a:lnTo>
                <a:lnTo>
                  <a:pt x="44577" y="45720"/>
                </a:lnTo>
                <a:close/>
              </a:path>
              <a:path w="280034" h="348614" extrusionOk="0">
                <a:moveTo>
                  <a:pt x="64920" y="45720"/>
                </a:moveTo>
                <a:lnTo>
                  <a:pt x="44577" y="45720"/>
                </a:lnTo>
                <a:lnTo>
                  <a:pt x="52490" y="55632"/>
                </a:lnTo>
                <a:lnTo>
                  <a:pt x="64920" y="45720"/>
                </a:lnTo>
                <a:close/>
              </a:path>
            </a:pathLst>
          </a:custGeom>
          <a:solidFill>
            <a:srgbClr val="53154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298" name="Google Shape;298;p15"/>
          <p:cNvGrpSpPr/>
          <p:nvPr/>
        </p:nvGrpSpPr>
        <p:grpSpPr>
          <a:xfrm>
            <a:off x="1427480" y="3054476"/>
            <a:ext cx="9232773" cy="1782318"/>
            <a:chOff x="1427480" y="3054476"/>
            <a:chExt cx="9232773" cy="1782318"/>
          </a:xfrm>
        </p:grpSpPr>
        <p:sp>
          <p:nvSpPr>
            <p:cNvPr id="299" name="Google Shape;299;p15"/>
            <p:cNvSpPr/>
            <p:nvPr/>
          </p:nvSpPr>
          <p:spPr>
            <a:xfrm>
              <a:off x="5984748" y="3109721"/>
              <a:ext cx="2318385" cy="1506855"/>
            </a:xfrm>
            <a:custGeom>
              <a:avLst/>
              <a:gdLst/>
              <a:ahLst/>
              <a:cxnLst/>
              <a:rect l="l" t="t" r="r" b="b"/>
              <a:pathLst>
                <a:path w="2318384" h="1506854" extrusionOk="0">
                  <a:moveTo>
                    <a:pt x="114300" y="114300"/>
                  </a:moveTo>
                  <a:lnTo>
                    <a:pt x="104775" y="95250"/>
                  </a:lnTo>
                  <a:lnTo>
                    <a:pt x="57150" y="0"/>
                  </a:lnTo>
                  <a:lnTo>
                    <a:pt x="0" y="114300"/>
                  </a:lnTo>
                  <a:lnTo>
                    <a:pt x="38100" y="114300"/>
                  </a:lnTo>
                  <a:lnTo>
                    <a:pt x="38100" y="1490472"/>
                  </a:lnTo>
                  <a:lnTo>
                    <a:pt x="76200" y="1490472"/>
                  </a:lnTo>
                  <a:lnTo>
                    <a:pt x="76200" y="114300"/>
                  </a:lnTo>
                  <a:lnTo>
                    <a:pt x="114300" y="114300"/>
                  </a:lnTo>
                  <a:close/>
                </a:path>
                <a:path w="2318384" h="1506854" extrusionOk="0">
                  <a:moveTo>
                    <a:pt x="2318258" y="1474597"/>
                  </a:moveTo>
                  <a:lnTo>
                    <a:pt x="193078" y="47942"/>
                  </a:lnTo>
                  <a:lnTo>
                    <a:pt x="200202" y="37338"/>
                  </a:lnTo>
                  <a:lnTo>
                    <a:pt x="214376" y="16256"/>
                  </a:lnTo>
                  <a:lnTo>
                    <a:pt x="87630" y="0"/>
                  </a:lnTo>
                  <a:lnTo>
                    <a:pt x="150622" y="111125"/>
                  </a:lnTo>
                  <a:lnTo>
                    <a:pt x="171843" y="79552"/>
                  </a:lnTo>
                  <a:lnTo>
                    <a:pt x="2297049" y="1506347"/>
                  </a:lnTo>
                  <a:lnTo>
                    <a:pt x="2318258" y="1474597"/>
                  </a:lnTo>
                  <a:close/>
                </a:path>
              </a:pathLst>
            </a:custGeom>
            <a:solidFill>
              <a:srgbClr val="D9D9D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0" name="Google Shape;300;p15"/>
            <p:cNvSpPr/>
            <p:nvPr/>
          </p:nvSpPr>
          <p:spPr>
            <a:xfrm>
              <a:off x="6064758" y="3054476"/>
              <a:ext cx="4595495" cy="1564005"/>
            </a:xfrm>
            <a:custGeom>
              <a:avLst/>
              <a:gdLst/>
              <a:ahLst/>
              <a:cxnLst/>
              <a:rect l="l" t="t" r="r" b="b"/>
              <a:pathLst>
                <a:path w="4595495" h="1564004" extrusionOk="0">
                  <a:moveTo>
                    <a:pt x="114610" y="72422"/>
                  </a:moveTo>
                  <a:lnTo>
                    <a:pt x="102829" y="108628"/>
                  </a:lnTo>
                  <a:lnTo>
                    <a:pt x="4583684" y="1563878"/>
                  </a:lnTo>
                  <a:lnTo>
                    <a:pt x="4595495" y="1527556"/>
                  </a:lnTo>
                  <a:lnTo>
                    <a:pt x="114610" y="72422"/>
                  </a:lnTo>
                  <a:close/>
                </a:path>
                <a:path w="4595495" h="1564004" extrusionOk="0">
                  <a:moveTo>
                    <a:pt x="138175" y="0"/>
                  </a:moveTo>
                  <a:lnTo>
                    <a:pt x="0" y="55245"/>
                  </a:lnTo>
                  <a:lnTo>
                    <a:pt x="79248" y="181102"/>
                  </a:lnTo>
                  <a:lnTo>
                    <a:pt x="102829" y="108628"/>
                  </a:lnTo>
                  <a:lnTo>
                    <a:pt x="84709" y="102743"/>
                  </a:lnTo>
                  <a:lnTo>
                    <a:pt x="96520" y="66548"/>
                  </a:lnTo>
                  <a:lnTo>
                    <a:pt x="116522" y="66548"/>
                  </a:lnTo>
                  <a:lnTo>
                    <a:pt x="138175" y="0"/>
                  </a:lnTo>
                  <a:close/>
                </a:path>
                <a:path w="4595495" h="1564004" extrusionOk="0">
                  <a:moveTo>
                    <a:pt x="96520" y="66548"/>
                  </a:moveTo>
                  <a:lnTo>
                    <a:pt x="84709" y="102743"/>
                  </a:lnTo>
                  <a:lnTo>
                    <a:pt x="102829" y="108628"/>
                  </a:lnTo>
                  <a:lnTo>
                    <a:pt x="114610" y="72422"/>
                  </a:lnTo>
                  <a:lnTo>
                    <a:pt x="96520" y="66548"/>
                  </a:lnTo>
                  <a:close/>
                </a:path>
                <a:path w="4595495" h="1564004" extrusionOk="0">
                  <a:moveTo>
                    <a:pt x="116522" y="66548"/>
                  </a:moveTo>
                  <a:lnTo>
                    <a:pt x="96520" y="66548"/>
                  </a:lnTo>
                  <a:lnTo>
                    <a:pt x="114610" y="72422"/>
                  </a:lnTo>
                  <a:lnTo>
                    <a:pt x="116522" y="66548"/>
                  </a:lnTo>
                  <a:close/>
                </a:path>
              </a:pathLst>
            </a:custGeom>
            <a:solidFill>
              <a:srgbClr val="F65C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1" name="Google Shape;301;p15"/>
            <p:cNvSpPr/>
            <p:nvPr/>
          </p:nvSpPr>
          <p:spPr>
            <a:xfrm>
              <a:off x="1427480" y="3090290"/>
              <a:ext cx="4645025" cy="1528445"/>
            </a:xfrm>
            <a:custGeom>
              <a:avLst/>
              <a:gdLst/>
              <a:ahLst/>
              <a:cxnLst/>
              <a:rect l="l" t="t" r="r" b="b"/>
              <a:pathLst>
                <a:path w="4645025" h="1528445" extrusionOk="0">
                  <a:moveTo>
                    <a:pt x="4644898" y="19431"/>
                  </a:moveTo>
                  <a:lnTo>
                    <a:pt x="4644745" y="19456"/>
                  </a:lnTo>
                  <a:lnTo>
                    <a:pt x="4518406" y="0"/>
                  </a:lnTo>
                  <a:lnTo>
                    <a:pt x="4529048" y="33121"/>
                  </a:lnTo>
                  <a:lnTo>
                    <a:pt x="4518025" y="34417"/>
                  </a:lnTo>
                  <a:lnTo>
                    <a:pt x="4521149" y="39192"/>
                  </a:lnTo>
                  <a:lnTo>
                    <a:pt x="0" y="1491742"/>
                  </a:lnTo>
                  <a:lnTo>
                    <a:pt x="11684" y="1528064"/>
                  </a:lnTo>
                  <a:lnTo>
                    <a:pt x="4517466" y="80327"/>
                  </a:lnTo>
                  <a:lnTo>
                    <a:pt x="2365248" y="1494028"/>
                  </a:lnTo>
                  <a:lnTo>
                    <a:pt x="2386076" y="1525778"/>
                  </a:lnTo>
                  <a:lnTo>
                    <a:pt x="4551718" y="103454"/>
                  </a:lnTo>
                  <a:lnTo>
                    <a:pt x="4553458" y="108839"/>
                  </a:lnTo>
                  <a:lnTo>
                    <a:pt x="4561637" y="100825"/>
                  </a:lnTo>
                  <a:lnTo>
                    <a:pt x="4580763" y="129921"/>
                  </a:lnTo>
                  <a:lnTo>
                    <a:pt x="4623803" y="55753"/>
                  </a:lnTo>
                  <a:lnTo>
                    <a:pt x="4644898" y="19431"/>
                  </a:lnTo>
                  <a:close/>
                </a:path>
              </a:pathLst>
            </a:custGeom>
            <a:solidFill>
              <a:srgbClr val="D9D9D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2" name="Google Shape;302;p15"/>
            <p:cNvSpPr/>
            <p:nvPr/>
          </p:nvSpPr>
          <p:spPr>
            <a:xfrm>
              <a:off x="4737353" y="4499609"/>
              <a:ext cx="2103120" cy="337185"/>
            </a:xfrm>
            <a:custGeom>
              <a:avLst/>
              <a:gdLst/>
              <a:ahLst/>
              <a:cxnLst/>
              <a:rect l="l" t="t" r="r" b="b"/>
              <a:pathLst>
                <a:path w="2103120" h="337185" extrusionOk="0">
                  <a:moveTo>
                    <a:pt x="2046986" y="0"/>
                  </a:moveTo>
                  <a:lnTo>
                    <a:pt x="56134" y="0"/>
                  </a:lnTo>
                  <a:lnTo>
                    <a:pt x="34290" y="4413"/>
                  </a:lnTo>
                  <a:lnTo>
                    <a:pt x="16446" y="16446"/>
                  </a:lnTo>
                  <a:lnTo>
                    <a:pt x="4413" y="34289"/>
                  </a:lnTo>
                  <a:lnTo>
                    <a:pt x="0" y="56133"/>
                  </a:lnTo>
                  <a:lnTo>
                    <a:pt x="0" y="280669"/>
                  </a:lnTo>
                  <a:lnTo>
                    <a:pt x="4413" y="302513"/>
                  </a:lnTo>
                  <a:lnTo>
                    <a:pt x="16446" y="320357"/>
                  </a:lnTo>
                  <a:lnTo>
                    <a:pt x="34290" y="332390"/>
                  </a:lnTo>
                  <a:lnTo>
                    <a:pt x="56134" y="336803"/>
                  </a:lnTo>
                  <a:lnTo>
                    <a:pt x="2046986" y="336803"/>
                  </a:lnTo>
                  <a:lnTo>
                    <a:pt x="2068830" y="332390"/>
                  </a:lnTo>
                  <a:lnTo>
                    <a:pt x="2086673" y="320357"/>
                  </a:lnTo>
                  <a:lnTo>
                    <a:pt x="2098706" y="302513"/>
                  </a:lnTo>
                  <a:lnTo>
                    <a:pt x="2103120" y="280669"/>
                  </a:lnTo>
                  <a:lnTo>
                    <a:pt x="2103120" y="56133"/>
                  </a:lnTo>
                  <a:lnTo>
                    <a:pt x="2098706" y="34289"/>
                  </a:lnTo>
                  <a:lnTo>
                    <a:pt x="2086673" y="16446"/>
                  </a:lnTo>
                  <a:lnTo>
                    <a:pt x="2068830" y="4413"/>
                  </a:lnTo>
                  <a:lnTo>
                    <a:pt x="204698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3" name="Google Shape;303;p15"/>
            <p:cNvSpPr/>
            <p:nvPr/>
          </p:nvSpPr>
          <p:spPr>
            <a:xfrm>
              <a:off x="4737353" y="4499609"/>
              <a:ext cx="2103120" cy="337185"/>
            </a:xfrm>
            <a:custGeom>
              <a:avLst/>
              <a:gdLst/>
              <a:ahLst/>
              <a:cxnLst/>
              <a:rect l="l" t="t" r="r" b="b"/>
              <a:pathLst>
                <a:path w="2103120" h="337185" extrusionOk="0">
                  <a:moveTo>
                    <a:pt x="0" y="56133"/>
                  </a:moveTo>
                  <a:lnTo>
                    <a:pt x="4413" y="34289"/>
                  </a:lnTo>
                  <a:lnTo>
                    <a:pt x="16446" y="16446"/>
                  </a:lnTo>
                  <a:lnTo>
                    <a:pt x="34290" y="4413"/>
                  </a:lnTo>
                  <a:lnTo>
                    <a:pt x="56134" y="0"/>
                  </a:lnTo>
                  <a:lnTo>
                    <a:pt x="2046986" y="0"/>
                  </a:lnTo>
                  <a:lnTo>
                    <a:pt x="2068830" y="4413"/>
                  </a:lnTo>
                  <a:lnTo>
                    <a:pt x="2086673" y="16446"/>
                  </a:lnTo>
                  <a:lnTo>
                    <a:pt x="2098706" y="34289"/>
                  </a:lnTo>
                  <a:lnTo>
                    <a:pt x="2103120" y="56133"/>
                  </a:lnTo>
                  <a:lnTo>
                    <a:pt x="2103120" y="280669"/>
                  </a:lnTo>
                  <a:lnTo>
                    <a:pt x="2098706" y="302513"/>
                  </a:lnTo>
                  <a:lnTo>
                    <a:pt x="2086673" y="320357"/>
                  </a:lnTo>
                  <a:lnTo>
                    <a:pt x="2068830" y="332390"/>
                  </a:lnTo>
                  <a:lnTo>
                    <a:pt x="2046986" y="336803"/>
                  </a:lnTo>
                  <a:lnTo>
                    <a:pt x="56134" y="336803"/>
                  </a:lnTo>
                  <a:lnTo>
                    <a:pt x="34290" y="332390"/>
                  </a:lnTo>
                  <a:lnTo>
                    <a:pt x="16446" y="320357"/>
                  </a:lnTo>
                  <a:lnTo>
                    <a:pt x="4413" y="302513"/>
                  </a:lnTo>
                  <a:lnTo>
                    <a:pt x="0" y="280669"/>
                  </a:lnTo>
                  <a:lnTo>
                    <a:pt x="0" y="56133"/>
                  </a:lnTo>
                  <a:close/>
                </a:path>
              </a:pathLst>
            </a:custGeom>
            <a:noFill/>
            <a:ln w="19050" cap="flat" cmpd="sng">
              <a:solidFill>
                <a:srgbClr val="F65C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304" name="Google Shape;304;p15"/>
          <p:cNvSpPr/>
          <p:nvPr/>
        </p:nvSpPr>
        <p:spPr>
          <a:xfrm>
            <a:off x="5741923" y="4898135"/>
            <a:ext cx="268605" cy="348615"/>
          </a:xfrm>
          <a:custGeom>
            <a:avLst/>
            <a:gdLst/>
            <a:ahLst/>
            <a:cxnLst/>
            <a:rect l="l" t="t" r="r" b="b"/>
            <a:pathLst>
              <a:path w="268604" h="348614" extrusionOk="0">
                <a:moveTo>
                  <a:pt x="217072" y="56699"/>
                </a:moveTo>
                <a:lnTo>
                  <a:pt x="0" y="340486"/>
                </a:lnTo>
                <a:lnTo>
                  <a:pt x="10160" y="348233"/>
                </a:lnTo>
                <a:lnTo>
                  <a:pt x="227141" y="64404"/>
                </a:lnTo>
                <a:lnTo>
                  <a:pt x="217072" y="56699"/>
                </a:lnTo>
                <a:close/>
              </a:path>
              <a:path w="268604" h="348614" extrusionOk="0">
                <a:moveTo>
                  <a:pt x="259439" y="46608"/>
                </a:moveTo>
                <a:lnTo>
                  <a:pt x="224790" y="46608"/>
                </a:lnTo>
                <a:lnTo>
                  <a:pt x="234823" y="54355"/>
                </a:lnTo>
                <a:lnTo>
                  <a:pt x="227141" y="64404"/>
                </a:lnTo>
                <a:lnTo>
                  <a:pt x="252349" y="83692"/>
                </a:lnTo>
                <a:lnTo>
                  <a:pt x="259439" y="46608"/>
                </a:lnTo>
                <a:close/>
              </a:path>
              <a:path w="268604" h="348614" extrusionOk="0">
                <a:moveTo>
                  <a:pt x="224790" y="46608"/>
                </a:moveTo>
                <a:lnTo>
                  <a:pt x="217072" y="56699"/>
                </a:lnTo>
                <a:lnTo>
                  <a:pt x="227141" y="64404"/>
                </a:lnTo>
                <a:lnTo>
                  <a:pt x="234823" y="54355"/>
                </a:lnTo>
                <a:lnTo>
                  <a:pt x="224790" y="46608"/>
                </a:lnTo>
                <a:close/>
              </a:path>
              <a:path w="268604" h="348614" extrusionOk="0">
                <a:moveTo>
                  <a:pt x="268351" y="0"/>
                </a:moveTo>
                <a:lnTo>
                  <a:pt x="191770" y="37337"/>
                </a:lnTo>
                <a:lnTo>
                  <a:pt x="217072" y="56699"/>
                </a:lnTo>
                <a:lnTo>
                  <a:pt x="224790" y="46608"/>
                </a:lnTo>
                <a:lnTo>
                  <a:pt x="259439" y="46608"/>
                </a:lnTo>
                <a:lnTo>
                  <a:pt x="268351" y="0"/>
                </a:lnTo>
                <a:close/>
              </a:path>
            </a:pathLst>
          </a:custGeom>
          <a:solidFill>
            <a:srgbClr val="F65C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305" name="Google Shape;305;p15"/>
          <p:cNvGrpSpPr/>
          <p:nvPr/>
        </p:nvGrpSpPr>
        <p:grpSpPr>
          <a:xfrm>
            <a:off x="7050785" y="4498085"/>
            <a:ext cx="2103120" cy="338455"/>
            <a:chOff x="7050785" y="4498085"/>
            <a:chExt cx="2103120" cy="338455"/>
          </a:xfrm>
        </p:grpSpPr>
        <p:sp>
          <p:nvSpPr>
            <p:cNvPr id="306" name="Google Shape;306;p15"/>
            <p:cNvSpPr/>
            <p:nvPr/>
          </p:nvSpPr>
          <p:spPr>
            <a:xfrm>
              <a:off x="7050785" y="4498085"/>
              <a:ext cx="2103120" cy="338455"/>
            </a:xfrm>
            <a:custGeom>
              <a:avLst/>
              <a:gdLst/>
              <a:ahLst/>
              <a:cxnLst/>
              <a:rect l="l" t="t" r="r" b="b"/>
              <a:pathLst>
                <a:path w="2103120" h="338454" extrusionOk="0">
                  <a:moveTo>
                    <a:pt x="2046732" y="0"/>
                  </a:moveTo>
                  <a:lnTo>
                    <a:pt x="56388" y="0"/>
                  </a:lnTo>
                  <a:lnTo>
                    <a:pt x="34450" y="4435"/>
                  </a:lnTo>
                  <a:lnTo>
                    <a:pt x="16525" y="16525"/>
                  </a:lnTo>
                  <a:lnTo>
                    <a:pt x="4435" y="34450"/>
                  </a:lnTo>
                  <a:lnTo>
                    <a:pt x="0" y="56387"/>
                  </a:lnTo>
                  <a:lnTo>
                    <a:pt x="0" y="281940"/>
                  </a:lnTo>
                  <a:lnTo>
                    <a:pt x="4435" y="303877"/>
                  </a:lnTo>
                  <a:lnTo>
                    <a:pt x="16525" y="321802"/>
                  </a:lnTo>
                  <a:lnTo>
                    <a:pt x="34450" y="333892"/>
                  </a:lnTo>
                  <a:lnTo>
                    <a:pt x="56388" y="338327"/>
                  </a:lnTo>
                  <a:lnTo>
                    <a:pt x="2046732" y="338327"/>
                  </a:lnTo>
                  <a:lnTo>
                    <a:pt x="2068669" y="333892"/>
                  </a:lnTo>
                  <a:lnTo>
                    <a:pt x="2086594" y="321802"/>
                  </a:lnTo>
                  <a:lnTo>
                    <a:pt x="2098684" y="303877"/>
                  </a:lnTo>
                  <a:lnTo>
                    <a:pt x="2103120" y="281940"/>
                  </a:lnTo>
                  <a:lnTo>
                    <a:pt x="2103120" y="56387"/>
                  </a:lnTo>
                  <a:lnTo>
                    <a:pt x="2098684" y="34450"/>
                  </a:lnTo>
                  <a:lnTo>
                    <a:pt x="2086594" y="16525"/>
                  </a:lnTo>
                  <a:lnTo>
                    <a:pt x="2068669" y="4435"/>
                  </a:lnTo>
                  <a:lnTo>
                    <a:pt x="2046732"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07" name="Google Shape;307;p15"/>
            <p:cNvSpPr/>
            <p:nvPr/>
          </p:nvSpPr>
          <p:spPr>
            <a:xfrm>
              <a:off x="7050785" y="4498085"/>
              <a:ext cx="2103120" cy="338455"/>
            </a:xfrm>
            <a:custGeom>
              <a:avLst/>
              <a:gdLst/>
              <a:ahLst/>
              <a:cxnLst/>
              <a:rect l="l" t="t" r="r" b="b"/>
              <a:pathLst>
                <a:path w="2103120" h="338454" extrusionOk="0">
                  <a:moveTo>
                    <a:pt x="0" y="56387"/>
                  </a:moveTo>
                  <a:lnTo>
                    <a:pt x="4435" y="34450"/>
                  </a:lnTo>
                  <a:lnTo>
                    <a:pt x="16525" y="16525"/>
                  </a:lnTo>
                  <a:lnTo>
                    <a:pt x="34450" y="4435"/>
                  </a:lnTo>
                  <a:lnTo>
                    <a:pt x="56388" y="0"/>
                  </a:lnTo>
                  <a:lnTo>
                    <a:pt x="2046732" y="0"/>
                  </a:lnTo>
                  <a:lnTo>
                    <a:pt x="2068669" y="4435"/>
                  </a:lnTo>
                  <a:lnTo>
                    <a:pt x="2086594" y="16525"/>
                  </a:lnTo>
                  <a:lnTo>
                    <a:pt x="2098684" y="34450"/>
                  </a:lnTo>
                  <a:lnTo>
                    <a:pt x="2103120" y="56387"/>
                  </a:lnTo>
                  <a:lnTo>
                    <a:pt x="2103120" y="281940"/>
                  </a:lnTo>
                  <a:lnTo>
                    <a:pt x="2098684" y="303877"/>
                  </a:lnTo>
                  <a:lnTo>
                    <a:pt x="2086594" y="321802"/>
                  </a:lnTo>
                  <a:lnTo>
                    <a:pt x="2068669" y="333892"/>
                  </a:lnTo>
                  <a:lnTo>
                    <a:pt x="2046732" y="338327"/>
                  </a:lnTo>
                  <a:lnTo>
                    <a:pt x="56388" y="338327"/>
                  </a:lnTo>
                  <a:lnTo>
                    <a:pt x="34450" y="333892"/>
                  </a:lnTo>
                  <a:lnTo>
                    <a:pt x="16525" y="321802"/>
                  </a:lnTo>
                  <a:lnTo>
                    <a:pt x="4435" y="303877"/>
                  </a:lnTo>
                  <a:lnTo>
                    <a:pt x="0" y="281940"/>
                  </a:lnTo>
                  <a:lnTo>
                    <a:pt x="0" y="56387"/>
                  </a:lnTo>
                  <a:close/>
                </a:path>
              </a:pathLst>
            </a:custGeom>
            <a:noFill/>
            <a:ln w="19025" cap="flat" cmpd="sng">
              <a:solidFill>
                <a:srgbClr val="F65C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308" name="Google Shape;308;p15"/>
          <p:cNvSpPr/>
          <p:nvPr/>
        </p:nvSpPr>
        <p:spPr>
          <a:xfrm>
            <a:off x="8069071" y="4898135"/>
            <a:ext cx="268605" cy="348615"/>
          </a:xfrm>
          <a:custGeom>
            <a:avLst/>
            <a:gdLst/>
            <a:ahLst/>
            <a:cxnLst/>
            <a:rect l="l" t="t" r="r" b="b"/>
            <a:pathLst>
              <a:path w="268604" h="348614" extrusionOk="0">
                <a:moveTo>
                  <a:pt x="217072" y="56699"/>
                </a:moveTo>
                <a:lnTo>
                  <a:pt x="0" y="340486"/>
                </a:lnTo>
                <a:lnTo>
                  <a:pt x="10159" y="348233"/>
                </a:lnTo>
                <a:lnTo>
                  <a:pt x="227141" y="64404"/>
                </a:lnTo>
                <a:lnTo>
                  <a:pt x="217072" y="56699"/>
                </a:lnTo>
                <a:close/>
              </a:path>
              <a:path w="268604" h="348614" extrusionOk="0">
                <a:moveTo>
                  <a:pt x="259439" y="46608"/>
                </a:moveTo>
                <a:lnTo>
                  <a:pt x="224789" y="46608"/>
                </a:lnTo>
                <a:lnTo>
                  <a:pt x="234822" y="54355"/>
                </a:lnTo>
                <a:lnTo>
                  <a:pt x="227141" y="64404"/>
                </a:lnTo>
                <a:lnTo>
                  <a:pt x="252348" y="83692"/>
                </a:lnTo>
                <a:lnTo>
                  <a:pt x="259439" y="46608"/>
                </a:lnTo>
                <a:close/>
              </a:path>
              <a:path w="268604" h="348614" extrusionOk="0">
                <a:moveTo>
                  <a:pt x="224789" y="46608"/>
                </a:moveTo>
                <a:lnTo>
                  <a:pt x="217072" y="56699"/>
                </a:lnTo>
                <a:lnTo>
                  <a:pt x="227141" y="64404"/>
                </a:lnTo>
                <a:lnTo>
                  <a:pt x="234822" y="54355"/>
                </a:lnTo>
                <a:lnTo>
                  <a:pt x="224789" y="46608"/>
                </a:lnTo>
                <a:close/>
              </a:path>
              <a:path w="268604" h="348614" extrusionOk="0">
                <a:moveTo>
                  <a:pt x="268350" y="0"/>
                </a:moveTo>
                <a:lnTo>
                  <a:pt x="191769" y="37337"/>
                </a:lnTo>
                <a:lnTo>
                  <a:pt x="217072" y="56699"/>
                </a:lnTo>
                <a:lnTo>
                  <a:pt x="224789" y="46608"/>
                </a:lnTo>
                <a:lnTo>
                  <a:pt x="259439" y="46608"/>
                </a:lnTo>
                <a:lnTo>
                  <a:pt x="268350" y="0"/>
                </a:lnTo>
                <a:close/>
              </a:path>
            </a:pathLst>
          </a:custGeom>
          <a:solidFill>
            <a:srgbClr val="F65C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309" name="Google Shape;309;p15"/>
          <p:cNvGrpSpPr/>
          <p:nvPr/>
        </p:nvGrpSpPr>
        <p:grpSpPr>
          <a:xfrm>
            <a:off x="156210" y="4498085"/>
            <a:ext cx="2103120" cy="337185"/>
            <a:chOff x="156210" y="4498085"/>
            <a:chExt cx="2103120" cy="337185"/>
          </a:xfrm>
        </p:grpSpPr>
        <p:sp>
          <p:nvSpPr>
            <p:cNvPr id="310" name="Google Shape;310;p15"/>
            <p:cNvSpPr/>
            <p:nvPr/>
          </p:nvSpPr>
          <p:spPr>
            <a:xfrm>
              <a:off x="156210" y="4498085"/>
              <a:ext cx="2103120" cy="337185"/>
            </a:xfrm>
            <a:custGeom>
              <a:avLst/>
              <a:gdLst/>
              <a:ahLst/>
              <a:cxnLst/>
              <a:rect l="l" t="t" r="r" b="b"/>
              <a:pathLst>
                <a:path w="2103120" h="337185" extrusionOk="0">
                  <a:moveTo>
                    <a:pt x="2046986" y="0"/>
                  </a:moveTo>
                  <a:lnTo>
                    <a:pt x="56134" y="0"/>
                  </a:lnTo>
                  <a:lnTo>
                    <a:pt x="34284" y="4413"/>
                  </a:lnTo>
                  <a:lnTo>
                    <a:pt x="16441" y="16446"/>
                  </a:lnTo>
                  <a:lnTo>
                    <a:pt x="4411" y="34289"/>
                  </a:lnTo>
                  <a:lnTo>
                    <a:pt x="0" y="56133"/>
                  </a:lnTo>
                  <a:lnTo>
                    <a:pt x="0" y="280669"/>
                  </a:lnTo>
                  <a:lnTo>
                    <a:pt x="4411" y="302513"/>
                  </a:lnTo>
                  <a:lnTo>
                    <a:pt x="16441" y="320357"/>
                  </a:lnTo>
                  <a:lnTo>
                    <a:pt x="34284" y="332390"/>
                  </a:lnTo>
                  <a:lnTo>
                    <a:pt x="56134" y="336803"/>
                  </a:lnTo>
                  <a:lnTo>
                    <a:pt x="2046986" y="336803"/>
                  </a:lnTo>
                  <a:lnTo>
                    <a:pt x="2068830" y="332390"/>
                  </a:lnTo>
                  <a:lnTo>
                    <a:pt x="2086673" y="320357"/>
                  </a:lnTo>
                  <a:lnTo>
                    <a:pt x="2098706" y="302513"/>
                  </a:lnTo>
                  <a:lnTo>
                    <a:pt x="2103120" y="280669"/>
                  </a:lnTo>
                  <a:lnTo>
                    <a:pt x="2103120" y="56133"/>
                  </a:lnTo>
                  <a:lnTo>
                    <a:pt x="2098706" y="34289"/>
                  </a:lnTo>
                  <a:lnTo>
                    <a:pt x="2086673" y="16446"/>
                  </a:lnTo>
                  <a:lnTo>
                    <a:pt x="2068830" y="4413"/>
                  </a:lnTo>
                  <a:lnTo>
                    <a:pt x="204698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11" name="Google Shape;311;p15"/>
            <p:cNvSpPr/>
            <p:nvPr/>
          </p:nvSpPr>
          <p:spPr>
            <a:xfrm>
              <a:off x="156210" y="4498085"/>
              <a:ext cx="2103120" cy="337185"/>
            </a:xfrm>
            <a:custGeom>
              <a:avLst/>
              <a:gdLst/>
              <a:ahLst/>
              <a:cxnLst/>
              <a:rect l="l" t="t" r="r" b="b"/>
              <a:pathLst>
                <a:path w="2103120" h="337185" extrusionOk="0">
                  <a:moveTo>
                    <a:pt x="0" y="56133"/>
                  </a:moveTo>
                  <a:lnTo>
                    <a:pt x="4411" y="34289"/>
                  </a:lnTo>
                  <a:lnTo>
                    <a:pt x="16441" y="16446"/>
                  </a:lnTo>
                  <a:lnTo>
                    <a:pt x="34284" y="4413"/>
                  </a:lnTo>
                  <a:lnTo>
                    <a:pt x="56134" y="0"/>
                  </a:lnTo>
                  <a:lnTo>
                    <a:pt x="2046986" y="0"/>
                  </a:lnTo>
                  <a:lnTo>
                    <a:pt x="2068830" y="4413"/>
                  </a:lnTo>
                  <a:lnTo>
                    <a:pt x="2086673" y="16446"/>
                  </a:lnTo>
                  <a:lnTo>
                    <a:pt x="2098706" y="34289"/>
                  </a:lnTo>
                  <a:lnTo>
                    <a:pt x="2103120" y="56133"/>
                  </a:lnTo>
                  <a:lnTo>
                    <a:pt x="2103120" y="280669"/>
                  </a:lnTo>
                  <a:lnTo>
                    <a:pt x="2098706" y="302513"/>
                  </a:lnTo>
                  <a:lnTo>
                    <a:pt x="2086673" y="320357"/>
                  </a:lnTo>
                  <a:lnTo>
                    <a:pt x="2068830" y="332390"/>
                  </a:lnTo>
                  <a:lnTo>
                    <a:pt x="2046986" y="336803"/>
                  </a:lnTo>
                  <a:lnTo>
                    <a:pt x="56134" y="336803"/>
                  </a:lnTo>
                  <a:lnTo>
                    <a:pt x="34284" y="332390"/>
                  </a:lnTo>
                  <a:lnTo>
                    <a:pt x="16441" y="320357"/>
                  </a:lnTo>
                  <a:lnTo>
                    <a:pt x="4411" y="302513"/>
                  </a:lnTo>
                  <a:lnTo>
                    <a:pt x="0" y="280669"/>
                  </a:lnTo>
                  <a:lnTo>
                    <a:pt x="0" y="56133"/>
                  </a:lnTo>
                  <a:close/>
                </a:path>
              </a:pathLst>
            </a:custGeom>
            <a:noFill/>
            <a:ln w="19050" cap="flat" cmpd="sng">
              <a:solidFill>
                <a:srgbClr val="F65C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312" name="Google Shape;312;p15"/>
          <p:cNvSpPr/>
          <p:nvPr/>
        </p:nvSpPr>
        <p:spPr>
          <a:xfrm>
            <a:off x="1165390" y="4896611"/>
            <a:ext cx="268605" cy="348615"/>
          </a:xfrm>
          <a:custGeom>
            <a:avLst/>
            <a:gdLst/>
            <a:ahLst/>
            <a:cxnLst/>
            <a:rect l="l" t="t" r="r" b="b"/>
            <a:pathLst>
              <a:path w="268605" h="348614" extrusionOk="0">
                <a:moveTo>
                  <a:pt x="217034" y="56699"/>
                </a:moveTo>
                <a:lnTo>
                  <a:pt x="0" y="340487"/>
                </a:lnTo>
                <a:lnTo>
                  <a:pt x="10083" y="348234"/>
                </a:lnTo>
                <a:lnTo>
                  <a:pt x="227102" y="64403"/>
                </a:lnTo>
                <a:lnTo>
                  <a:pt x="217034" y="56699"/>
                </a:lnTo>
                <a:close/>
              </a:path>
              <a:path w="268605" h="348614" extrusionOk="0">
                <a:moveTo>
                  <a:pt x="259401" y="46609"/>
                </a:moveTo>
                <a:lnTo>
                  <a:pt x="224751" y="46609"/>
                </a:lnTo>
                <a:lnTo>
                  <a:pt x="234784" y="54356"/>
                </a:lnTo>
                <a:lnTo>
                  <a:pt x="227102" y="64403"/>
                </a:lnTo>
                <a:lnTo>
                  <a:pt x="252310" y="83693"/>
                </a:lnTo>
                <a:lnTo>
                  <a:pt x="259401" y="46609"/>
                </a:lnTo>
                <a:close/>
              </a:path>
              <a:path w="268605" h="348614" extrusionOk="0">
                <a:moveTo>
                  <a:pt x="224751" y="46609"/>
                </a:moveTo>
                <a:lnTo>
                  <a:pt x="217034" y="56699"/>
                </a:lnTo>
                <a:lnTo>
                  <a:pt x="227102" y="64403"/>
                </a:lnTo>
                <a:lnTo>
                  <a:pt x="234784" y="54356"/>
                </a:lnTo>
                <a:lnTo>
                  <a:pt x="224751" y="46609"/>
                </a:lnTo>
                <a:close/>
              </a:path>
              <a:path w="268605" h="348614" extrusionOk="0">
                <a:moveTo>
                  <a:pt x="268312" y="0"/>
                </a:moveTo>
                <a:lnTo>
                  <a:pt x="191731" y="37338"/>
                </a:lnTo>
                <a:lnTo>
                  <a:pt x="217034" y="56699"/>
                </a:lnTo>
                <a:lnTo>
                  <a:pt x="224751" y="46609"/>
                </a:lnTo>
                <a:lnTo>
                  <a:pt x="259401" y="46609"/>
                </a:lnTo>
                <a:lnTo>
                  <a:pt x="268312" y="0"/>
                </a:lnTo>
                <a:close/>
              </a:path>
            </a:pathLst>
          </a:custGeom>
          <a:solidFill>
            <a:srgbClr val="F65C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313" name="Google Shape;313;p15"/>
          <p:cNvGrpSpPr/>
          <p:nvPr/>
        </p:nvGrpSpPr>
        <p:grpSpPr>
          <a:xfrm>
            <a:off x="2442210" y="4502658"/>
            <a:ext cx="2103120" cy="337185"/>
            <a:chOff x="2442210" y="4502658"/>
            <a:chExt cx="2103120" cy="337185"/>
          </a:xfrm>
        </p:grpSpPr>
        <p:sp>
          <p:nvSpPr>
            <p:cNvPr id="314" name="Google Shape;314;p15"/>
            <p:cNvSpPr/>
            <p:nvPr/>
          </p:nvSpPr>
          <p:spPr>
            <a:xfrm>
              <a:off x="2442210" y="4502658"/>
              <a:ext cx="2103120" cy="337185"/>
            </a:xfrm>
            <a:custGeom>
              <a:avLst/>
              <a:gdLst/>
              <a:ahLst/>
              <a:cxnLst/>
              <a:rect l="l" t="t" r="r" b="b"/>
              <a:pathLst>
                <a:path w="2103120" h="337185" extrusionOk="0">
                  <a:moveTo>
                    <a:pt x="2046986" y="0"/>
                  </a:moveTo>
                  <a:lnTo>
                    <a:pt x="56134" y="0"/>
                  </a:lnTo>
                  <a:lnTo>
                    <a:pt x="34290" y="4413"/>
                  </a:lnTo>
                  <a:lnTo>
                    <a:pt x="16446" y="16446"/>
                  </a:lnTo>
                  <a:lnTo>
                    <a:pt x="4413" y="34289"/>
                  </a:lnTo>
                  <a:lnTo>
                    <a:pt x="0" y="56133"/>
                  </a:lnTo>
                  <a:lnTo>
                    <a:pt x="0" y="280669"/>
                  </a:lnTo>
                  <a:lnTo>
                    <a:pt x="4413" y="302513"/>
                  </a:lnTo>
                  <a:lnTo>
                    <a:pt x="16446" y="320357"/>
                  </a:lnTo>
                  <a:lnTo>
                    <a:pt x="34290" y="332390"/>
                  </a:lnTo>
                  <a:lnTo>
                    <a:pt x="56134" y="336803"/>
                  </a:lnTo>
                  <a:lnTo>
                    <a:pt x="2046986" y="336803"/>
                  </a:lnTo>
                  <a:lnTo>
                    <a:pt x="2068830" y="332390"/>
                  </a:lnTo>
                  <a:lnTo>
                    <a:pt x="2086673" y="320357"/>
                  </a:lnTo>
                  <a:lnTo>
                    <a:pt x="2098706" y="302513"/>
                  </a:lnTo>
                  <a:lnTo>
                    <a:pt x="2103120" y="280669"/>
                  </a:lnTo>
                  <a:lnTo>
                    <a:pt x="2103120" y="56133"/>
                  </a:lnTo>
                  <a:lnTo>
                    <a:pt x="2098706" y="34289"/>
                  </a:lnTo>
                  <a:lnTo>
                    <a:pt x="2086673" y="16446"/>
                  </a:lnTo>
                  <a:lnTo>
                    <a:pt x="2068830" y="4413"/>
                  </a:lnTo>
                  <a:lnTo>
                    <a:pt x="204698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15" name="Google Shape;315;p15"/>
            <p:cNvSpPr/>
            <p:nvPr/>
          </p:nvSpPr>
          <p:spPr>
            <a:xfrm>
              <a:off x="2442210" y="4502658"/>
              <a:ext cx="2103120" cy="337185"/>
            </a:xfrm>
            <a:custGeom>
              <a:avLst/>
              <a:gdLst/>
              <a:ahLst/>
              <a:cxnLst/>
              <a:rect l="l" t="t" r="r" b="b"/>
              <a:pathLst>
                <a:path w="2103120" h="337185" extrusionOk="0">
                  <a:moveTo>
                    <a:pt x="0" y="56133"/>
                  </a:moveTo>
                  <a:lnTo>
                    <a:pt x="4413" y="34289"/>
                  </a:lnTo>
                  <a:lnTo>
                    <a:pt x="16446" y="16446"/>
                  </a:lnTo>
                  <a:lnTo>
                    <a:pt x="34290" y="4413"/>
                  </a:lnTo>
                  <a:lnTo>
                    <a:pt x="56134" y="0"/>
                  </a:lnTo>
                  <a:lnTo>
                    <a:pt x="2046986" y="0"/>
                  </a:lnTo>
                  <a:lnTo>
                    <a:pt x="2068830" y="4413"/>
                  </a:lnTo>
                  <a:lnTo>
                    <a:pt x="2086673" y="16446"/>
                  </a:lnTo>
                  <a:lnTo>
                    <a:pt x="2098706" y="34289"/>
                  </a:lnTo>
                  <a:lnTo>
                    <a:pt x="2103120" y="56133"/>
                  </a:lnTo>
                  <a:lnTo>
                    <a:pt x="2103120" y="280669"/>
                  </a:lnTo>
                  <a:lnTo>
                    <a:pt x="2098706" y="302513"/>
                  </a:lnTo>
                  <a:lnTo>
                    <a:pt x="2086673" y="320357"/>
                  </a:lnTo>
                  <a:lnTo>
                    <a:pt x="2068830" y="332390"/>
                  </a:lnTo>
                  <a:lnTo>
                    <a:pt x="2046986" y="336803"/>
                  </a:lnTo>
                  <a:lnTo>
                    <a:pt x="56134" y="336803"/>
                  </a:lnTo>
                  <a:lnTo>
                    <a:pt x="34290" y="332390"/>
                  </a:lnTo>
                  <a:lnTo>
                    <a:pt x="16446" y="320357"/>
                  </a:lnTo>
                  <a:lnTo>
                    <a:pt x="4413" y="302513"/>
                  </a:lnTo>
                  <a:lnTo>
                    <a:pt x="0" y="280669"/>
                  </a:lnTo>
                  <a:lnTo>
                    <a:pt x="0" y="56133"/>
                  </a:lnTo>
                  <a:close/>
                </a:path>
              </a:pathLst>
            </a:custGeom>
            <a:noFill/>
            <a:ln w="19050" cap="flat" cmpd="sng">
              <a:solidFill>
                <a:srgbClr val="F65C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316" name="Google Shape;316;p15"/>
          <p:cNvSpPr/>
          <p:nvPr/>
        </p:nvSpPr>
        <p:spPr>
          <a:xfrm>
            <a:off x="3445255" y="4901184"/>
            <a:ext cx="268605" cy="348615"/>
          </a:xfrm>
          <a:custGeom>
            <a:avLst/>
            <a:gdLst/>
            <a:ahLst/>
            <a:cxnLst/>
            <a:rect l="l" t="t" r="r" b="b"/>
            <a:pathLst>
              <a:path w="268604" h="348614" extrusionOk="0">
                <a:moveTo>
                  <a:pt x="217072" y="56699"/>
                </a:moveTo>
                <a:lnTo>
                  <a:pt x="0" y="340486"/>
                </a:lnTo>
                <a:lnTo>
                  <a:pt x="10160" y="348233"/>
                </a:lnTo>
                <a:lnTo>
                  <a:pt x="227141" y="64404"/>
                </a:lnTo>
                <a:lnTo>
                  <a:pt x="217072" y="56699"/>
                </a:lnTo>
                <a:close/>
              </a:path>
              <a:path w="268604" h="348614" extrusionOk="0">
                <a:moveTo>
                  <a:pt x="259439" y="46608"/>
                </a:moveTo>
                <a:lnTo>
                  <a:pt x="224790" y="46608"/>
                </a:lnTo>
                <a:lnTo>
                  <a:pt x="234823" y="54355"/>
                </a:lnTo>
                <a:lnTo>
                  <a:pt x="227141" y="64404"/>
                </a:lnTo>
                <a:lnTo>
                  <a:pt x="252349" y="83692"/>
                </a:lnTo>
                <a:lnTo>
                  <a:pt x="259439" y="46608"/>
                </a:lnTo>
                <a:close/>
              </a:path>
              <a:path w="268604" h="348614" extrusionOk="0">
                <a:moveTo>
                  <a:pt x="224790" y="46608"/>
                </a:moveTo>
                <a:lnTo>
                  <a:pt x="217072" y="56699"/>
                </a:lnTo>
                <a:lnTo>
                  <a:pt x="227141" y="64404"/>
                </a:lnTo>
                <a:lnTo>
                  <a:pt x="234823" y="54355"/>
                </a:lnTo>
                <a:lnTo>
                  <a:pt x="224790" y="46608"/>
                </a:lnTo>
                <a:close/>
              </a:path>
              <a:path w="268604" h="348614" extrusionOk="0">
                <a:moveTo>
                  <a:pt x="268351" y="0"/>
                </a:moveTo>
                <a:lnTo>
                  <a:pt x="191770" y="37337"/>
                </a:lnTo>
                <a:lnTo>
                  <a:pt x="217072" y="56699"/>
                </a:lnTo>
                <a:lnTo>
                  <a:pt x="224790" y="46608"/>
                </a:lnTo>
                <a:lnTo>
                  <a:pt x="259439" y="46608"/>
                </a:lnTo>
                <a:lnTo>
                  <a:pt x="268351" y="0"/>
                </a:lnTo>
                <a:close/>
              </a:path>
            </a:pathLst>
          </a:custGeom>
          <a:solidFill>
            <a:srgbClr val="F65C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317" name="Google Shape;317;p15"/>
          <p:cNvGrpSpPr/>
          <p:nvPr/>
        </p:nvGrpSpPr>
        <p:grpSpPr>
          <a:xfrm>
            <a:off x="9309354" y="4501134"/>
            <a:ext cx="2103120" cy="338455"/>
            <a:chOff x="9309354" y="4501134"/>
            <a:chExt cx="2103120" cy="338455"/>
          </a:xfrm>
        </p:grpSpPr>
        <p:sp>
          <p:nvSpPr>
            <p:cNvPr id="318" name="Google Shape;318;p15"/>
            <p:cNvSpPr/>
            <p:nvPr/>
          </p:nvSpPr>
          <p:spPr>
            <a:xfrm>
              <a:off x="9309354" y="4501134"/>
              <a:ext cx="2103120" cy="338455"/>
            </a:xfrm>
            <a:custGeom>
              <a:avLst/>
              <a:gdLst/>
              <a:ahLst/>
              <a:cxnLst/>
              <a:rect l="l" t="t" r="r" b="b"/>
              <a:pathLst>
                <a:path w="2103120" h="338454" extrusionOk="0">
                  <a:moveTo>
                    <a:pt x="2046732" y="0"/>
                  </a:moveTo>
                  <a:lnTo>
                    <a:pt x="56388" y="0"/>
                  </a:lnTo>
                  <a:lnTo>
                    <a:pt x="34450" y="4435"/>
                  </a:lnTo>
                  <a:lnTo>
                    <a:pt x="16525" y="16525"/>
                  </a:lnTo>
                  <a:lnTo>
                    <a:pt x="4435" y="34450"/>
                  </a:lnTo>
                  <a:lnTo>
                    <a:pt x="0" y="56387"/>
                  </a:lnTo>
                  <a:lnTo>
                    <a:pt x="0" y="281940"/>
                  </a:lnTo>
                  <a:lnTo>
                    <a:pt x="4435" y="303877"/>
                  </a:lnTo>
                  <a:lnTo>
                    <a:pt x="16525" y="321802"/>
                  </a:lnTo>
                  <a:lnTo>
                    <a:pt x="34450" y="333892"/>
                  </a:lnTo>
                  <a:lnTo>
                    <a:pt x="56388" y="338327"/>
                  </a:lnTo>
                  <a:lnTo>
                    <a:pt x="2046732" y="338327"/>
                  </a:lnTo>
                  <a:lnTo>
                    <a:pt x="2068669" y="333892"/>
                  </a:lnTo>
                  <a:lnTo>
                    <a:pt x="2086594" y="321802"/>
                  </a:lnTo>
                  <a:lnTo>
                    <a:pt x="2098684" y="303877"/>
                  </a:lnTo>
                  <a:lnTo>
                    <a:pt x="2103120" y="281940"/>
                  </a:lnTo>
                  <a:lnTo>
                    <a:pt x="2103120" y="56387"/>
                  </a:lnTo>
                  <a:lnTo>
                    <a:pt x="2098684" y="34450"/>
                  </a:lnTo>
                  <a:lnTo>
                    <a:pt x="2086594" y="16525"/>
                  </a:lnTo>
                  <a:lnTo>
                    <a:pt x="2068669" y="4435"/>
                  </a:lnTo>
                  <a:lnTo>
                    <a:pt x="2046732"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19" name="Google Shape;319;p15"/>
            <p:cNvSpPr/>
            <p:nvPr/>
          </p:nvSpPr>
          <p:spPr>
            <a:xfrm>
              <a:off x="9309354" y="4501134"/>
              <a:ext cx="2103120" cy="338455"/>
            </a:xfrm>
            <a:custGeom>
              <a:avLst/>
              <a:gdLst/>
              <a:ahLst/>
              <a:cxnLst/>
              <a:rect l="l" t="t" r="r" b="b"/>
              <a:pathLst>
                <a:path w="2103120" h="338454" extrusionOk="0">
                  <a:moveTo>
                    <a:pt x="0" y="56387"/>
                  </a:moveTo>
                  <a:lnTo>
                    <a:pt x="4435" y="34450"/>
                  </a:lnTo>
                  <a:lnTo>
                    <a:pt x="16525" y="16525"/>
                  </a:lnTo>
                  <a:lnTo>
                    <a:pt x="34450" y="4435"/>
                  </a:lnTo>
                  <a:lnTo>
                    <a:pt x="56388" y="0"/>
                  </a:lnTo>
                  <a:lnTo>
                    <a:pt x="2046732" y="0"/>
                  </a:lnTo>
                  <a:lnTo>
                    <a:pt x="2068669" y="4435"/>
                  </a:lnTo>
                  <a:lnTo>
                    <a:pt x="2086594" y="16525"/>
                  </a:lnTo>
                  <a:lnTo>
                    <a:pt x="2098684" y="34450"/>
                  </a:lnTo>
                  <a:lnTo>
                    <a:pt x="2103120" y="56387"/>
                  </a:lnTo>
                  <a:lnTo>
                    <a:pt x="2103120" y="281940"/>
                  </a:lnTo>
                  <a:lnTo>
                    <a:pt x="2098684" y="303877"/>
                  </a:lnTo>
                  <a:lnTo>
                    <a:pt x="2086594" y="321802"/>
                  </a:lnTo>
                  <a:lnTo>
                    <a:pt x="2068669" y="333892"/>
                  </a:lnTo>
                  <a:lnTo>
                    <a:pt x="2046732" y="338327"/>
                  </a:lnTo>
                  <a:lnTo>
                    <a:pt x="56388" y="338327"/>
                  </a:lnTo>
                  <a:lnTo>
                    <a:pt x="34450" y="333892"/>
                  </a:lnTo>
                  <a:lnTo>
                    <a:pt x="16525" y="321802"/>
                  </a:lnTo>
                  <a:lnTo>
                    <a:pt x="4435" y="303877"/>
                  </a:lnTo>
                  <a:lnTo>
                    <a:pt x="0" y="281940"/>
                  </a:lnTo>
                  <a:lnTo>
                    <a:pt x="0" y="56387"/>
                  </a:lnTo>
                  <a:close/>
                </a:path>
              </a:pathLst>
            </a:custGeom>
            <a:noFill/>
            <a:ln w="19025" cap="flat" cmpd="sng">
              <a:solidFill>
                <a:srgbClr val="F65C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320" name="Google Shape;320;p15"/>
          <p:cNvSpPr/>
          <p:nvPr/>
        </p:nvSpPr>
        <p:spPr>
          <a:xfrm>
            <a:off x="10313923" y="4901184"/>
            <a:ext cx="268605" cy="348615"/>
          </a:xfrm>
          <a:custGeom>
            <a:avLst/>
            <a:gdLst/>
            <a:ahLst/>
            <a:cxnLst/>
            <a:rect l="l" t="t" r="r" b="b"/>
            <a:pathLst>
              <a:path w="268604" h="348614" extrusionOk="0">
                <a:moveTo>
                  <a:pt x="217072" y="56699"/>
                </a:moveTo>
                <a:lnTo>
                  <a:pt x="0" y="340486"/>
                </a:lnTo>
                <a:lnTo>
                  <a:pt x="10159" y="348233"/>
                </a:lnTo>
                <a:lnTo>
                  <a:pt x="227141" y="64404"/>
                </a:lnTo>
                <a:lnTo>
                  <a:pt x="217072" y="56699"/>
                </a:lnTo>
                <a:close/>
              </a:path>
              <a:path w="268604" h="348614" extrusionOk="0">
                <a:moveTo>
                  <a:pt x="259439" y="46608"/>
                </a:moveTo>
                <a:lnTo>
                  <a:pt x="224789" y="46608"/>
                </a:lnTo>
                <a:lnTo>
                  <a:pt x="234822" y="54355"/>
                </a:lnTo>
                <a:lnTo>
                  <a:pt x="227141" y="64404"/>
                </a:lnTo>
                <a:lnTo>
                  <a:pt x="252348" y="83692"/>
                </a:lnTo>
                <a:lnTo>
                  <a:pt x="259439" y="46608"/>
                </a:lnTo>
                <a:close/>
              </a:path>
              <a:path w="268604" h="348614" extrusionOk="0">
                <a:moveTo>
                  <a:pt x="224789" y="46608"/>
                </a:moveTo>
                <a:lnTo>
                  <a:pt x="217072" y="56699"/>
                </a:lnTo>
                <a:lnTo>
                  <a:pt x="227141" y="64404"/>
                </a:lnTo>
                <a:lnTo>
                  <a:pt x="234822" y="54355"/>
                </a:lnTo>
                <a:lnTo>
                  <a:pt x="224789" y="46608"/>
                </a:lnTo>
                <a:close/>
              </a:path>
              <a:path w="268604" h="348614" extrusionOk="0">
                <a:moveTo>
                  <a:pt x="268350" y="0"/>
                </a:moveTo>
                <a:lnTo>
                  <a:pt x="191769" y="37337"/>
                </a:lnTo>
                <a:lnTo>
                  <a:pt x="217072" y="56699"/>
                </a:lnTo>
                <a:lnTo>
                  <a:pt x="224789" y="46608"/>
                </a:lnTo>
                <a:lnTo>
                  <a:pt x="259439" y="46608"/>
                </a:lnTo>
                <a:lnTo>
                  <a:pt x="268350" y="0"/>
                </a:lnTo>
                <a:close/>
              </a:path>
            </a:pathLst>
          </a:custGeom>
          <a:solidFill>
            <a:srgbClr val="F65C6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321" name="Google Shape;321;p15"/>
          <p:cNvGrpSpPr/>
          <p:nvPr/>
        </p:nvGrpSpPr>
        <p:grpSpPr>
          <a:xfrm>
            <a:off x="857567" y="3089909"/>
            <a:ext cx="9463405" cy="1597025"/>
            <a:chOff x="857567" y="3089909"/>
            <a:chExt cx="9463405" cy="1597025"/>
          </a:xfrm>
        </p:grpSpPr>
        <p:sp>
          <p:nvSpPr>
            <p:cNvPr id="322" name="Google Shape;322;p15"/>
            <p:cNvSpPr/>
            <p:nvPr/>
          </p:nvSpPr>
          <p:spPr>
            <a:xfrm>
              <a:off x="857567" y="3089909"/>
              <a:ext cx="9463405" cy="1597025"/>
            </a:xfrm>
            <a:custGeom>
              <a:avLst/>
              <a:gdLst/>
              <a:ahLst/>
              <a:cxnLst/>
              <a:rect l="l" t="t" r="r" b="b"/>
              <a:pathLst>
                <a:path w="9463405" h="1597025" extrusionOk="0">
                  <a:moveTo>
                    <a:pt x="4904676" y="19812"/>
                  </a:moveTo>
                  <a:lnTo>
                    <a:pt x="4778438" y="0"/>
                  </a:lnTo>
                  <a:lnTo>
                    <a:pt x="4789970" y="36271"/>
                  </a:lnTo>
                  <a:lnTo>
                    <a:pt x="0" y="1560195"/>
                  </a:lnTo>
                  <a:lnTo>
                    <a:pt x="11557" y="1596517"/>
                  </a:lnTo>
                  <a:lnTo>
                    <a:pt x="4801527" y="72593"/>
                  </a:lnTo>
                  <a:lnTo>
                    <a:pt x="4813109" y="108966"/>
                  </a:lnTo>
                  <a:lnTo>
                    <a:pt x="4893716" y="30480"/>
                  </a:lnTo>
                  <a:lnTo>
                    <a:pt x="4904676" y="19812"/>
                  </a:lnTo>
                  <a:close/>
                </a:path>
                <a:path w="9463405" h="1597025" extrusionOk="0">
                  <a:moveTo>
                    <a:pt x="4964112" y="134112"/>
                  </a:moveTo>
                  <a:lnTo>
                    <a:pt x="4954587" y="115062"/>
                  </a:lnTo>
                  <a:lnTo>
                    <a:pt x="4906962" y="19812"/>
                  </a:lnTo>
                  <a:lnTo>
                    <a:pt x="4849812" y="134112"/>
                  </a:lnTo>
                  <a:lnTo>
                    <a:pt x="4887912" y="134112"/>
                  </a:lnTo>
                  <a:lnTo>
                    <a:pt x="4887912" y="1510284"/>
                  </a:lnTo>
                  <a:lnTo>
                    <a:pt x="4926012" y="1510284"/>
                  </a:lnTo>
                  <a:lnTo>
                    <a:pt x="4926012" y="134112"/>
                  </a:lnTo>
                  <a:lnTo>
                    <a:pt x="4964112" y="134112"/>
                  </a:lnTo>
                  <a:close/>
                </a:path>
                <a:path w="9463405" h="1597025" extrusionOk="0">
                  <a:moveTo>
                    <a:pt x="9462833" y="1492250"/>
                  </a:moveTo>
                  <a:lnTo>
                    <a:pt x="5065661" y="37617"/>
                  </a:lnTo>
                  <a:lnTo>
                    <a:pt x="5067643" y="31623"/>
                  </a:lnTo>
                  <a:lnTo>
                    <a:pt x="5077650" y="1397"/>
                  </a:lnTo>
                  <a:lnTo>
                    <a:pt x="4951158" y="19812"/>
                  </a:lnTo>
                  <a:lnTo>
                    <a:pt x="4956073" y="24726"/>
                  </a:lnTo>
                  <a:lnTo>
                    <a:pt x="4913058" y="19812"/>
                  </a:lnTo>
                  <a:lnTo>
                    <a:pt x="4977574" y="130048"/>
                  </a:lnTo>
                  <a:lnTo>
                    <a:pt x="4998364" y="98171"/>
                  </a:lnTo>
                  <a:lnTo>
                    <a:pt x="7189660" y="1526286"/>
                  </a:lnTo>
                  <a:lnTo>
                    <a:pt x="7210488" y="1494282"/>
                  </a:lnTo>
                  <a:lnTo>
                    <a:pt x="5049609" y="86118"/>
                  </a:lnTo>
                  <a:lnTo>
                    <a:pt x="5053685" y="73799"/>
                  </a:lnTo>
                  <a:lnTo>
                    <a:pt x="9450895" y="1528318"/>
                  </a:lnTo>
                  <a:lnTo>
                    <a:pt x="9462833" y="1492250"/>
                  </a:lnTo>
                  <a:close/>
                </a:path>
              </a:pathLst>
            </a:custGeom>
            <a:solidFill>
              <a:srgbClr val="D9D9D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3" name="Google Shape;323;p15"/>
            <p:cNvSpPr/>
            <p:nvPr/>
          </p:nvSpPr>
          <p:spPr>
            <a:xfrm>
              <a:off x="3454527" y="3091053"/>
              <a:ext cx="2340610" cy="1525270"/>
            </a:xfrm>
            <a:custGeom>
              <a:avLst/>
              <a:gdLst/>
              <a:ahLst/>
              <a:cxnLst/>
              <a:rect l="l" t="t" r="r" b="b"/>
              <a:pathLst>
                <a:path w="2340610" h="1525270" extrusionOk="0">
                  <a:moveTo>
                    <a:pt x="2233821" y="64199"/>
                  </a:moveTo>
                  <a:lnTo>
                    <a:pt x="0" y="1493139"/>
                  </a:lnTo>
                  <a:lnTo>
                    <a:pt x="20574" y="1525143"/>
                  </a:lnTo>
                  <a:lnTo>
                    <a:pt x="2254312" y="96256"/>
                  </a:lnTo>
                  <a:lnTo>
                    <a:pt x="2233821" y="64199"/>
                  </a:lnTo>
                  <a:close/>
                </a:path>
                <a:path w="2340610" h="1525270" extrusionOk="0">
                  <a:moveTo>
                    <a:pt x="2329166" y="53975"/>
                  </a:moveTo>
                  <a:lnTo>
                    <a:pt x="2249805" y="53975"/>
                  </a:lnTo>
                  <a:lnTo>
                    <a:pt x="2270379" y="85979"/>
                  </a:lnTo>
                  <a:lnTo>
                    <a:pt x="2254312" y="96256"/>
                  </a:lnTo>
                  <a:lnTo>
                    <a:pt x="2295398" y="160528"/>
                  </a:lnTo>
                  <a:lnTo>
                    <a:pt x="2329166" y="53975"/>
                  </a:lnTo>
                  <a:close/>
                </a:path>
                <a:path w="2340610" h="1525270" extrusionOk="0">
                  <a:moveTo>
                    <a:pt x="2249805" y="53975"/>
                  </a:moveTo>
                  <a:lnTo>
                    <a:pt x="2233821" y="64199"/>
                  </a:lnTo>
                  <a:lnTo>
                    <a:pt x="2254312" y="96256"/>
                  </a:lnTo>
                  <a:lnTo>
                    <a:pt x="2270379" y="85979"/>
                  </a:lnTo>
                  <a:lnTo>
                    <a:pt x="2249805" y="53975"/>
                  </a:lnTo>
                  <a:close/>
                </a:path>
                <a:path w="2340610" h="1525270" extrusionOk="0">
                  <a:moveTo>
                    <a:pt x="2192782" y="0"/>
                  </a:moveTo>
                  <a:lnTo>
                    <a:pt x="2233821" y="64199"/>
                  </a:lnTo>
                  <a:lnTo>
                    <a:pt x="2249805" y="53975"/>
                  </a:lnTo>
                  <a:lnTo>
                    <a:pt x="2329166" y="53975"/>
                  </a:lnTo>
                  <a:lnTo>
                    <a:pt x="2340356" y="18668"/>
                  </a:lnTo>
                  <a:lnTo>
                    <a:pt x="2192782" y="0"/>
                  </a:lnTo>
                  <a:close/>
                </a:path>
              </a:pathLst>
            </a:custGeom>
            <a:solidFill>
              <a:srgbClr val="1A74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324" name="Google Shape;324;p15"/>
          <p:cNvSpPr/>
          <p:nvPr/>
        </p:nvSpPr>
        <p:spPr>
          <a:xfrm>
            <a:off x="1693164" y="1654175"/>
            <a:ext cx="809625" cy="212090"/>
          </a:xfrm>
          <a:custGeom>
            <a:avLst/>
            <a:gdLst/>
            <a:ahLst/>
            <a:cxnLst/>
            <a:rect l="l" t="t" r="r" b="b"/>
            <a:pathLst>
              <a:path w="809625" h="212089" extrusionOk="0">
                <a:moveTo>
                  <a:pt x="741553" y="0"/>
                </a:moveTo>
                <a:lnTo>
                  <a:pt x="738632" y="8636"/>
                </a:lnTo>
                <a:lnTo>
                  <a:pt x="750845" y="13946"/>
                </a:lnTo>
                <a:lnTo>
                  <a:pt x="761380" y="21304"/>
                </a:lnTo>
                <a:lnTo>
                  <a:pt x="782794" y="55449"/>
                </a:lnTo>
                <a:lnTo>
                  <a:pt x="789813" y="104902"/>
                </a:lnTo>
                <a:lnTo>
                  <a:pt x="789027" y="123571"/>
                </a:lnTo>
                <a:lnTo>
                  <a:pt x="777240" y="169291"/>
                </a:lnTo>
                <a:lnTo>
                  <a:pt x="750986" y="197866"/>
                </a:lnTo>
                <a:lnTo>
                  <a:pt x="738886" y="203200"/>
                </a:lnTo>
                <a:lnTo>
                  <a:pt x="741553" y="211836"/>
                </a:lnTo>
                <a:lnTo>
                  <a:pt x="782075" y="187779"/>
                </a:lnTo>
                <a:lnTo>
                  <a:pt x="804751" y="143398"/>
                </a:lnTo>
                <a:lnTo>
                  <a:pt x="809117" y="106045"/>
                </a:lnTo>
                <a:lnTo>
                  <a:pt x="808023" y="86592"/>
                </a:lnTo>
                <a:lnTo>
                  <a:pt x="791718" y="37211"/>
                </a:lnTo>
                <a:lnTo>
                  <a:pt x="756963" y="5599"/>
                </a:lnTo>
                <a:lnTo>
                  <a:pt x="741553" y="0"/>
                </a:lnTo>
                <a:close/>
              </a:path>
              <a:path w="809625" h="212089" extrusionOk="0">
                <a:moveTo>
                  <a:pt x="67564" y="0"/>
                </a:moveTo>
                <a:lnTo>
                  <a:pt x="27219" y="24181"/>
                </a:lnTo>
                <a:lnTo>
                  <a:pt x="4381" y="68627"/>
                </a:lnTo>
                <a:lnTo>
                  <a:pt x="0" y="106045"/>
                </a:lnTo>
                <a:lnTo>
                  <a:pt x="1095" y="125477"/>
                </a:lnTo>
                <a:lnTo>
                  <a:pt x="17526" y="174752"/>
                </a:lnTo>
                <a:lnTo>
                  <a:pt x="52208" y="206309"/>
                </a:lnTo>
                <a:lnTo>
                  <a:pt x="67564" y="211836"/>
                </a:lnTo>
                <a:lnTo>
                  <a:pt x="70231" y="203200"/>
                </a:lnTo>
                <a:lnTo>
                  <a:pt x="58183" y="197866"/>
                </a:lnTo>
                <a:lnTo>
                  <a:pt x="47767" y="190436"/>
                </a:lnTo>
                <a:lnTo>
                  <a:pt x="26396" y="155765"/>
                </a:lnTo>
                <a:lnTo>
                  <a:pt x="19431" y="104902"/>
                </a:lnTo>
                <a:lnTo>
                  <a:pt x="20196" y="86830"/>
                </a:lnTo>
                <a:lnTo>
                  <a:pt x="31877" y="42164"/>
                </a:lnTo>
                <a:lnTo>
                  <a:pt x="58398" y="13946"/>
                </a:lnTo>
                <a:lnTo>
                  <a:pt x="70612" y="8636"/>
                </a:lnTo>
                <a:lnTo>
                  <a:pt x="67564"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5" name="Google Shape;325;p15"/>
          <p:cNvSpPr/>
          <p:nvPr/>
        </p:nvSpPr>
        <p:spPr>
          <a:xfrm>
            <a:off x="3832225" y="1421637"/>
            <a:ext cx="699770" cy="675640"/>
          </a:xfrm>
          <a:custGeom>
            <a:avLst/>
            <a:gdLst/>
            <a:ahLst/>
            <a:cxnLst/>
            <a:rect l="l" t="t" r="r" b="b"/>
            <a:pathLst>
              <a:path w="699770" h="675639" extrusionOk="0">
                <a:moveTo>
                  <a:pt x="114173" y="7874"/>
                </a:moveTo>
                <a:lnTo>
                  <a:pt x="62115" y="58585"/>
                </a:lnTo>
                <a:lnTo>
                  <a:pt x="43815" y="94805"/>
                </a:lnTo>
                <a:lnTo>
                  <a:pt x="28321" y="135636"/>
                </a:lnTo>
                <a:lnTo>
                  <a:pt x="15900" y="180530"/>
                </a:lnTo>
                <a:lnTo>
                  <a:pt x="7061" y="229095"/>
                </a:lnTo>
                <a:lnTo>
                  <a:pt x="1752" y="281355"/>
                </a:lnTo>
                <a:lnTo>
                  <a:pt x="0" y="337312"/>
                </a:lnTo>
                <a:lnTo>
                  <a:pt x="1752" y="393636"/>
                </a:lnTo>
                <a:lnTo>
                  <a:pt x="7061" y="446176"/>
                </a:lnTo>
                <a:lnTo>
                  <a:pt x="15900" y="494931"/>
                </a:lnTo>
                <a:lnTo>
                  <a:pt x="28321" y="539877"/>
                </a:lnTo>
                <a:lnTo>
                  <a:pt x="43815" y="580644"/>
                </a:lnTo>
                <a:lnTo>
                  <a:pt x="62115" y="616839"/>
                </a:lnTo>
                <a:lnTo>
                  <a:pt x="107061" y="675513"/>
                </a:lnTo>
                <a:lnTo>
                  <a:pt x="114173" y="667512"/>
                </a:lnTo>
                <a:lnTo>
                  <a:pt x="92951" y="640105"/>
                </a:lnTo>
                <a:lnTo>
                  <a:pt x="74485" y="608355"/>
                </a:lnTo>
                <a:lnTo>
                  <a:pt x="58762" y="572236"/>
                </a:lnTo>
                <a:lnTo>
                  <a:pt x="45847" y="531749"/>
                </a:lnTo>
                <a:lnTo>
                  <a:pt x="35750" y="487603"/>
                </a:lnTo>
                <a:lnTo>
                  <a:pt x="28524" y="440524"/>
                </a:lnTo>
                <a:lnTo>
                  <a:pt x="24180" y="390499"/>
                </a:lnTo>
                <a:lnTo>
                  <a:pt x="22733" y="337566"/>
                </a:lnTo>
                <a:lnTo>
                  <a:pt x="24180" y="284810"/>
                </a:lnTo>
                <a:lnTo>
                  <a:pt x="28524" y="234911"/>
                </a:lnTo>
                <a:lnTo>
                  <a:pt x="35750" y="187896"/>
                </a:lnTo>
                <a:lnTo>
                  <a:pt x="45847" y="143764"/>
                </a:lnTo>
                <a:lnTo>
                  <a:pt x="58762" y="103289"/>
                </a:lnTo>
                <a:lnTo>
                  <a:pt x="74485" y="67157"/>
                </a:lnTo>
                <a:lnTo>
                  <a:pt x="92951" y="35369"/>
                </a:lnTo>
                <a:lnTo>
                  <a:pt x="114173" y="7874"/>
                </a:lnTo>
                <a:close/>
              </a:path>
              <a:path w="699770" h="675639" extrusionOk="0">
                <a:moveTo>
                  <a:pt x="564261" y="387731"/>
                </a:moveTo>
                <a:lnTo>
                  <a:pt x="305181" y="387731"/>
                </a:lnTo>
                <a:lnTo>
                  <a:pt x="305181" y="388493"/>
                </a:lnTo>
                <a:lnTo>
                  <a:pt x="282956" y="388493"/>
                </a:lnTo>
                <a:lnTo>
                  <a:pt x="215138" y="642493"/>
                </a:lnTo>
                <a:lnTo>
                  <a:pt x="176530" y="556260"/>
                </a:lnTo>
                <a:lnTo>
                  <a:pt x="139954" y="573024"/>
                </a:lnTo>
                <a:lnTo>
                  <a:pt x="143383" y="581406"/>
                </a:lnTo>
                <a:lnTo>
                  <a:pt x="162306" y="573024"/>
                </a:lnTo>
                <a:lnTo>
                  <a:pt x="208534" y="672338"/>
                </a:lnTo>
                <a:lnTo>
                  <a:pt x="219329" y="672338"/>
                </a:lnTo>
                <a:lnTo>
                  <a:pt x="291846" y="403352"/>
                </a:lnTo>
                <a:lnTo>
                  <a:pt x="314198" y="403352"/>
                </a:lnTo>
                <a:lnTo>
                  <a:pt x="314198" y="402971"/>
                </a:lnTo>
                <a:lnTo>
                  <a:pt x="564261" y="402971"/>
                </a:lnTo>
                <a:lnTo>
                  <a:pt x="564261" y="387731"/>
                </a:lnTo>
                <a:close/>
              </a:path>
              <a:path w="699770" h="675639" extrusionOk="0">
                <a:moveTo>
                  <a:pt x="577977" y="329819"/>
                </a:moveTo>
                <a:lnTo>
                  <a:pt x="122301" y="329819"/>
                </a:lnTo>
                <a:lnTo>
                  <a:pt x="122301" y="345059"/>
                </a:lnTo>
                <a:lnTo>
                  <a:pt x="577977" y="345059"/>
                </a:lnTo>
                <a:lnTo>
                  <a:pt x="577977" y="329819"/>
                </a:lnTo>
                <a:close/>
              </a:path>
              <a:path w="699770" h="675639" extrusionOk="0">
                <a:moveTo>
                  <a:pt x="699516" y="337312"/>
                </a:moveTo>
                <a:lnTo>
                  <a:pt x="697725" y="281355"/>
                </a:lnTo>
                <a:lnTo>
                  <a:pt x="692404" y="229095"/>
                </a:lnTo>
                <a:lnTo>
                  <a:pt x="683539" y="180530"/>
                </a:lnTo>
                <a:lnTo>
                  <a:pt x="671195" y="135636"/>
                </a:lnTo>
                <a:lnTo>
                  <a:pt x="655637" y="94805"/>
                </a:lnTo>
                <a:lnTo>
                  <a:pt x="637349" y="58585"/>
                </a:lnTo>
                <a:lnTo>
                  <a:pt x="592455" y="0"/>
                </a:lnTo>
                <a:lnTo>
                  <a:pt x="585216" y="7874"/>
                </a:lnTo>
                <a:lnTo>
                  <a:pt x="606475" y="35369"/>
                </a:lnTo>
                <a:lnTo>
                  <a:pt x="624941" y="67157"/>
                </a:lnTo>
                <a:lnTo>
                  <a:pt x="640626" y="103289"/>
                </a:lnTo>
                <a:lnTo>
                  <a:pt x="653542" y="143764"/>
                </a:lnTo>
                <a:lnTo>
                  <a:pt x="663689" y="187896"/>
                </a:lnTo>
                <a:lnTo>
                  <a:pt x="670902" y="234911"/>
                </a:lnTo>
                <a:lnTo>
                  <a:pt x="675220" y="284810"/>
                </a:lnTo>
                <a:lnTo>
                  <a:pt x="676656" y="337566"/>
                </a:lnTo>
                <a:lnTo>
                  <a:pt x="675220" y="390499"/>
                </a:lnTo>
                <a:lnTo>
                  <a:pt x="670902" y="440524"/>
                </a:lnTo>
                <a:lnTo>
                  <a:pt x="663689" y="487603"/>
                </a:lnTo>
                <a:lnTo>
                  <a:pt x="653542" y="531749"/>
                </a:lnTo>
                <a:lnTo>
                  <a:pt x="640626" y="572236"/>
                </a:lnTo>
                <a:lnTo>
                  <a:pt x="624941" y="608355"/>
                </a:lnTo>
                <a:lnTo>
                  <a:pt x="585216" y="667512"/>
                </a:lnTo>
                <a:lnTo>
                  <a:pt x="592455" y="675513"/>
                </a:lnTo>
                <a:lnTo>
                  <a:pt x="637349" y="616839"/>
                </a:lnTo>
                <a:lnTo>
                  <a:pt x="655637" y="580644"/>
                </a:lnTo>
                <a:lnTo>
                  <a:pt x="671195" y="539877"/>
                </a:lnTo>
                <a:lnTo>
                  <a:pt x="683539" y="494931"/>
                </a:lnTo>
                <a:lnTo>
                  <a:pt x="692404" y="446176"/>
                </a:lnTo>
                <a:lnTo>
                  <a:pt x="697725" y="393636"/>
                </a:lnTo>
                <a:lnTo>
                  <a:pt x="699516" y="337312"/>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6" name="Google Shape;326;p15"/>
          <p:cNvSpPr/>
          <p:nvPr/>
        </p:nvSpPr>
        <p:spPr>
          <a:xfrm>
            <a:off x="5720588" y="5486400"/>
            <a:ext cx="76200" cy="274955"/>
          </a:xfrm>
          <a:custGeom>
            <a:avLst/>
            <a:gdLst/>
            <a:ahLst/>
            <a:cxnLst/>
            <a:rect l="l" t="t" r="r" b="b"/>
            <a:pathLst>
              <a:path w="76200" h="274954" extrusionOk="0">
                <a:moveTo>
                  <a:pt x="44491" y="76114"/>
                </a:moveTo>
                <a:lnTo>
                  <a:pt x="31790" y="76284"/>
                </a:lnTo>
                <a:lnTo>
                  <a:pt x="34416" y="274408"/>
                </a:lnTo>
                <a:lnTo>
                  <a:pt x="47116" y="274231"/>
                </a:lnTo>
                <a:lnTo>
                  <a:pt x="44491" y="76114"/>
                </a:lnTo>
                <a:close/>
              </a:path>
              <a:path w="76200" h="274954" extrusionOk="0">
                <a:moveTo>
                  <a:pt x="37083" y="0"/>
                </a:moveTo>
                <a:lnTo>
                  <a:pt x="0" y="76707"/>
                </a:lnTo>
                <a:lnTo>
                  <a:pt x="31790" y="76284"/>
                </a:lnTo>
                <a:lnTo>
                  <a:pt x="31622" y="63626"/>
                </a:lnTo>
                <a:lnTo>
                  <a:pt x="44322" y="63372"/>
                </a:lnTo>
                <a:lnTo>
                  <a:pt x="69833" y="63372"/>
                </a:lnTo>
                <a:lnTo>
                  <a:pt x="37083" y="0"/>
                </a:lnTo>
                <a:close/>
              </a:path>
              <a:path w="76200" h="274954" extrusionOk="0">
                <a:moveTo>
                  <a:pt x="44322" y="63372"/>
                </a:moveTo>
                <a:lnTo>
                  <a:pt x="31622" y="63626"/>
                </a:lnTo>
                <a:lnTo>
                  <a:pt x="31790" y="76284"/>
                </a:lnTo>
                <a:lnTo>
                  <a:pt x="44491" y="76114"/>
                </a:lnTo>
                <a:lnTo>
                  <a:pt x="44322" y="63372"/>
                </a:lnTo>
                <a:close/>
              </a:path>
              <a:path w="76200" h="274954" extrusionOk="0">
                <a:moveTo>
                  <a:pt x="69833" y="63372"/>
                </a:moveTo>
                <a:lnTo>
                  <a:pt x="44322" y="63372"/>
                </a:lnTo>
                <a:lnTo>
                  <a:pt x="44491" y="76114"/>
                </a:lnTo>
                <a:lnTo>
                  <a:pt x="76199" y="75691"/>
                </a:lnTo>
                <a:lnTo>
                  <a:pt x="69833" y="63372"/>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327" name="Google Shape;327;p15"/>
          <p:cNvGrpSpPr/>
          <p:nvPr/>
        </p:nvGrpSpPr>
        <p:grpSpPr>
          <a:xfrm>
            <a:off x="7005066" y="4554473"/>
            <a:ext cx="2103120" cy="693166"/>
            <a:chOff x="7005066" y="4554473"/>
            <a:chExt cx="2103120" cy="693166"/>
          </a:xfrm>
        </p:grpSpPr>
        <p:sp>
          <p:nvSpPr>
            <p:cNvPr id="328" name="Google Shape;328;p15"/>
            <p:cNvSpPr/>
            <p:nvPr/>
          </p:nvSpPr>
          <p:spPr>
            <a:xfrm>
              <a:off x="7005066" y="4554473"/>
              <a:ext cx="2103120" cy="338455"/>
            </a:xfrm>
            <a:custGeom>
              <a:avLst/>
              <a:gdLst/>
              <a:ahLst/>
              <a:cxnLst/>
              <a:rect l="l" t="t" r="r" b="b"/>
              <a:pathLst>
                <a:path w="2103120" h="338454" extrusionOk="0">
                  <a:moveTo>
                    <a:pt x="2046732" y="0"/>
                  </a:moveTo>
                  <a:lnTo>
                    <a:pt x="56388" y="0"/>
                  </a:lnTo>
                  <a:lnTo>
                    <a:pt x="34450" y="4435"/>
                  </a:lnTo>
                  <a:lnTo>
                    <a:pt x="16525" y="16525"/>
                  </a:lnTo>
                  <a:lnTo>
                    <a:pt x="4435" y="34450"/>
                  </a:lnTo>
                  <a:lnTo>
                    <a:pt x="0" y="56387"/>
                  </a:lnTo>
                  <a:lnTo>
                    <a:pt x="0" y="281940"/>
                  </a:lnTo>
                  <a:lnTo>
                    <a:pt x="4435" y="303877"/>
                  </a:lnTo>
                  <a:lnTo>
                    <a:pt x="16525" y="321802"/>
                  </a:lnTo>
                  <a:lnTo>
                    <a:pt x="34450" y="333892"/>
                  </a:lnTo>
                  <a:lnTo>
                    <a:pt x="56388" y="338327"/>
                  </a:lnTo>
                  <a:lnTo>
                    <a:pt x="2046732" y="338327"/>
                  </a:lnTo>
                  <a:lnTo>
                    <a:pt x="2068669" y="333892"/>
                  </a:lnTo>
                  <a:lnTo>
                    <a:pt x="2086594" y="321802"/>
                  </a:lnTo>
                  <a:lnTo>
                    <a:pt x="2098684" y="303877"/>
                  </a:lnTo>
                  <a:lnTo>
                    <a:pt x="2103120" y="281940"/>
                  </a:lnTo>
                  <a:lnTo>
                    <a:pt x="2103120" y="56387"/>
                  </a:lnTo>
                  <a:lnTo>
                    <a:pt x="2098684" y="34450"/>
                  </a:lnTo>
                  <a:lnTo>
                    <a:pt x="2086594" y="16525"/>
                  </a:lnTo>
                  <a:lnTo>
                    <a:pt x="2068669" y="4435"/>
                  </a:lnTo>
                  <a:lnTo>
                    <a:pt x="2046732"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29" name="Google Shape;329;p15"/>
            <p:cNvSpPr/>
            <p:nvPr/>
          </p:nvSpPr>
          <p:spPr>
            <a:xfrm>
              <a:off x="7005066" y="4554473"/>
              <a:ext cx="2103120" cy="338455"/>
            </a:xfrm>
            <a:custGeom>
              <a:avLst/>
              <a:gdLst/>
              <a:ahLst/>
              <a:cxnLst/>
              <a:rect l="l" t="t" r="r" b="b"/>
              <a:pathLst>
                <a:path w="2103120" h="338454" extrusionOk="0">
                  <a:moveTo>
                    <a:pt x="0" y="56387"/>
                  </a:moveTo>
                  <a:lnTo>
                    <a:pt x="4435" y="34450"/>
                  </a:lnTo>
                  <a:lnTo>
                    <a:pt x="16525" y="16525"/>
                  </a:lnTo>
                  <a:lnTo>
                    <a:pt x="34450" y="4435"/>
                  </a:lnTo>
                  <a:lnTo>
                    <a:pt x="56388" y="0"/>
                  </a:lnTo>
                  <a:lnTo>
                    <a:pt x="2046732" y="0"/>
                  </a:lnTo>
                  <a:lnTo>
                    <a:pt x="2068669" y="4435"/>
                  </a:lnTo>
                  <a:lnTo>
                    <a:pt x="2086594" y="16525"/>
                  </a:lnTo>
                  <a:lnTo>
                    <a:pt x="2098684" y="34450"/>
                  </a:lnTo>
                  <a:lnTo>
                    <a:pt x="2103120" y="56387"/>
                  </a:lnTo>
                  <a:lnTo>
                    <a:pt x="2103120" y="281940"/>
                  </a:lnTo>
                  <a:lnTo>
                    <a:pt x="2098684" y="303877"/>
                  </a:lnTo>
                  <a:lnTo>
                    <a:pt x="2086594" y="321802"/>
                  </a:lnTo>
                  <a:lnTo>
                    <a:pt x="2068669" y="333892"/>
                  </a:lnTo>
                  <a:lnTo>
                    <a:pt x="2046732" y="338327"/>
                  </a:lnTo>
                  <a:lnTo>
                    <a:pt x="56388" y="338327"/>
                  </a:lnTo>
                  <a:lnTo>
                    <a:pt x="34450" y="333892"/>
                  </a:lnTo>
                  <a:lnTo>
                    <a:pt x="16525" y="321802"/>
                  </a:lnTo>
                  <a:lnTo>
                    <a:pt x="4435" y="303877"/>
                  </a:lnTo>
                  <a:lnTo>
                    <a:pt x="0" y="281940"/>
                  </a:lnTo>
                  <a:lnTo>
                    <a:pt x="0" y="56387"/>
                  </a:lnTo>
                  <a:close/>
                </a:path>
              </a:pathLst>
            </a:custGeom>
            <a:noFill/>
            <a:ln w="19025" cap="flat" cmpd="sng">
              <a:solidFill>
                <a:srgbClr val="1A74EB"/>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0" name="Google Shape;330;p15"/>
            <p:cNvSpPr/>
            <p:nvPr/>
          </p:nvSpPr>
          <p:spPr>
            <a:xfrm>
              <a:off x="8032242" y="4899659"/>
              <a:ext cx="76200" cy="347980"/>
            </a:xfrm>
            <a:custGeom>
              <a:avLst/>
              <a:gdLst/>
              <a:ahLst/>
              <a:cxnLst/>
              <a:rect l="l" t="t" r="r" b="b"/>
              <a:pathLst>
                <a:path w="76200" h="347979" extrusionOk="0">
                  <a:moveTo>
                    <a:pt x="44459" y="76136"/>
                  </a:moveTo>
                  <a:lnTo>
                    <a:pt x="31759" y="76263"/>
                  </a:lnTo>
                  <a:lnTo>
                    <a:pt x="34671" y="347979"/>
                  </a:lnTo>
                  <a:lnTo>
                    <a:pt x="47371" y="347852"/>
                  </a:lnTo>
                  <a:lnTo>
                    <a:pt x="44459" y="76136"/>
                  </a:lnTo>
                  <a:close/>
                </a:path>
                <a:path w="76200" h="347979" extrusionOk="0">
                  <a:moveTo>
                    <a:pt x="37338" y="0"/>
                  </a:moveTo>
                  <a:lnTo>
                    <a:pt x="0" y="76580"/>
                  </a:lnTo>
                  <a:lnTo>
                    <a:pt x="31759" y="76263"/>
                  </a:lnTo>
                  <a:lnTo>
                    <a:pt x="31623" y="63499"/>
                  </a:lnTo>
                  <a:lnTo>
                    <a:pt x="44323" y="63372"/>
                  </a:lnTo>
                  <a:lnTo>
                    <a:pt x="69820" y="63372"/>
                  </a:lnTo>
                  <a:lnTo>
                    <a:pt x="37338" y="0"/>
                  </a:lnTo>
                  <a:close/>
                </a:path>
                <a:path w="76200" h="347979" extrusionOk="0">
                  <a:moveTo>
                    <a:pt x="44323" y="63372"/>
                  </a:moveTo>
                  <a:lnTo>
                    <a:pt x="31623" y="63499"/>
                  </a:lnTo>
                  <a:lnTo>
                    <a:pt x="31759" y="76263"/>
                  </a:lnTo>
                  <a:lnTo>
                    <a:pt x="44459" y="76136"/>
                  </a:lnTo>
                  <a:lnTo>
                    <a:pt x="44323" y="63372"/>
                  </a:lnTo>
                  <a:close/>
                </a:path>
                <a:path w="76200" h="347979" extrusionOk="0">
                  <a:moveTo>
                    <a:pt x="69820" y="63372"/>
                  </a:moveTo>
                  <a:lnTo>
                    <a:pt x="44323" y="63372"/>
                  </a:lnTo>
                  <a:lnTo>
                    <a:pt x="44459" y="76136"/>
                  </a:lnTo>
                  <a:lnTo>
                    <a:pt x="76200" y="75818"/>
                  </a:lnTo>
                  <a:lnTo>
                    <a:pt x="69820" y="63372"/>
                  </a:lnTo>
                  <a:close/>
                </a:path>
              </a:pathLst>
            </a:custGeom>
            <a:solidFill>
              <a:srgbClr val="1A74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331" name="Google Shape;331;p15"/>
          <p:cNvGrpSpPr/>
          <p:nvPr/>
        </p:nvGrpSpPr>
        <p:grpSpPr>
          <a:xfrm>
            <a:off x="4682490" y="4555997"/>
            <a:ext cx="2103120" cy="693166"/>
            <a:chOff x="4682490" y="4555997"/>
            <a:chExt cx="2103120" cy="693166"/>
          </a:xfrm>
        </p:grpSpPr>
        <p:sp>
          <p:nvSpPr>
            <p:cNvPr id="332" name="Google Shape;332;p15"/>
            <p:cNvSpPr/>
            <p:nvPr/>
          </p:nvSpPr>
          <p:spPr>
            <a:xfrm>
              <a:off x="4682490" y="4555997"/>
              <a:ext cx="2103120" cy="337185"/>
            </a:xfrm>
            <a:custGeom>
              <a:avLst/>
              <a:gdLst/>
              <a:ahLst/>
              <a:cxnLst/>
              <a:rect l="l" t="t" r="r" b="b"/>
              <a:pathLst>
                <a:path w="2103120" h="337185" extrusionOk="0">
                  <a:moveTo>
                    <a:pt x="2046986" y="0"/>
                  </a:moveTo>
                  <a:lnTo>
                    <a:pt x="56134" y="0"/>
                  </a:lnTo>
                  <a:lnTo>
                    <a:pt x="34290" y="4413"/>
                  </a:lnTo>
                  <a:lnTo>
                    <a:pt x="16446" y="16446"/>
                  </a:lnTo>
                  <a:lnTo>
                    <a:pt x="4413" y="34289"/>
                  </a:lnTo>
                  <a:lnTo>
                    <a:pt x="0" y="56133"/>
                  </a:lnTo>
                  <a:lnTo>
                    <a:pt x="0" y="280669"/>
                  </a:lnTo>
                  <a:lnTo>
                    <a:pt x="4413" y="302513"/>
                  </a:lnTo>
                  <a:lnTo>
                    <a:pt x="16446" y="320357"/>
                  </a:lnTo>
                  <a:lnTo>
                    <a:pt x="34290" y="332390"/>
                  </a:lnTo>
                  <a:lnTo>
                    <a:pt x="56134" y="336803"/>
                  </a:lnTo>
                  <a:lnTo>
                    <a:pt x="2046986" y="336803"/>
                  </a:lnTo>
                  <a:lnTo>
                    <a:pt x="2068830" y="332390"/>
                  </a:lnTo>
                  <a:lnTo>
                    <a:pt x="2086673" y="320357"/>
                  </a:lnTo>
                  <a:lnTo>
                    <a:pt x="2098706" y="302513"/>
                  </a:lnTo>
                  <a:lnTo>
                    <a:pt x="2103120" y="280669"/>
                  </a:lnTo>
                  <a:lnTo>
                    <a:pt x="2103120" y="56133"/>
                  </a:lnTo>
                  <a:lnTo>
                    <a:pt x="2098706" y="34289"/>
                  </a:lnTo>
                  <a:lnTo>
                    <a:pt x="2086673" y="16446"/>
                  </a:lnTo>
                  <a:lnTo>
                    <a:pt x="2068830" y="4413"/>
                  </a:lnTo>
                  <a:lnTo>
                    <a:pt x="204698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3" name="Google Shape;333;p15"/>
            <p:cNvSpPr/>
            <p:nvPr/>
          </p:nvSpPr>
          <p:spPr>
            <a:xfrm>
              <a:off x="4682490" y="4555997"/>
              <a:ext cx="2103120" cy="337185"/>
            </a:xfrm>
            <a:custGeom>
              <a:avLst/>
              <a:gdLst/>
              <a:ahLst/>
              <a:cxnLst/>
              <a:rect l="l" t="t" r="r" b="b"/>
              <a:pathLst>
                <a:path w="2103120" h="337185" extrusionOk="0">
                  <a:moveTo>
                    <a:pt x="0" y="56133"/>
                  </a:moveTo>
                  <a:lnTo>
                    <a:pt x="4413" y="34289"/>
                  </a:lnTo>
                  <a:lnTo>
                    <a:pt x="16446" y="16446"/>
                  </a:lnTo>
                  <a:lnTo>
                    <a:pt x="34290" y="4413"/>
                  </a:lnTo>
                  <a:lnTo>
                    <a:pt x="56134" y="0"/>
                  </a:lnTo>
                  <a:lnTo>
                    <a:pt x="2046986" y="0"/>
                  </a:lnTo>
                  <a:lnTo>
                    <a:pt x="2068830" y="4413"/>
                  </a:lnTo>
                  <a:lnTo>
                    <a:pt x="2086673" y="16446"/>
                  </a:lnTo>
                  <a:lnTo>
                    <a:pt x="2098706" y="34289"/>
                  </a:lnTo>
                  <a:lnTo>
                    <a:pt x="2103120" y="56133"/>
                  </a:lnTo>
                  <a:lnTo>
                    <a:pt x="2103120" y="280669"/>
                  </a:lnTo>
                  <a:lnTo>
                    <a:pt x="2098706" y="302513"/>
                  </a:lnTo>
                  <a:lnTo>
                    <a:pt x="2086673" y="320357"/>
                  </a:lnTo>
                  <a:lnTo>
                    <a:pt x="2068830" y="332390"/>
                  </a:lnTo>
                  <a:lnTo>
                    <a:pt x="2046986" y="336803"/>
                  </a:lnTo>
                  <a:lnTo>
                    <a:pt x="56134" y="336803"/>
                  </a:lnTo>
                  <a:lnTo>
                    <a:pt x="34290" y="332390"/>
                  </a:lnTo>
                  <a:lnTo>
                    <a:pt x="16446" y="320357"/>
                  </a:lnTo>
                  <a:lnTo>
                    <a:pt x="4413" y="302513"/>
                  </a:lnTo>
                  <a:lnTo>
                    <a:pt x="0" y="280669"/>
                  </a:lnTo>
                  <a:lnTo>
                    <a:pt x="0" y="56133"/>
                  </a:lnTo>
                  <a:close/>
                </a:path>
              </a:pathLst>
            </a:custGeom>
            <a:noFill/>
            <a:ln w="19050" cap="flat" cmpd="sng">
              <a:solidFill>
                <a:srgbClr val="1A74EB"/>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4" name="Google Shape;334;p15"/>
            <p:cNvSpPr/>
            <p:nvPr/>
          </p:nvSpPr>
          <p:spPr>
            <a:xfrm>
              <a:off x="5705094" y="4901183"/>
              <a:ext cx="76200" cy="347980"/>
            </a:xfrm>
            <a:custGeom>
              <a:avLst/>
              <a:gdLst/>
              <a:ahLst/>
              <a:cxnLst/>
              <a:rect l="l" t="t" r="r" b="b"/>
              <a:pathLst>
                <a:path w="76200" h="347979" extrusionOk="0">
                  <a:moveTo>
                    <a:pt x="44459" y="76136"/>
                  </a:moveTo>
                  <a:lnTo>
                    <a:pt x="31759" y="76263"/>
                  </a:lnTo>
                  <a:lnTo>
                    <a:pt x="34671" y="347980"/>
                  </a:lnTo>
                  <a:lnTo>
                    <a:pt x="47371" y="347853"/>
                  </a:lnTo>
                  <a:lnTo>
                    <a:pt x="44459" y="76136"/>
                  </a:lnTo>
                  <a:close/>
                </a:path>
                <a:path w="76200" h="347979" extrusionOk="0">
                  <a:moveTo>
                    <a:pt x="37338" y="0"/>
                  </a:moveTo>
                  <a:lnTo>
                    <a:pt x="0" y="76581"/>
                  </a:lnTo>
                  <a:lnTo>
                    <a:pt x="31759" y="76263"/>
                  </a:lnTo>
                  <a:lnTo>
                    <a:pt x="31623" y="63500"/>
                  </a:lnTo>
                  <a:lnTo>
                    <a:pt x="44323" y="63373"/>
                  </a:lnTo>
                  <a:lnTo>
                    <a:pt x="69820" y="63373"/>
                  </a:lnTo>
                  <a:lnTo>
                    <a:pt x="37338" y="0"/>
                  </a:lnTo>
                  <a:close/>
                </a:path>
                <a:path w="76200" h="347979" extrusionOk="0">
                  <a:moveTo>
                    <a:pt x="44323" y="63373"/>
                  </a:moveTo>
                  <a:lnTo>
                    <a:pt x="31623" y="63500"/>
                  </a:lnTo>
                  <a:lnTo>
                    <a:pt x="31759" y="76263"/>
                  </a:lnTo>
                  <a:lnTo>
                    <a:pt x="44459" y="76136"/>
                  </a:lnTo>
                  <a:lnTo>
                    <a:pt x="44323" y="63373"/>
                  </a:lnTo>
                  <a:close/>
                </a:path>
                <a:path w="76200" h="347979" extrusionOk="0">
                  <a:moveTo>
                    <a:pt x="69820" y="63373"/>
                  </a:moveTo>
                  <a:lnTo>
                    <a:pt x="44323" y="63373"/>
                  </a:lnTo>
                  <a:lnTo>
                    <a:pt x="44459" y="76136"/>
                  </a:lnTo>
                  <a:lnTo>
                    <a:pt x="76200" y="75819"/>
                  </a:lnTo>
                  <a:lnTo>
                    <a:pt x="69820" y="63373"/>
                  </a:lnTo>
                  <a:close/>
                </a:path>
              </a:pathLst>
            </a:custGeom>
            <a:solidFill>
              <a:srgbClr val="1A74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335" name="Google Shape;335;p15"/>
          <p:cNvGrpSpPr/>
          <p:nvPr/>
        </p:nvGrpSpPr>
        <p:grpSpPr>
          <a:xfrm>
            <a:off x="101346" y="4554473"/>
            <a:ext cx="2103120" cy="693166"/>
            <a:chOff x="101346" y="4554473"/>
            <a:chExt cx="2103120" cy="693166"/>
          </a:xfrm>
        </p:grpSpPr>
        <p:sp>
          <p:nvSpPr>
            <p:cNvPr id="336" name="Google Shape;336;p15"/>
            <p:cNvSpPr/>
            <p:nvPr/>
          </p:nvSpPr>
          <p:spPr>
            <a:xfrm>
              <a:off x="101346" y="4554473"/>
              <a:ext cx="2103120" cy="338455"/>
            </a:xfrm>
            <a:custGeom>
              <a:avLst/>
              <a:gdLst/>
              <a:ahLst/>
              <a:cxnLst/>
              <a:rect l="l" t="t" r="r" b="b"/>
              <a:pathLst>
                <a:path w="2103120" h="338454" extrusionOk="0">
                  <a:moveTo>
                    <a:pt x="2046732" y="0"/>
                  </a:moveTo>
                  <a:lnTo>
                    <a:pt x="56388" y="0"/>
                  </a:lnTo>
                  <a:lnTo>
                    <a:pt x="34440" y="4435"/>
                  </a:lnTo>
                  <a:lnTo>
                    <a:pt x="16516" y="16525"/>
                  </a:lnTo>
                  <a:lnTo>
                    <a:pt x="4431" y="34450"/>
                  </a:lnTo>
                  <a:lnTo>
                    <a:pt x="0" y="56387"/>
                  </a:lnTo>
                  <a:lnTo>
                    <a:pt x="0" y="281940"/>
                  </a:lnTo>
                  <a:lnTo>
                    <a:pt x="4431" y="303877"/>
                  </a:lnTo>
                  <a:lnTo>
                    <a:pt x="16516" y="321802"/>
                  </a:lnTo>
                  <a:lnTo>
                    <a:pt x="34440" y="333892"/>
                  </a:lnTo>
                  <a:lnTo>
                    <a:pt x="56388" y="338327"/>
                  </a:lnTo>
                  <a:lnTo>
                    <a:pt x="2046732" y="338327"/>
                  </a:lnTo>
                  <a:lnTo>
                    <a:pt x="2068669" y="333892"/>
                  </a:lnTo>
                  <a:lnTo>
                    <a:pt x="2086594" y="321802"/>
                  </a:lnTo>
                  <a:lnTo>
                    <a:pt x="2098684" y="303877"/>
                  </a:lnTo>
                  <a:lnTo>
                    <a:pt x="2103120" y="281940"/>
                  </a:lnTo>
                  <a:lnTo>
                    <a:pt x="2103120" y="56387"/>
                  </a:lnTo>
                  <a:lnTo>
                    <a:pt x="2098684" y="34450"/>
                  </a:lnTo>
                  <a:lnTo>
                    <a:pt x="2086594" y="16525"/>
                  </a:lnTo>
                  <a:lnTo>
                    <a:pt x="2068669" y="4435"/>
                  </a:lnTo>
                  <a:lnTo>
                    <a:pt x="2046732"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7" name="Google Shape;337;p15"/>
            <p:cNvSpPr/>
            <p:nvPr/>
          </p:nvSpPr>
          <p:spPr>
            <a:xfrm>
              <a:off x="101346" y="4554473"/>
              <a:ext cx="2103120" cy="338455"/>
            </a:xfrm>
            <a:custGeom>
              <a:avLst/>
              <a:gdLst/>
              <a:ahLst/>
              <a:cxnLst/>
              <a:rect l="l" t="t" r="r" b="b"/>
              <a:pathLst>
                <a:path w="2103120" h="338454" extrusionOk="0">
                  <a:moveTo>
                    <a:pt x="0" y="56387"/>
                  </a:moveTo>
                  <a:lnTo>
                    <a:pt x="4431" y="34450"/>
                  </a:lnTo>
                  <a:lnTo>
                    <a:pt x="16516" y="16525"/>
                  </a:lnTo>
                  <a:lnTo>
                    <a:pt x="34440" y="4435"/>
                  </a:lnTo>
                  <a:lnTo>
                    <a:pt x="56388" y="0"/>
                  </a:lnTo>
                  <a:lnTo>
                    <a:pt x="2046732" y="0"/>
                  </a:lnTo>
                  <a:lnTo>
                    <a:pt x="2068669" y="4435"/>
                  </a:lnTo>
                  <a:lnTo>
                    <a:pt x="2086594" y="16525"/>
                  </a:lnTo>
                  <a:lnTo>
                    <a:pt x="2098684" y="34450"/>
                  </a:lnTo>
                  <a:lnTo>
                    <a:pt x="2103120" y="56387"/>
                  </a:lnTo>
                  <a:lnTo>
                    <a:pt x="2103120" y="281940"/>
                  </a:lnTo>
                  <a:lnTo>
                    <a:pt x="2098684" y="303877"/>
                  </a:lnTo>
                  <a:lnTo>
                    <a:pt x="2086594" y="321802"/>
                  </a:lnTo>
                  <a:lnTo>
                    <a:pt x="2068669" y="333892"/>
                  </a:lnTo>
                  <a:lnTo>
                    <a:pt x="2046732" y="338327"/>
                  </a:lnTo>
                  <a:lnTo>
                    <a:pt x="56388" y="338327"/>
                  </a:lnTo>
                  <a:lnTo>
                    <a:pt x="34440" y="333892"/>
                  </a:lnTo>
                  <a:lnTo>
                    <a:pt x="16516" y="321802"/>
                  </a:lnTo>
                  <a:lnTo>
                    <a:pt x="4431" y="303877"/>
                  </a:lnTo>
                  <a:lnTo>
                    <a:pt x="0" y="281940"/>
                  </a:lnTo>
                  <a:lnTo>
                    <a:pt x="0" y="56387"/>
                  </a:lnTo>
                  <a:close/>
                </a:path>
              </a:pathLst>
            </a:custGeom>
            <a:noFill/>
            <a:ln w="19025" cap="flat" cmpd="sng">
              <a:solidFill>
                <a:srgbClr val="1A74EB"/>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38" name="Google Shape;338;p15"/>
            <p:cNvSpPr/>
            <p:nvPr/>
          </p:nvSpPr>
          <p:spPr>
            <a:xfrm>
              <a:off x="1128572" y="4899659"/>
              <a:ext cx="76200" cy="347980"/>
            </a:xfrm>
            <a:custGeom>
              <a:avLst/>
              <a:gdLst/>
              <a:ahLst/>
              <a:cxnLst/>
              <a:rect l="l" t="t" r="r" b="b"/>
              <a:pathLst>
                <a:path w="76200" h="347979" extrusionOk="0">
                  <a:moveTo>
                    <a:pt x="44445" y="76136"/>
                  </a:moveTo>
                  <a:lnTo>
                    <a:pt x="31745" y="76263"/>
                  </a:lnTo>
                  <a:lnTo>
                    <a:pt x="34632" y="347979"/>
                  </a:lnTo>
                  <a:lnTo>
                    <a:pt x="47332" y="347852"/>
                  </a:lnTo>
                  <a:lnTo>
                    <a:pt x="44445" y="76136"/>
                  </a:lnTo>
                  <a:close/>
                </a:path>
                <a:path w="76200" h="347979" extrusionOk="0">
                  <a:moveTo>
                    <a:pt x="37287" y="0"/>
                  </a:moveTo>
                  <a:lnTo>
                    <a:pt x="0" y="76580"/>
                  </a:lnTo>
                  <a:lnTo>
                    <a:pt x="31745" y="76263"/>
                  </a:lnTo>
                  <a:lnTo>
                    <a:pt x="31610" y="63499"/>
                  </a:lnTo>
                  <a:lnTo>
                    <a:pt x="44310" y="63372"/>
                  </a:lnTo>
                  <a:lnTo>
                    <a:pt x="69812" y="63372"/>
                  </a:lnTo>
                  <a:lnTo>
                    <a:pt x="37287" y="0"/>
                  </a:lnTo>
                  <a:close/>
                </a:path>
                <a:path w="76200" h="347979" extrusionOk="0">
                  <a:moveTo>
                    <a:pt x="44310" y="63372"/>
                  </a:moveTo>
                  <a:lnTo>
                    <a:pt x="31610" y="63499"/>
                  </a:lnTo>
                  <a:lnTo>
                    <a:pt x="31745" y="76263"/>
                  </a:lnTo>
                  <a:lnTo>
                    <a:pt x="44445" y="76136"/>
                  </a:lnTo>
                  <a:lnTo>
                    <a:pt x="44310" y="63372"/>
                  </a:lnTo>
                  <a:close/>
                </a:path>
                <a:path w="76200" h="347979" extrusionOk="0">
                  <a:moveTo>
                    <a:pt x="69812" y="63372"/>
                  </a:moveTo>
                  <a:lnTo>
                    <a:pt x="44310" y="63372"/>
                  </a:lnTo>
                  <a:lnTo>
                    <a:pt x="44445" y="76136"/>
                  </a:lnTo>
                  <a:lnTo>
                    <a:pt x="76200" y="75818"/>
                  </a:lnTo>
                  <a:lnTo>
                    <a:pt x="69812" y="63372"/>
                  </a:lnTo>
                  <a:close/>
                </a:path>
              </a:pathLst>
            </a:custGeom>
            <a:solidFill>
              <a:srgbClr val="1A74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339" name="Google Shape;339;p15"/>
          <p:cNvGrpSpPr/>
          <p:nvPr/>
        </p:nvGrpSpPr>
        <p:grpSpPr>
          <a:xfrm>
            <a:off x="2387345" y="4559046"/>
            <a:ext cx="2103120" cy="693166"/>
            <a:chOff x="2387345" y="4559046"/>
            <a:chExt cx="2103120" cy="693166"/>
          </a:xfrm>
        </p:grpSpPr>
        <p:sp>
          <p:nvSpPr>
            <p:cNvPr id="340" name="Google Shape;340;p15"/>
            <p:cNvSpPr/>
            <p:nvPr/>
          </p:nvSpPr>
          <p:spPr>
            <a:xfrm>
              <a:off x="2387345" y="4559046"/>
              <a:ext cx="2103120" cy="337185"/>
            </a:xfrm>
            <a:custGeom>
              <a:avLst/>
              <a:gdLst/>
              <a:ahLst/>
              <a:cxnLst/>
              <a:rect l="l" t="t" r="r" b="b"/>
              <a:pathLst>
                <a:path w="2103120" h="337185" extrusionOk="0">
                  <a:moveTo>
                    <a:pt x="2046986" y="0"/>
                  </a:moveTo>
                  <a:lnTo>
                    <a:pt x="56134" y="0"/>
                  </a:lnTo>
                  <a:lnTo>
                    <a:pt x="34290" y="4413"/>
                  </a:lnTo>
                  <a:lnTo>
                    <a:pt x="16446" y="16446"/>
                  </a:lnTo>
                  <a:lnTo>
                    <a:pt x="4413" y="34289"/>
                  </a:lnTo>
                  <a:lnTo>
                    <a:pt x="0" y="56133"/>
                  </a:lnTo>
                  <a:lnTo>
                    <a:pt x="0" y="280669"/>
                  </a:lnTo>
                  <a:lnTo>
                    <a:pt x="4413" y="302513"/>
                  </a:lnTo>
                  <a:lnTo>
                    <a:pt x="16446" y="320357"/>
                  </a:lnTo>
                  <a:lnTo>
                    <a:pt x="34290" y="332390"/>
                  </a:lnTo>
                  <a:lnTo>
                    <a:pt x="56134" y="336803"/>
                  </a:lnTo>
                  <a:lnTo>
                    <a:pt x="2046986" y="336803"/>
                  </a:lnTo>
                  <a:lnTo>
                    <a:pt x="2068830" y="332390"/>
                  </a:lnTo>
                  <a:lnTo>
                    <a:pt x="2086673" y="320357"/>
                  </a:lnTo>
                  <a:lnTo>
                    <a:pt x="2098706" y="302513"/>
                  </a:lnTo>
                  <a:lnTo>
                    <a:pt x="2103120" y="280669"/>
                  </a:lnTo>
                  <a:lnTo>
                    <a:pt x="2103120" y="56133"/>
                  </a:lnTo>
                  <a:lnTo>
                    <a:pt x="2098706" y="34289"/>
                  </a:lnTo>
                  <a:lnTo>
                    <a:pt x="2086673" y="16446"/>
                  </a:lnTo>
                  <a:lnTo>
                    <a:pt x="2068830" y="4413"/>
                  </a:lnTo>
                  <a:lnTo>
                    <a:pt x="204698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41" name="Google Shape;341;p15"/>
            <p:cNvSpPr/>
            <p:nvPr/>
          </p:nvSpPr>
          <p:spPr>
            <a:xfrm>
              <a:off x="2387345" y="4559046"/>
              <a:ext cx="2103120" cy="337185"/>
            </a:xfrm>
            <a:custGeom>
              <a:avLst/>
              <a:gdLst/>
              <a:ahLst/>
              <a:cxnLst/>
              <a:rect l="l" t="t" r="r" b="b"/>
              <a:pathLst>
                <a:path w="2103120" h="337185" extrusionOk="0">
                  <a:moveTo>
                    <a:pt x="0" y="56133"/>
                  </a:moveTo>
                  <a:lnTo>
                    <a:pt x="4413" y="34289"/>
                  </a:lnTo>
                  <a:lnTo>
                    <a:pt x="16446" y="16446"/>
                  </a:lnTo>
                  <a:lnTo>
                    <a:pt x="34290" y="4413"/>
                  </a:lnTo>
                  <a:lnTo>
                    <a:pt x="56134" y="0"/>
                  </a:lnTo>
                  <a:lnTo>
                    <a:pt x="2046986" y="0"/>
                  </a:lnTo>
                  <a:lnTo>
                    <a:pt x="2068830" y="4413"/>
                  </a:lnTo>
                  <a:lnTo>
                    <a:pt x="2086673" y="16446"/>
                  </a:lnTo>
                  <a:lnTo>
                    <a:pt x="2098706" y="34289"/>
                  </a:lnTo>
                  <a:lnTo>
                    <a:pt x="2103120" y="56133"/>
                  </a:lnTo>
                  <a:lnTo>
                    <a:pt x="2103120" y="280669"/>
                  </a:lnTo>
                  <a:lnTo>
                    <a:pt x="2098706" y="302513"/>
                  </a:lnTo>
                  <a:lnTo>
                    <a:pt x="2086673" y="320357"/>
                  </a:lnTo>
                  <a:lnTo>
                    <a:pt x="2068830" y="332390"/>
                  </a:lnTo>
                  <a:lnTo>
                    <a:pt x="2046986" y="336803"/>
                  </a:lnTo>
                  <a:lnTo>
                    <a:pt x="56134" y="336803"/>
                  </a:lnTo>
                  <a:lnTo>
                    <a:pt x="34290" y="332390"/>
                  </a:lnTo>
                  <a:lnTo>
                    <a:pt x="16446" y="320357"/>
                  </a:lnTo>
                  <a:lnTo>
                    <a:pt x="4413" y="302513"/>
                  </a:lnTo>
                  <a:lnTo>
                    <a:pt x="0" y="280669"/>
                  </a:lnTo>
                  <a:lnTo>
                    <a:pt x="0" y="56133"/>
                  </a:lnTo>
                  <a:close/>
                </a:path>
              </a:pathLst>
            </a:custGeom>
            <a:noFill/>
            <a:ln w="19050" cap="flat" cmpd="sng">
              <a:solidFill>
                <a:srgbClr val="1A74EB"/>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42" name="Google Shape;342;p15"/>
            <p:cNvSpPr/>
            <p:nvPr/>
          </p:nvSpPr>
          <p:spPr>
            <a:xfrm>
              <a:off x="3409949" y="4904232"/>
              <a:ext cx="76200" cy="347980"/>
            </a:xfrm>
            <a:custGeom>
              <a:avLst/>
              <a:gdLst/>
              <a:ahLst/>
              <a:cxnLst/>
              <a:rect l="l" t="t" r="r" b="b"/>
              <a:pathLst>
                <a:path w="76200" h="347979" extrusionOk="0">
                  <a:moveTo>
                    <a:pt x="44459" y="76136"/>
                  </a:moveTo>
                  <a:lnTo>
                    <a:pt x="31759" y="76263"/>
                  </a:lnTo>
                  <a:lnTo>
                    <a:pt x="34671" y="347980"/>
                  </a:lnTo>
                  <a:lnTo>
                    <a:pt x="47371" y="347853"/>
                  </a:lnTo>
                  <a:lnTo>
                    <a:pt x="44459" y="76136"/>
                  </a:lnTo>
                  <a:close/>
                </a:path>
                <a:path w="76200" h="347979" extrusionOk="0">
                  <a:moveTo>
                    <a:pt x="37338" y="0"/>
                  </a:moveTo>
                  <a:lnTo>
                    <a:pt x="0" y="76581"/>
                  </a:lnTo>
                  <a:lnTo>
                    <a:pt x="31759" y="76263"/>
                  </a:lnTo>
                  <a:lnTo>
                    <a:pt x="31623" y="63500"/>
                  </a:lnTo>
                  <a:lnTo>
                    <a:pt x="44323" y="63373"/>
                  </a:lnTo>
                  <a:lnTo>
                    <a:pt x="69820" y="63373"/>
                  </a:lnTo>
                  <a:lnTo>
                    <a:pt x="37338" y="0"/>
                  </a:lnTo>
                  <a:close/>
                </a:path>
                <a:path w="76200" h="347979" extrusionOk="0">
                  <a:moveTo>
                    <a:pt x="44323" y="63373"/>
                  </a:moveTo>
                  <a:lnTo>
                    <a:pt x="31623" y="63500"/>
                  </a:lnTo>
                  <a:lnTo>
                    <a:pt x="31759" y="76263"/>
                  </a:lnTo>
                  <a:lnTo>
                    <a:pt x="44459" y="76136"/>
                  </a:lnTo>
                  <a:lnTo>
                    <a:pt x="44323" y="63373"/>
                  </a:lnTo>
                  <a:close/>
                </a:path>
                <a:path w="76200" h="347979" extrusionOk="0">
                  <a:moveTo>
                    <a:pt x="69820" y="63373"/>
                  </a:moveTo>
                  <a:lnTo>
                    <a:pt x="44323" y="63373"/>
                  </a:lnTo>
                  <a:lnTo>
                    <a:pt x="44459" y="76136"/>
                  </a:lnTo>
                  <a:lnTo>
                    <a:pt x="76200" y="75819"/>
                  </a:lnTo>
                  <a:lnTo>
                    <a:pt x="69820" y="63373"/>
                  </a:lnTo>
                  <a:close/>
                </a:path>
              </a:pathLst>
            </a:custGeom>
            <a:solidFill>
              <a:srgbClr val="1A74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343" name="Google Shape;343;p15"/>
          <p:cNvGrpSpPr/>
          <p:nvPr/>
        </p:nvGrpSpPr>
        <p:grpSpPr>
          <a:xfrm>
            <a:off x="9254490" y="4557521"/>
            <a:ext cx="2103120" cy="693166"/>
            <a:chOff x="9254490" y="4557521"/>
            <a:chExt cx="2103120" cy="693166"/>
          </a:xfrm>
        </p:grpSpPr>
        <p:sp>
          <p:nvSpPr>
            <p:cNvPr id="344" name="Google Shape;344;p15"/>
            <p:cNvSpPr/>
            <p:nvPr/>
          </p:nvSpPr>
          <p:spPr>
            <a:xfrm>
              <a:off x="9254490" y="4557521"/>
              <a:ext cx="2103120" cy="338455"/>
            </a:xfrm>
            <a:custGeom>
              <a:avLst/>
              <a:gdLst/>
              <a:ahLst/>
              <a:cxnLst/>
              <a:rect l="l" t="t" r="r" b="b"/>
              <a:pathLst>
                <a:path w="2103120" h="338454" extrusionOk="0">
                  <a:moveTo>
                    <a:pt x="2046732" y="0"/>
                  </a:moveTo>
                  <a:lnTo>
                    <a:pt x="56388" y="0"/>
                  </a:lnTo>
                  <a:lnTo>
                    <a:pt x="34450" y="4435"/>
                  </a:lnTo>
                  <a:lnTo>
                    <a:pt x="16525" y="16525"/>
                  </a:lnTo>
                  <a:lnTo>
                    <a:pt x="4435" y="34450"/>
                  </a:lnTo>
                  <a:lnTo>
                    <a:pt x="0" y="56387"/>
                  </a:lnTo>
                  <a:lnTo>
                    <a:pt x="0" y="281940"/>
                  </a:lnTo>
                  <a:lnTo>
                    <a:pt x="4435" y="303877"/>
                  </a:lnTo>
                  <a:lnTo>
                    <a:pt x="16525" y="321802"/>
                  </a:lnTo>
                  <a:lnTo>
                    <a:pt x="34450" y="333892"/>
                  </a:lnTo>
                  <a:lnTo>
                    <a:pt x="56388" y="338327"/>
                  </a:lnTo>
                  <a:lnTo>
                    <a:pt x="2046732" y="338327"/>
                  </a:lnTo>
                  <a:lnTo>
                    <a:pt x="2068669" y="333892"/>
                  </a:lnTo>
                  <a:lnTo>
                    <a:pt x="2086594" y="321802"/>
                  </a:lnTo>
                  <a:lnTo>
                    <a:pt x="2098684" y="303877"/>
                  </a:lnTo>
                  <a:lnTo>
                    <a:pt x="2103120" y="281940"/>
                  </a:lnTo>
                  <a:lnTo>
                    <a:pt x="2103120" y="56387"/>
                  </a:lnTo>
                  <a:lnTo>
                    <a:pt x="2098684" y="34450"/>
                  </a:lnTo>
                  <a:lnTo>
                    <a:pt x="2086594" y="16525"/>
                  </a:lnTo>
                  <a:lnTo>
                    <a:pt x="2068669" y="4435"/>
                  </a:lnTo>
                  <a:lnTo>
                    <a:pt x="2046732"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45" name="Google Shape;345;p15"/>
            <p:cNvSpPr/>
            <p:nvPr/>
          </p:nvSpPr>
          <p:spPr>
            <a:xfrm>
              <a:off x="9254490" y="4557521"/>
              <a:ext cx="2103120" cy="338455"/>
            </a:xfrm>
            <a:custGeom>
              <a:avLst/>
              <a:gdLst/>
              <a:ahLst/>
              <a:cxnLst/>
              <a:rect l="l" t="t" r="r" b="b"/>
              <a:pathLst>
                <a:path w="2103120" h="338454" extrusionOk="0">
                  <a:moveTo>
                    <a:pt x="0" y="56387"/>
                  </a:moveTo>
                  <a:lnTo>
                    <a:pt x="4435" y="34450"/>
                  </a:lnTo>
                  <a:lnTo>
                    <a:pt x="16525" y="16525"/>
                  </a:lnTo>
                  <a:lnTo>
                    <a:pt x="34450" y="4435"/>
                  </a:lnTo>
                  <a:lnTo>
                    <a:pt x="56388" y="0"/>
                  </a:lnTo>
                  <a:lnTo>
                    <a:pt x="2046732" y="0"/>
                  </a:lnTo>
                  <a:lnTo>
                    <a:pt x="2068669" y="4435"/>
                  </a:lnTo>
                  <a:lnTo>
                    <a:pt x="2086594" y="16525"/>
                  </a:lnTo>
                  <a:lnTo>
                    <a:pt x="2098684" y="34450"/>
                  </a:lnTo>
                  <a:lnTo>
                    <a:pt x="2103120" y="56387"/>
                  </a:lnTo>
                  <a:lnTo>
                    <a:pt x="2103120" y="281940"/>
                  </a:lnTo>
                  <a:lnTo>
                    <a:pt x="2098684" y="303877"/>
                  </a:lnTo>
                  <a:lnTo>
                    <a:pt x="2086594" y="321802"/>
                  </a:lnTo>
                  <a:lnTo>
                    <a:pt x="2068669" y="333892"/>
                  </a:lnTo>
                  <a:lnTo>
                    <a:pt x="2046732" y="338327"/>
                  </a:lnTo>
                  <a:lnTo>
                    <a:pt x="56388" y="338327"/>
                  </a:lnTo>
                  <a:lnTo>
                    <a:pt x="34450" y="333892"/>
                  </a:lnTo>
                  <a:lnTo>
                    <a:pt x="16525" y="321802"/>
                  </a:lnTo>
                  <a:lnTo>
                    <a:pt x="4435" y="303877"/>
                  </a:lnTo>
                  <a:lnTo>
                    <a:pt x="0" y="281940"/>
                  </a:lnTo>
                  <a:lnTo>
                    <a:pt x="0" y="56387"/>
                  </a:lnTo>
                  <a:close/>
                </a:path>
              </a:pathLst>
            </a:custGeom>
            <a:noFill/>
            <a:ln w="19025" cap="flat" cmpd="sng">
              <a:solidFill>
                <a:srgbClr val="1A74EB"/>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46" name="Google Shape;346;p15"/>
            <p:cNvSpPr/>
            <p:nvPr/>
          </p:nvSpPr>
          <p:spPr>
            <a:xfrm>
              <a:off x="10277094" y="4902707"/>
              <a:ext cx="76200" cy="347980"/>
            </a:xfrm>
            <a:custGeom>
              <a:avLst/>
              <a:gdLst/>
              <a:ahLst/>
              <a:cxnLst/>
              <a:rect l="l" t="t" r="r" b="b"/>
              <a:pathLst>
                <a:path w="76200" h="347979" extrusionOk="0">
                  <a:moveTo>
                    <a:pt x="44459" y="76136"/>
                  </a:moveTo>
                  <a:lnTo>
                    <a:pt x="31758" y="76263"/>
                  </a:lnTo>
                  <a:lnTo>
                    <a:pt x="34671" y="347980"/>
                  </a:lnTo>
                  <a:lnTo>
                    <a:pt x="47371" y="347853"/>
                  </a:lnTo>
                  <a:lnTo>
                    <a:pt x="44459" y="76136"/>
                  </a:lnTo>
                  <a:close/>
                </a:path>
                <a:path w="76200" h="347979" extrusionOk="0">
                  <a:moveTo>
                    <a:pt x="37338" y="0"/>
                  </a:moveTo>
                  <a:lnTo>
                    <a:pt x="0" y="76581"/>
                  </a:lnTo>
                  <a:lnTo>
                    <a:pt x="31758" y="76263"/>
                  </a:lnTo>
                  <a:lnTo>
                    <a:pt x="31623" y="63627"/>
                  </a:lnTo>
                  <a:lnTo>
                    <a:pt x="44323" y="63373"/>
                  </a:lnTo>
                  <a:lnTo>
                    <a:pt x="69820" y="63373"/>
                  </a:lnTo>
                  <a:lnTo>
                    <a:pt x="37338" y="0"/>
                  </a:lnTo>
                  <a:close/>
                </a:path>
                <a:path w="76200" h="347979" extrusionOk="0">
                  <a:moveTo>
                    <a:pt x="44323" y="63373"/>
                  </a:moveTo>
                  <a:lnTo>
                    <a:pt x="31623" y="63627"/>
                  </a:lnTo>
                  <a:lnTo>
                    <a:pt x="31758" y="76263"/>
                  </a:lnTo>
                  <a:lnTo>
                    <a:pt x="44459" y="76136"/>
                  </a:lnTo>
                  <a:lnTo>
                    <a:pt x="44323" y="63373"/>
                  </a:lnTo>
                  <a:close/>
                </a:path>
                <a:path w="76200" h="347979" extrusionOk="0">
                  <a:moveTo>
                    <a:pt x="69820" y="63373"/>
                  </a:moveTo>
                  <a:lnTo>
                    <a:pt x="44323" y="63373"/>
                  </a:lnTo>
                  <a:lnTo>
                    <a:pt x="44459" y="76136"/>
                  </a:lnTo>
                  <a:lnTo>
                    <a:pt x="76200" y="75819"/>
                  </a:lnTo>
                  <a:lnTo>
                    <a:pt x="69820" y="63373"/>
                  </a:lnTo>
                  <a:close/>
                </a:path>
              </a:pathLst>
            </a:custGeom>
            <a:solidFill>
              <a:srgbClr val="1A74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347" name="Google Shape;347;p15"/>
          <p:cNvGrpSpPr/>
          <p:nvPr/>
        </p:nvGrpSpPr>
        <p:grpSpPr>
          <a:xfrm>
            <a:off x="4682490" y="4555997"/>
            <a:ext cx="2103120" cy="338455"/>
            <a:chOff x="4682490" y="4555997"/>
            <a:chExt cx="2103120" cy="338455"/>
          </a:xfrm>
        </p:grpSpPr>
        <p:sp>
          <p:nvSpPr>
            <p:cNvPr id="348" name="Google Shape;348;p15"/>
            <p:cNvSpPr/>
            <p:nvPr/>
          </p:nvSpPr>
          <p:spPr>
            <a:xfrm>
              <a:off x="4682490" y="4555997"/>
              <a:ext cx="2103120" cy="338455"/>
            </a:xfrm>
            <a:custGeom>
              <a:avLst/>
              <a:gdLst/>
              <a:ahLst/>
              <a:cxnLst/>
              <a:rect l="l" t="t" r="r" b="b"/>
              <a:pathLst>
                <a:path w="2103120" h="338454" extrusionOk="0">
                  <a:moveTo>
                    <a:pt x="2046732" y="0"/>
                  </a:moveTo>
                  <a:lnTo>
                    <a:pt x="56388" y="0"/>
                  </a:lnTo>
                  <a:lnTo>
                    <a:pt x="34450" y="4435"/>
                  </a:lnTo>
                  <a:lnTo>
                    <a:pt x="16525" y="16525"/>
                  </a:lnTo>
                  <a:lnTo>
                    <a:pt x="4435" y="34450"/>
                  </a:lnTo>
                  <a:lnTo>
                    <a:pt x="0" y="56387"/>
                  </a:lnTo>
                  <a:lnTo>
                    <a:pt x="0" y="281940"/>
                  </a:lnTo>
                  <a:lnTo>
                    <a:pt x="4435" y="303877"/>
                  </a:lnTo>
                  <a:lnTo>
                    <a:pt x="16525" y="321802"/>
                  </a:lnTo>
                  <a:lnTo>
                    <a:pt x="34450" y="333892"/>
                  </a:lnTo>
                  <a:lnTo>
                    <a:pt x="56388" y="338327"/>
                  </a:lnTo>
                  <a:lnTo>
                    <a:pt x="2046732" y="338327"/>
                  </a:lnTo>
                  <a:lnTo>
                    <a:pt x="2068669" y="333892"/>
                  </a:lnTo>
                  <a:lnTo>
                    <a:pt x="2086594" y="321802"/>
                  </a:lnTo>
                  <a:lnTo>
                    <a:pt x="2098684" y="303877"/>
                  </a:lnTo>
                  <a:lnTo>
                    <a:pt x="2103120" y="281940"/>
                  </a:lnTo>
                  <a:lnTo>
                    <a:pt x="2103120" y="56387"/>
                  </a:lnTo>
                  <a:lnTo>
                    <a:pt x="2098684" y="34450"/>
                  </a:lnTo>
                  <a:lnTo>
                    <a:pt x="2086594" y="16525"/>
                  </a:lnTo>
                  <a:lnTo>
                    <a:pt x="2068669" y="4435"/>
                  </a:lnTo>
                  <a:lnTo>
                    <a:pt x="2046732"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49" name="Google Shape;349;p15"/>
            <p:cNvSpPr/>
            <p:nvPr/>
          </p:nvSpPr>
          <p:spPr>
            <a:xfrm>
              <a:off x="4682490" y="4555997"/>
              <a:ext cx="2103120" cy="338455"/>
            </a:xfrm>
            <a:custGeom>
              <a:avLst/>
              <a:gdLst/>
              <a:ahLst/>
              <a:cxnLst/>
              <a:rect l="l" t="t" r="r" b="b"/>
              <a:pathLst>
                <a:path w="2103120" h="338454" extrusionOk="0">
                  <a:moveTo>
                    <a:pt x="0" y="56387"/>
                  </a:moveTo>
                  <a:lnTo>
                    <a:pt x="4435" y="34450"/>
                  </a:lnTo>
                  <a:lnTo>
                    <a:pt x="16525" y="16525"/>
                  </a:lnTo>
                  <a:lnTo>
                    <a:pt x="34450" y="4435"/>
                  </a:lnTo>
                  <a:lnTo>
                    <a:pt x="56388" y="0"/>
                  </a:lnTo>
                  <a:lnTo>
                    <a:pt x="2046732" y="0"/>
                  </a:lnTo>
                  <a:lnTo>
                    <a:pt x="2068669" y="4435"/>
                  </a:lnTo>
                  <a:lnTo>
                    <a:pt x="2086594" y="16525"/>
                  </a:lnTo>
                  <a:lnTo>
                    <a:pt x="2098684" y="34450"/>
                  </a:lnTo>
                  <a:lnTo>
                    <a:pt x="2103120" y="56387"/>
                  </a:lnTo>
                  <a:lnTo>
                    <a:pt x="2103120" y="281940"/>
                  </a:lnTo>
                  <a:lnTo>
                    <a:pt x="2098684" y="303877"/>
                  </a:lnTo>
                  <a:lnTo>
                    <a:pt x="2086594" y="321802"/>
                  </a:lnTo>
                  <a:lnTo>
                    <a:pt x="2068669" y="333892"/>
                  </a:lnTo>
                  <a:lnTo>
                    <a:pt x="2046732" y="338327"/>
                  </a:lnTo>
                  <a:lnTo>
                    <a:pt x="56388" y="338327"/>
                  </a:lnTo>
                  <a:lnTo>
                    <a:pt x="34450" y="333892"/>
                  </a:lnTo>
                  <a:lnTo>
                    <a:pt x="16525" y="321802"/>
                  </a:lnTo>
                  <a:lnTo>
                    <a:pt x="4435" y="303877"/>
                  </a:lnTo>
                  <a:lnTo>
                    <a:pt x="0" y="281940"/>
                  </a:lnTo>
                  <a:lnTo>
                    <a:pt x="0" y="56387"/>
                  </a:lnTo>
                  <a:close/>
                </a:path>
              </a:pathLst>
            </a:custGeom>
            <a:noFill/>
            <a:ln w="19025" cap="flat" cmpd="sng">
              <a:solidFill>
                <a:srgbClr val="1A74EB"/>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350" name="Google Shape;350;p15"/>
          <p:cNvGrpSpPr/>
          <p:nvPr/>
        </p:nvGrpSpPr>
        <p:grpSpPr>
          <a:xfrm>
            <a:off x="7005066" y="4555997"/>
            <a:ext cx="2103120" cy="337185"/>
            <a:chOff x="7005066" y="4555997"/>
            <a:chExt cx="2103120" cy="337185"/>
          </a:xfrm>
        </p:grpSpPr>
        <p:sp>
          <p:nvSpPr>
            <p:cNvPr id="351" name="Google Shape;351;p15"/>
            <p:cNvSpPr/>
            <p:nvPr/>
          </p:nvSpPr>
          <p:spPr>
            <a:xfrm>
              <a:off x="7005066" y="4555997"/>
              <a:ext cx="2103120" cy="337185"/>
            </a:xfrm>
            <a:custGeom>
              <a:avLst/>
              <a:gdLst/>
              <a:ahLst/>
              <a:cxnLst/>
              <a:rect l="l" t="t" r="r" b="b"/>
              <a:pathLst>
                <a:path w="2103120" h="337185" extrusionOk="0">
                  <a:moveTo>
                    <a:pt x="2046986" y="0"/>
                  </a:moveTo>
                  <a:lnTo>
                    <a:pt x="56134" y="0"/>
                  </a:lnTo>
                  <a:lnTo>
                    <a:pt x="34290" y="4413"/>
                  </a:lnTo>
                  <a:lnTo>
                    <a:pt x="16446" y="16446"/>
                  </a:lnTo>
                  <a:lnTo>
                    <a:pt x="4413" y="34289"/>
                  </a:lnTo>
                  <a:lnTo>
                    <a:pt x="0" y="56133"/>
                  </a:lnTo>
                  <a:lnTo>
                    <a:pt x="0" y="280669"/>
                  </a:lnTo>
                  <a:lnTo>
                    <a:pt x="4413" y="302513"/>
                  </a:lnTo>
                  <a:lnTo>
                    <a:pt x="16446" y="320357"/>
                  </a:lnTo>
                  <a:lnTo>
                    <a:pt x="34290" y="332390"/>
                  </a:lnTo>
                  <a:lnTo>
                    <a:pt x="56134" y="336803"/>
                  </a:lnTo>
                  <a:lnTo>
                    <a:pt x="2046986" y="336803"/>
                  </a:lnTo>
                  <a:lnTo>
                    <a:pt x="2068830" y="332390"/>
                  </a:lnTo>
                  <a:lnTo>
                    <a:pt x="2086673" y="320357"/>
                  </a:lnTo>
                  <a:lnTo>
                    <a:pt x="2098706" y="302513"/>
                  </a:lnTo>
                  <a:lnTo>
                    <a:pt x="2103120" y="280669"/>
                  </a:lnTo>
                  <a:lnTo>
                    <a:pt x="2103120" y="56133"/>
                  </a:lnTo>
                  <a:lnTo>
                    <a:pt x="2098706" y="34289"/>
                  </a:lnTo>
                  <a:lnTo>
                    <a:pt x="2086673" y="16446"/>
                  </a:lnTo>
                  <a:lnTo>
                    <a:pt x="2068830" y="4413"/>
                  </a:lnTo>
                  <a:lnTo>
                    <a:pt x="204698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2" name="Google Shape;352;p15"/>
            <p:cNvSpPr/>
            <p:nvPr/>
          </p:nvSpPr>
          <p:spPr>
            <a:xfrm>
              <a:off x="7005066" y="4555997"/>
              <a:ext cx="2103120" cy="337185"/>
            </a:xfrm>
            <a:custGeom>
              <a:avLst/>
              <a:gdLst/>
              <a:ahLst/>
              <a:cxnLst/>
              <a:rect l="l" t="t" r="r" b="b"/>
              <a:pathLst>
                <a:path w="2103120" h="337185" extrusionOk="0">
                  <a:moveTo>
                    <a:pt x="0" y="56133"/>
                  </a:moveTo>
                  <a:lnTo>
                    <a:pt x="4413" y="34289"/>
                  </a:lnTo>
                  <a:lnTo>
                    <a:pt x="16446" y="16446"/>
                  </a:lnTo>
                  <a:lnTo>
                    <a:pt x="34290" y="4413"/>
                  </a:lnTo>
                  <a:lnTo>
                    <a:pt x="56134" y="0"/>
                  </a:lnTo>
                  <a:lnTo>
                    <a:pt x="2046986" y="0"/>
                  </a:lnTo>
                  <a:lnTo>
                    <a:pt x="2068830" y="4413"/>
                  </a:lnTo>
                  <a:lnTo>
                    <a:pt x="2086673" y="16446"/>
                  </a:lnTo>
                  <a:lnTo>
                    <a:pt x="2098706" y="34289"/>
                  </a:lnTo>
                  <a:lnTo>
                    <a:pt x="2103120" y="56133"/>
                  </a:lnTo>
                  <a:lnTo>
                    <a:pt x="2103120" y="280669"/>
                  </a:lnTo>
                  <a:lnTo>
                    <a:pt x="2098706" y="302513"/>
                  </a:lnTo>
                  <a:lnTo>
                    <a:pt x="2086673" y="320357"/>
                  </a:lnTo>
                  <a:lnTo>
                    <a:pt x="2068830" y="332390"/>
                  </a:lnTo>
                  <a:lnTo>
                    <a:pt x="2046986" y="336803"/>
                  </a:lnTo>
                  <a:lnTo>
                    <a:pt x="56134" y="336803"/>
                  </a:lnTo>
                  <a:lnTo>
                    <a:pt x="34290" y="332390"/>
                  </a:lnTo>
                  <a:lnTo>
                    <a:pt x="16446" y="320357"/>
                  </a:lnTo>
                  <a:lnTo>
                    <a:pt x="4413" y="302513"/>
                  </a:lnTo>
                  <a:lnTo>
                    <a:pt x="0" y="280669"/>
                  </a:lnTo>
                  <a:lnTo>
                    <a:pt x="0" y="56133"/>
                  </a:lnTo>
                  <a:close/>
                </a:path>
              </a:pathLst>
            </a:custGeom>
            <a:noFill/>
            <a:ln w="19050" cap="flat" cmpd="sng">
              <a:solidFill>
                <a:srgbClr val="1A74EB"/>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353" name="Google Shape;353;p15"/>
          <p:cNvGrpSpPr/>
          <p:nvPr/>
        </p:nvGrpSpPr>
        <p:grpSpPr>
          <a:xfrm>
            <a:off x="101346" y="4554473"/>
            <a:ext cx="2103120" cy="338455"/>
            <a:chOff x="101346" y="4554473"/>
            <a:chExt cx="2103120" cy="338455"/>
          </a:xfrm>
        </p:grpSpPr>
        <p:sp>
          <p:nvSpPr>
            <p:cNvPr id="354" name="Google Shape;354;p15"/>
            <p:cNvSpPr/>
            <p:nvPr/>
          </p:nvSpPr>
          <p:spPr>
            <a:xfrm>
              <a:off x="101346" y="4554473"/>
              <a:ext cx="2103120" cy="338455"/>
            </a:xfrm>
            <a:custGeom>
              <a:avLst/>
              <a:gdLst/>
              <a:ahLst/>
              <a:cxnLst/>
              <a:rect l="l" t="t" r="r" b="b"/>
              <a:pathLst>
                <a:path w="2103120" h="338454" extrusionOk="0">
                  <a:moveTo>
                    <a:pt x="2046732" y="0"/>
                  </a:moveTo>
                  <a:lnTo>
                    <a:pt x="56388" y="0"/>
                  </a:lnTo>
                  <a:lnTo>
                    <a:pt x="34440" y="4435"/>
                  </a:lnTo>
                  <a:lnTo>
                    <a:pt x="16516" y="16525"/>
                  </a:lnTo>
                  <a:lnTo>
                    <a:pt x="4431" y="34450"/>
                  </a:lnTo>
                  <a:lnTo>
                    <a:pt x="0" y="56387"/>
                  </a:lnTo>
                  <a:lnTo>
                    <a:pt x="0" y="281940"/>
                  </a:lnTo>
                  <a:lnTo>
                    <a:pt x="4431" y="303877"/>
                  </a:lnTo>
                  <a:lnTo>
                    <a:pt x="16516" y="321802"/>
                  </a:lnTo>
                  <a:lnTo>
                    <a:pt x="34440" y="333892"/>
                  </a:lnTo>
                  <a:lnTo>
                    <a:pt x="56388" y="338327"/>
                  </a:lnTo>
                  <a:lnTo>
                    <a:pt x="2046732" y="338327"/>
                  </a:lnTo>
                  <a:lnTo>
                    <a:pt x="2068669" y="333892"/>
                  </a:lnTo>
                  <a:lnTo>
                    <a:pt x="2086594" y="321802"/>
                  </a:lnTo>
                  <a:lnTo>
                    <a:pt x="2098684" y="303877"/>
                  </a:lnTo>
                  <a:lnTo>
                    <a:pt x="2103120" y="281940"/>
                  </a:lnTo>
                  <a:lnTo>
                    <a:pt x="2103120" y="56387"/>
                  </a:lnTo>
                  <a:lnTo>
                    <a:pt x="2098684" y="34450"/>
                  </a:lnTo>
                  <a:lnTo>
                    <a:pt x="2086594" y="16525"/>
                  </a:lnTo>
                  <a:lnTo>
                    <a:pt x="2068669" y="4435"/>
                  </a:lnTo>
                  <a:lnTo>
                    <a:pt x="2046732"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5" name="Google Shape;355;p15"/>
            <p:cNvSpPr/>
            <p:nvPr/>
          </p:nvSpPr>
          <p:spPr>
            <a:xfrm>
              <a:off x="101346" y="4554473"/>
              <a:ext cx="2103120" cy="338455"/>
            </a:xfrm>
            <a:custGeom>
              <a:avLst/>
              <a:gdLst/>
              <a:ahLst/>
              <a:cxnLst/>
              <a:rect l="l" t="t" r="r" b="b"/>
              <a:pathLst>
                <a:path w="2103120" h="338454" extrusionOk="0">
                  <a:moveTo>
                    <a:pt x="0" y="56387"/>
                  </a:moveTo>
                  <a:lnTo>
                    <a:pt x="4431" y="34450"/>
                  </a:lnTo>
                  <a:lnTo>
                    <a:pt x="16516" y="16525"/>
                  </a:lnTo>
                  <a:lnTo>
                    <a:pt x="34440" y="4435"/>
                  </a:lnTo>
                  <a:lnTo>
                    <a:pt x="56388" y="0"/>
                  </a:lnTo>
                  <a:lnTo>
                    <a:pt x="2046732" y="0"/>
                  </a:lnTo>
                  <a:lnTo>
                    <a:pt x="2068669" y="4435"/>
                  </a:lnTo>
                  <a:lnTo>
                    <a:pt x="2086594" y="16525"/>
                  </a:lnTo>
                  <a:lnTo>
                    <a:pt x="2098684" y="34450"/>
                  </a:lnTo>
                  <a:lnTo>
                    <a:pt x="2103120" y="56387"/>
                  </a:lnTo>
                  <a:lnTo>
                    <a:pt x="2103120" y="281940"/>
                  </a:lnTo>
                  <a:lnTo>
                    <a:pt x="2098684" y="303877"/>
                  </a:lnTo>
                  <a:lnTo>
                    <a:pt x="2086594" y="321802"/>
                  </a:lnTo>
                  <a:lnTo>
                    <a:pt x="2068669" y="333892"/>
                  </a:lnTo>
                  <a:lnTo>
                    <a:pt x="2046732" y="338327"/>
                  </a:lnTo>
                  <a:lnTo>
                    <a:pt x="56388" y="338327"/>
                  </a:lnTo>
                  <a:lnTo>
                    <a:pt x="34440" y="333892"/>
                  </a:lnTo>
                  <a:lnTo>
                    <a:pt x="16516" y="321802"/>
                  </a:lnTo>
                  <a:lnTo>
                    <a:pt x="4431" y="303877"/>
                  </a:lnTo>
                  <a:lnTo>
                    <a:pt x="0" y="281940"/>
                  </a:lnTo>
                  <a:lnTo>
                    <a:pt x="0" y="56387"/>
                  </a:lnTo>
                  <a:close/>
                </a:path>
              </a:pathLst>
            </a:custGeom>
            <a:noFill/>
            <a:ln w="19025" cap="flat" cmpd="sng">
              <a:solidFill>
                <a:srgbClr val="1A74EB"/>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356" name="Google Shape;356;p15"/>
          <p:cNvGrpSpPr/>
          <p:nvPr/>
        </p:nvGrpSpPr>
        <p:grpSpPr>
          <a:xfrm>
            <a:off x="2387345" y="4559046"/>
            <a:ext cx="2103120" cy="338455"/>
            <a:chOff x="2387345" y="4559046"/>
            <a:chExt cx="2103120" cy="338455"/>
          </a:xfrm>
        </p:grpSpPr>
        <p:sp>
          <p:nvSpPr>
            <p:cNvPr id="357" name="Google Shape;357;p15"/>
            <p:cNvSpPr/>
            <p:nvPr/>
          </p:nvSpPr>
          <p:spPr>
            <a:xfrm>
              <a:off x="2387345" y="4559046"/>
              <a:ext cx="2103120" cy="338455"/>
            </a:xfrm>
            <a:custGeom>
              <a:avLst/>
              <a:gdLst/>
              <a:ahLst/>
              <a:cxnLst/>
              <a:rect l="l" t="t" r="r" b="b"/>
              <a:pathLst>
                <a:path w="2103120" h="338454" extrusionOk="0">
                  <a:moveTo>
                    <a:pt x="2046732" y="0"/>
                  </a:moveTo>
                  <a:lnTo>
                    <a:pt x="56388" y="0"/>
                  </a:lnTo>
                  <a:lnTo>
                    <a:pt x="34450" y="4435"/>
                  </a:lnTo>
                  <a:lnTo>
                    <a:pt x="16525" y="16525"/>
                  </a:lnTo>
                  <a:lnTo>
                    <a:pt x="4435" y="34450"/>
                  </a:lnTo>
                  <a:lnTo>
                    <a:pt x="0" y="56387"/>
                  </a:lnTo>
                  <a:lnTo>
                    <a:pt x="0" y="281939"/>
                  </a:lnTo>
                  <a:lnTo>
                    <a:pt x="4435" y="303877"/>
                  </a:lnTo>
                  <a:lnTo>
                    <a:pt x="16525" y="321802"/>
                  </a:lnTo>
                  <a:lnTo>
                    <a:pt x="34450" y="333892"/>
                  </a:lnTo>
                  <a:lnTo>
                    <a:pt x="56388" y="338327"/>
                  </a:lnTo>
                  <a:lnTo>
                    <a:pt x="2046732" y="338327"/>
                  </a:lnTo>
                  <a:lnTo>
                    <a:pt x="2068669" y="333892"/>
                  </a:lnTo>
                  <a:lnTo>
                    <a:pt x="2086594" y="321802"/>
                  </a:lnTo>
                  <a:lnTo>
                    <a:pt x="2098684" y="303877"/>
                  </a:lnTo>
                  <a:lnTo>
                    <a:pt x="2103120" y="281939"/>
                  </a:lnTo>
                  <a:lnTo>
                    <a:pt x="2103120" y="56387"/>
                  </a:lnTo>
                  <a:lnTo>
                    <a:pt x="2098684" y="34450"/>
                  </a:lnTo>
                  <a:lnTo>
                    <a:pt x="2086594" y="16525"/>
                  </a:lnTo>
                  <a:lnTo>
                    <a:pt x="2068669" y="4435"/>
                  </a:lnTo>
                  <a:lnTo>
                    <a:pt x="2046732"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58" name="Google Shape;358;p15"/>
            <p:cNvSpPr/>
            <p:nvPr/>
          </p:nvSpPr>
          <p:spPr>
            <a:xfrm>
              <a:off x="2387345" y="4559046"/>
              <a:ext cx="2103120" cy="338455"/>
            </a:xfrm>
            <a:custGeom>
              <a:avLst/>
              <a:gdLst/>
              <a:ahLst/>
              <a:cxnLst/>
              <a:rect l="l" t="t" r="r" b="b"/>
              <a:pathLst>
                <a:path w="2103120" h="338454" extrusionOk="0">
                  <a:moveTo>
                    <a:pt x="0" y="56387"/>
                  </a:moveTo>
                  <a:lnTo>
                    <a:pt x="4435" y="34450"/>
                  </a:lnTo>
                  <a:lnTo>
                    <a:pt x="16525" y="16525"/>
                  </a:lnTo>
                  <a:lnTo>
                    <a:pt x="34450" y="4435"/>
                  </a:lnTo>
                  <a:lnTo>
                    <a:pt x="56388" y="0"/>
                  </a:lnTo>
                  <a:lnTo>
                    <a:pt x="2046732" y="0"/>
                  </a:lnTo>
                  <a:lnTo>
                    <a:pt x="2068669" y="4435"/>
                  </a:lnTo>
                  <a:lnTo>
                    <a:pt x="2086594" y="16525"/>
                  </a:lnTo>
                  <a:lnTo>
                    <a:pt x="2098684" y="34450"/>
                  </a:lnTo>
                  <a:lnTo>
                    <a:pt x="2103120" y="56387"/>
                  </a:lnTo>
                  <a:lnTo>
                    <a:pt x="2103120" y="281939"/>
                  </a:lnTo>
                  <a:lnTo>
                    <a:pt x="2098684" y="303877"/>
                  </a:lnTo>
                  <a:lnTo>
                    <a:pt x="2086594" y="321802"/>
                  </a:lnTo>
                  <a:lnTo>
                    <a:pt x="2068669" y="333892"/>
                  </a:lnTo>
                  <a:lnTo>
                    <a:pt x="2046732" y="338327"/>
                  </a:lnTo>
                  <a:lnTo>
                    <a:pt x="56388" y="338327"/>
                  </a:lnTo>
                  <a:lnTo>
                    <a:pt x="34450" y="333892"/>
                  </a:lnTo>
                  <a:lnTo>
                    <a:pt x="16525" y="321802"/>
                  </a:lnTo>
                  <a:lnTo>
                    <a:pt x="4435" y="303877"/>
                  </a:lnTo>
                  <a:lnTo>
                    <a:pt x="0" y="281939"/>
                  </a:lnTo>
                  <a:lnTo>
                    <a:pt x="0" y="56387"/>
                  </a:lnTo>
                  <a:close/>
                </a:path>
              </a:pathLst>
            </a:custGeom>
            <a:noFill/>
            <a:ln w="19025" cap="flat" cmpd="sng">
              <a:solidFill>
                <a:srgbClr val="1A74EB"/>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grpSp>
        <p:nvGrpSpPr>
          <p:cNvPr id="359" name="Google Shape;359;p15"/>
          <p:cNvGrpSpPr/>
          <p:nvPr/>
        </p:nvGrpSpPr>
        <p:grpSpPr>
          <a:xfrm>
            <a:off x="9254490" y="4559046"/>
            <a:ext cx="2103120" cy="337185"/>
            <a:chOff x="9254490" y="4559046"/>
            <a:chExt cx="2103120" cy="337185"/>
          </a:xfrm>
        </p:grpSpPr>
        <p:sp>
          <p:nvSpPr>
            <p:cNvPr id="360" name="Google Shape;360;p15"/>
            <p:cNvSpPr/>
            <p:nvPr/>
          </p:nvSpPr>
          <p:spPr>
            <a:xfrm>
              <a:off x="9254490" y="4559046"/>
              <a:ext cx="2103120" cy="337185"/>
            </a:xfrm>
            <a:custGeom>
              <a:avLst/>
              <a:gdLst/>
              <a:ahLst/>
              <a:cxnLst/>
              <a:rect l="l" t="t" r="r" b="b"/>
              <a:pathLst>
                <a:path w="2103120" h="337185" extrusionOk="0">
                  <a:moveTo>
                    <a:pt x="2046986" y="0"/>
                  </a:moveTo>
                  <a:lnTo>
                    <a:pt x="56134" y="0"/>
                  </a:lnTo>
                  <a:lnTo>
                    <a:pt x="34290" y="4413"/>
                  </a:lnTo>
                  <a:lnTo>
                    <a:pt x="16446" y="16446"/>
                  </a:lnTo>
                  <a:lnTo>
                    <a:pt x="4413" y="34289"/>
                  </a:lnTo>
                  <a:lnTo>
                    <a:pt x="0" y="56133"/>
                  </a:lnTo>
                  <a:lnTo>
                    <a:pt x="0" y="280669"/>
                  </a:lnTo>
                  <a:lnTo>
                    <a:pt x="4413" y="302513"/>
                  </a:lnTo>
                  <a:lnTo>
                    <a:pt x="16446" y="320357"/>
                  </a:lnTo>
                  <a:lnTo>
                    <a:pt x="34290" y="332390"/>
                  </a:lnTo>
                  <a:lnTo>
                    <a:pt x="56134" y="336803"/>
                  </a:lnTo>
                  <a:lnTo>
                    <a:pt x="2046986" y="336803"/>
                  </a:lnTo>
                  <a:lnTo>
                    <a:pt x="2068830" y="332390"/>
                  </a:lnTo>
                  <a:lnTo>
                    <a:pt x="2086673" y="320357"/>
                  </a:lnTo>
                  <a:lnTo>
                    <a:pt x="2098706" y="302513"/>
                  </a:lnTo>
                  <a:lnTo>
                    <a:pt x="2103120" y="280669"/>
                  </a:lnTo>
                  <a:lnTo>
                    <a:pt x="2103120" y="56133"/>
                  </a:lnTo>
                  <a:lnTo>
                    <a:pt x="2098706" y="34289"/>
                  </a:lnTo>
                  <a:lnTo>
                    <a:pt x="2086673" y="16446"/>
                  </a:lnTo>
                  <a:lnTo>
                    <a:pt x="2068830" y="4413"/>
                  </a:lnTo>
                  <a:lnTo>
                    <a:pt x="204698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1" name="Google Shape;361;p15"/>
            <p:cNvSpPr/>
            <p:nvPr/>
          </p:nvSpPr>
          <p:spPr>
            <a:xfrm>
              <a:off x="9254490" y="4559046"/>
              <a:ext cx="2103120" cy="337185"/>
            </a:xfrm>
            <a:custGeom>
              <a:avLst/>
              <a:gdLst/>
              <a:ahLst/>
              <a:cxnLst/>
              <a:rect l="l" t="t" r="r" b="b"/>
              <a:pathLst>
                <a:path w="2103120" h="337185" extrusionOk="0">
                  <a:moveTo>
                    <a:pt x="0" y="56133"/>
                  </a:moveTo>
                  <a:lnTo>
                    <a:pt x="4413" y="34289"/>
                  </a:lnTo>
                  <a:lnTo>
                    <a:pt x="16446" y="16446"/>
                  </a:lnTo>
                  <a:lnTo>
                    <a:pt x="34290" y="4413"/>
                  </a:lnTo>
                  <a:lnTo>
                    <a:pt x="56134" y="0"/>
                  </a:lnTo>
                  <a:lnTo>
                    <a:pt x="2046986" y="0"/>
                  </a:lnTo>
                  <a:lnTo>
                    <a:pt x="2068830" y="4413"/>
                  </a:lnTo>
                  <a:lnTo>
                    <a:pt x="2086673" y="16446"/>
                  </a:lnTo>
                  <a:lnTo>
                    <a:pt x="2098706" y="34289"/>
                  </a:lnTo>
                  <a:lnTo>
                    <a:pt x="2103120" y="56133"/>
                  </a:lnTo>
                  <a:lnTo>
                    <a:pt x="2103120" y="280669"/>
                  </a:lnTo>
                  <a:lnTo>
                    <a:pt x="2098706" y="302513"/>
                  </a:lnTo>
                  <a:lnTo>
                    <a:pt x="2086673" y="320357"/>
                  </a:lnTo>
                  <a:lnTo>
                    <a:pt x="2068830" y="332390"/>
                  </a:lnTo>
                  <a:lnTo>
                    <a:pt x="2046986" y="336803"/>
                  </a:lnTo>
                  <a:lnTo>
                    <a:pt x="56134" y="336803"/>
                  </a:lnTo>
                  <a:lnTo>
                    <a:pt x="34290" y="332390"/>
                  </a:lnTo>
                  <a:lnTo>
                    <a:pt x="16446" y="320357"/>
                  </a:lnTo>
                  <a:lnTo>
                    <a:pt x="4413" y="302513"/>
                  </a:lnTo>
                  <a:lnTo>
                    <a:pt x="0" y="280669"/>
                  </a:lnTo>
                  <a:lnTo>
                    <a:pt x="0" y="56133"/>
                  </a:lnTo>
                  <a:close/>
                </a:path>
              </a:pathLst>
            </a:custGeom>
            <a:noFill/>
            <a:ln w="19050" cap="flat" cmpd="sng">
              <a:solidFill>
                <a:srgbClr val="1A74EB"/>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362" name="Google Shape;362;p15"/>
          <p:cNvSpPr/>
          <p:nvPr/>
        </p:nvSpPr>
        <p:spPr>
          <a:xfrm>
            <a:off x="5706617" y="4901184"/>
            <a:ext cx="76200" cy="347980"/>
          </a:xfrm>
          <a:custGeom>
            <a:avLst/>
            <a:gdLst/>
            <a:ahLst/>
            <a:cxnLst/>
            <a:rect l="l" t="t" r="r" b="b"/>
            <a:pathLst>
              <a:path w="76200" h="347979" extrusionOk="0">
                <a:moveTo>
                  <a:pt x="44459" y="76136"/>
                </a:moveTo>
                <a:lnTo>
                  <a:pt x="31759" y="76263"/>
                </a:lnTo>
                <a:lnTo>
                  <a:pt x="34671" y="347980"/>
                </a:lnTo>
                <a:lnTo>
                  <a:pt x="47371" y="347853"/>
                </a:lnTo>
                <a:lnTo>
                  <a:pt x="44459" y="76136"/>
                </a:lnTo>
                <a:close/>
              </a:path>
              <a:path w="76200" h="347979" extrusionOk="0">
                <a:moveTo>
                  <a:pt x="37338" y="0"/>
                </a:moveTo>
                <a:lnTo>
                  <a:pt x="0" y="76581"/>
                </a:lnTo>
                <a:lnTo>
                  <a:pt x="31759" y="76263"/>
                </a:lnTo>
                <a:lnTo>
                  <a:pt x="31623" y="63500"/>
                </a:lnTo>
                <a:lnTo>
                  <a:pt x="44323" y="63373"/>
                </a:lnTo>
                <a:lnTo>
                  <a:pt x="69820" y="63373"/>
                </a:lnTo>
                <a:lnTo>
                  <a:pt x="37338" y="0"/>
                </a:lnTo>
                <a:close/>
              </a:path>
              <a:path w="76200" h="347979" extrusionOk="0">
                <a:moveTo>
                  <a:pt x="44323" y="63373"/>
                </a:moveTo>
                <a:lnTo>
                  <a:pt x="31623" y="63500"/>
                </a:lnTo>
                <a:lnTo>
                  <a:pt x="31759" y="76263"/>
                </a:lnTo>
                <a:lnTo>
                  <a:pt x="44459" y="76136"/>
                </a:lnTo>
                <a:lnTo>
                  <a:pt x="44323" y="63373"/>
                </a:lnTo>
                <a:close/>
              </a:path>
              <a:path w="76200" h="347979" extrusionOk="0">
                <a:moveTo>
                  <a:pt x="69820" y="63373"/>
                </a:moveTo>
                <a:lnTo>
                  <a:pt x="44323" y="63373"/>
                </a:lnTo>
                <a:lnTo>
                  <a:pt x="44459" y="76136"/>
                </a:lnTo>
                <a:lnTo>
                  <a:pt x="76200" y="75819"/>
                </a:lnTo>
                <a:lnTo>
                  <a:pt x="69820" y="63373"/>
                </a:lnTo>
                <a:close/>
              </a:path>
            </a:pathLst>
          </a:custGeom>
          <a:solidFill>
            <a:srgbClr val="1A74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3" name="Google Shape;363;p15"/>
          <p:cNvSpPr/>
          <p:nvPr/>
        </p:nvSpPr>
        <p:spPr>
          <a:xfrm>
            <a:off x="8033766" y="4901184"/>
            <a:ext cx="76200" cy="347980"/>
          </a:xfrm>
          <a:custGeom>
            <a:avLst/>
            <a:gdLst/>
            <a:ahLst/>
            <a:cxnLst/>
            <a:rect l="l" t="t" r="r" b="b"/>
            <a:pathLst>
              <a:path w="76200" h="347979" extrusionOk="0">
                <a:moveTo>
                  <a:pt x="44459" y="76136"/>
                </a:moveTo>
                <a:lnTo>
                  <a:pt x="31759" y="76263"/>
                </a:lnTo>
                <a:lnTo>
                  <a:pt x="34671" y="347980"/>
                </a:lnTo>
                <a:lnTo>
                  <a:pt x="47371" y="347853"/>
                </a:lnTo>
                <a:lnTo>
                  <a:pt x="44459" y="76136"/>
                </a:lnTo>
                <a:close/>
              </a:path>
              <a:path w="76200" h="347979" extrusionOk="0">
                <a:moveTo>
                  <a:pt x="37338" y="0"/>
                </a:moveTo>
                <a:lnTo>
                  <a:pt x="0" y="76581"/>
                </a:lnTo>
                <a:lnTo>
                  <a:pt x="31759" y="76263"/>
                </a:lnTo>
                <a:lnTo>
                  <a:pt x="31623" y="63500"/>
                </a:lnTo>
                <a:lnTo>
                  <a:pt x="44323" y="63373"/>
                </a:lnTo>
                <a:lnTo>
                  <a:pt x="69820" y="63373"/>
                </a:lnTo>
                <a:lnTo>
                  <a:pt x="37338" y="0"/>
                </a:lnTo>
                <a:close/>
              </a:path>
              <a:path w="76200" h="347979" extrusionOk="0">
                <a:moveTo>
                  <a:pt x="44323" y="63373"/>
                </a:moveTo>
                <a:lnTo>
                  <a:pt x="31623" y="63500"/>
                </a:lnTo>
                <a:lnTo>
                  <a:pt x="31759" y="76263"/>
                </a:lnTo>
                <a:lnTo>
                  <a:pt x="44459" y="76136"/>
                </a:lnTo>
                <a:lnTo>
                  <a:pt x="44323" y="63373"/>
                </a:lnTo>
                <a:close/>
              </a:path>
              <a:path w="76200" h="347979" extrusionOk="0">
                <a:moveTo>
                  <a:pt x="69820" y="63373"/>
                </a:moveTo>
                <a:lnTo>
                  <a:pt x="44323" y="63373"/>
                </a:lnTo>
                <a:lnTo>
                  <a:pt x="44459" y="76136"/>
                </a:lnTo>
                <a:lnTo>
                  <a:pt x="76200" y="75819"/>
                </a:lnTo>
                <a:lnTo>
                  <a:pt x="69820" y="63373"/>
                </a:lnTo>
                <a:close/>
              </a:path>
            </a:pathLst>
          </a:custGeom>
          <a:solidFill>
            <a:srgbClr val="1A74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4" name="Google Shape;364;p15"/>
          <p:cNvSpPr/>
          <p:nvPr/>
        </p:nvSpPr>
        <p:spPr>
          <a:xfrm>
            <a:off x="3411473" y="4904232"/>
            <a:ext cx="76200" cy="347980"/>
          </a:xfrm>
          <a:custGeom>
            <a:avLst/>
            <a:gdLst/>
            <a:ahLst/>
            <a:cxnLst/>
            <a:rect l="l" t="t" r="r" b="b"/>
            <a:pathLst>
              <a:path w="76200" h="347979" extrusionOk="0">
                <a:moveTo>
                  <a:pt x="44459" y="76136"/>
                </a:moveTo>
                <a:lnTo>
                  <a:pt x="31759" y="76263"/>
                </a:lnTo>
                <a:lnTo>
                  <a:pt x="34671" y="347980"/>
                </a:lnTo>
                <a:lnTo>
                  <a:pt x="47371" y="347853"/>
                </a:lnTo>
                <a:lnTo>
                  <a:pt x="44459" y="76136"/>
                </a:lnTo>
                <a:close/>
              </a:path>
              <a:path w="76200" h="347979" extrusionOk="0">
                <a:moveTo>
                  <a:pt x="37338" y="0"/>
                </a:moveTo>
                <a:lnTo>
                  <a:pt x="0" y="76581"/>
                </a:lnTo>
                <a:lnTo>
                  <a:pt x="31759" y="76263"/>
                </a:lnTo>
                <a:lnTo>
                  <a:pt x="31623" y="63500"/>
                </a:lnTo>
                <a:lnTo>
                  <a:pt x="44323" y="63373"/>
                </a:lnTo>
                <a:lnTo>
                  <a:pt x="69820" y="63373"/>
                </a:lnTo>
                <a:lnTo>
                  <a:pt x="37338" y="0"/>
                </a:lnTo>
                <a:close/>
              </a:path>
              <a:path w="76200" h="347979" extrusionOk="0">
                <a:moveTo>
                  <a:pt x="44323" y="63373"/>
                </a:moveTo>
                <a:lnTo>
                  <a:pt x="31623" y="63500"/>
                </a:lnTo>
                <a:lnTo>
                  <a:pt x="31759" y="76263"/>
                </a:lnTo>
                <a:lnTo>
                  <a:pt x="44459" y="76136"/>
                </a:lnTo>
                <a:lnTo>
                  <a:pt x="44323" y="63373"/>
                </a:lnTo>
                <a:close/>
              </a:path>
              <a:path w="76200" h="347979" extrusionOk="0">
                <a:moveTo>
                  <a:pt x="69820" y="63373"/>
                </a:moveTo>
                <a:lnTo>
                  <a:pt x="44323" y="63373"/>
                </a:lnTo>
                <a:lnTo>
                  <a:pt x="44459" y="76136"/>
                </a:lnTo>
                <a:lnTo>
                  <a:pt x="76200" y="75819"/>
                </a:lnTo>
                <a:lnTo>
                  <a:pt x="69820" y="63373"/>
                </a:lnTo>
                <a:close/>
              </a:path>
            </a:pathLst>
          </a:custGeom>
          <a:solidFill>
            <a:srgbClr val="1A74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5" name="Google Shape;365;p15"/>
          <p:cNvSpPr/>
          <p:nvPr/>
        </p:nvSpPr>
        <p:spPr>
          <a:xfrm>
            <a:off x="10277093" y="4904232"/>
            <a:ext cx="76200" cy="347980"/>
          </a:xfrm>
          <a:custGeom>
            <a:avLst/>
            <a:gdLst/>
            <a:ahLst/>
            <a:cxnLst/>
            <a:rect l="l" t="t" r="r" b="b"/>
            <a:pathLst>
              <a:path w="76200" h="347979" extrusionOk="0">
                <a:moveTo>
                  <a:pt x="44459" y="76136"/>
                </a:moveTo>
                <a:lnTo>
                  <a:pt x="31759" y="76263"/>
                </a:lnTo>
                <a:lnTo>
                  <a:pt x="34671" y="347980"/>
                </a:lnTo>
                <a:lnTo>
                  <a:pt x="47371" y="347853"/>
                </a:lnTo>
                <a:lnTo>
                  <a:pt x="44459" y="76136"/>
                </a:lnTo>
                <a:close/>
              </a:path>
              <a:path w="76200" h="347979" extrusionOk="0">
                <a:moveTo>
                  <a:pt x="37338" y="0"/>
                </a:moveTo>
                <a:lnTo>
                  <a:pt x="0" y="76581"/>
                </a:lnTo>
                <a:lnTo>
                  <a:pt x="31759" y="76263"/>
                </a:lnTo>
                <a:lnTo>
                  <a:pt x="31623" y="63500"/>
                </a:lnTo>
                <a:lnTo>
                  <a:pt x="44323" y="63373"/>
                </a:lnTo>
                <a:lnTo>
                  <a:pt x="69820" y="63373"/>
                </a:lnTo>
                <a:lnTo>
                  <a:pt x="37338" y="0"/>
                </a:lnTo>
                <a:close/>
              </a:path>
              <a:path w="76200" h="347979" extrusionOk="0">
                <a:moveTo>
                  <a:pt x="44323" y="63373"/>
                </a:moveTo>
                <a:lnTo>
                  <a:pt x="31623" y="63500"/>
                </a:lnTo>
                <a:lnTo>
                  <a:pt x="31759" y="76263"/>
                </a:lnTo>
                <a:lnTo>
                  <a:pt x="44459" y="76136"/>
                </a:lnTo>
                <a:lnTo>
                  <a:pt x="44323" y="63373"/>
                </a:lnTo>
                <a:close/>
              </a:path>
              <a:path w="76200" h="347979" extrusionOk="0">
                <a:moveTo>
                  <a:pt x="69820" y="63373"/>
                </a:moveTo>
                <a:lnTo>
                  <a:pt x="44323" y="63373"/>
                </a:lnTo>
                <a:lnTo>
                  <a:pt x="44459" y="76136"/>
                </a:lnTo>
                <a:lnTo>
                  <a:pt x="76200" y="75819"/>
                </a:lnTo>
                <a:lnTo>
                  <a:pt x="69820" y="63373"/>
                </a:lnTo>
                <a:close/>
              </a:path>
            </a:pathLst>
          </a:custGeom>
          <a:solidFill>
            <a:srgbClr val="1A74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6" name="Google Shape;366;p15"/>
          <p:cNvSpPr/>
          <p:nvPr/>
        </p:nvSpPr>
        <p:spPr>
          <a:xfrm>
            <a:off x="1128572" y="4899659"/>
            <a:ext cx="76200" cy="347980"/>
          </a:xfrm>
          <a:custGeom>
            <a:avLst/>
            <a:gdLst/>
            <a:ahLst/>
            <a:cxnLst/>
            <a:rect l="l" t="t" r="r" b="b"/>
            <a:pathLst>
              <a:path w="76200" h="347979" extrusionOk="0">
                <a:moveTo>
                  <a:pt x="44445" y="76136"/>
                </a:moveTo>
                <a:lnTo>
                  <a:pt x="31745" y="76263"/>
                </a:lnTo>
                <a:lnTo>
                  <a:pt x="34632" y="347979"/>
                </a:lnTo>
                <a:lnTo>
                  <a:pt x="47332" y="347852"/>
                </a:lnTo>
                <a:lnTo>
                  <a:pt x="44445" y="76136"/>
                </a:lnTo>
                <a:close/>
              </a:path>
              <a:path w="76200" h="347979" extrusionOk="0">
                <a:moveTo>
                  <a:pt x="37287" y="0"/>
                </a:moveTo>
                <a:lnTo>
                  <a:pt x="0" y="76580"/>
                </a:lnTo>
                <a:lnTo>
                  <a:pt x="31745" y="76263"/>
                </a:lnTo>
                <a:lnTo>
                  <a:pt x="31610" y="63499"/>
                </a:lnTo>
                <a:lnTo>
                  <a:pt x="44310" y="63372"/>
                </a:lnTo>
                <a:lnTo>
                  <a:pt x="69812" y="63372"/>
                </a:lnTo>
                <a:lnTo>
                  <a:pt x="37287" y="0"/>
                </a:lnTo>
                <a:close/>
              </a:path>
              <a:path w="76200" h="347979" extrusionOk="0">
                <a:moveTo>
                  <a:pt x="44310" y="63372"/>
                </a:moveTo>
                <a:lnTo>
                  <a:pt x="31610" y="63499"/>
                </a:lnTo>
                <a:lnTo>
                  <a:pt x="31745" y="76263"/>
                </a:lnTo>
                <a:lnTo>
                  <a:pt x="44445" y="76136"/>
                </a:lnTo>
                <a:lnTo>
                  <a:pt x="44310" y="63372"/>
                </a:lnTo>
                <a:close/>
              </a:path>
              <a:path w="76200" h="347979" extrusionOk="0">
                <a:moveTo>
                  <a:pt x="69812" y="63372"/>
                </a:moveTo>
                <a:lnTo>
                  <a:pt x="44310" y="63372"/>
                </a:lnTo>
                <a:lnTo>
                  <a:pt x="44445" y="76136"/>
                </a:lnTo>
                <a:lnTo>
                  <a:pt x="76200" y="75818"/>
                </a:lnTo>
                <a:lnTo>
                  <a:pt x="69812" y="63372"/>
                </a:lnTo>
                <a:close/>
              </a:path>
            </a:pathLst>
          </a:custGeom>
          <a:solidFill>
            <a:srgbClr val="1A74EB"/>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367" name="Google Shape;367;p15"/>
          <p:cNvGrpSpPr/>
          <p:nvPr/>
        </p:nvGrpSpPr>
        <p:grpSpPr>
          <a:xfrm>
            <a:off x="4056126" y="2334005"/>
            <a:ext cx="3607815" cy="757682"/>
            <a:chOff x="4056126" y="2334005"/>
            <a:chExt cx="3607815" cy="757682"/>
          </a:xfrm>
        </p:grpSpPr>
        <p:sp>
          <p:nvSpPr>
            <p:cNvPr id="368" name="Google Shape;368;p15"/>
            <p:cNvSpPr/>
            <p:nvPr/>
          </p:nvSpPr>
          <p:spPr>
            <a:xfrm>
              <a:off x="4229862" y="2334005"/>
              <a:ext cx="3434079" cy="585470"/>
            </a:xfrm>
            <a:custGeom>
              <a:avLst/>
              <a:gdLst/>
              <a:ahLst/>
              <a:cxnLst/>
              <a:rect l="l" t="t" r="r" b="b"/>
              <a:pathLst>
                <a:path w="3434079" h="585469" extrusionOk="0">
                  <a:moveTo>
                    <a:pt x="0" y="97536"/>
                  </a:moveTo>
                  <a:lnTo>
                    <a:pt x="7667" y="59578"/>
                  </a:lnTo>
                  <a:lnTo>
                    <a:pt x="28575" y="28575"/>
                  </a:lnTo>
                  <a:lnTo>
                    <a:pt x="59578" y="7667"/>
                  </a:lnTo>
                  <a:lnTo>
                    <a:pt x="97536" y="0"/>
                  </a:lnTo>
                  <a:lnTo>
                    <a:pt x="3336036" y="0"/>
                  </a:lnTo>
                  <a:lnTo>
                    <a:pt x="3373993" y="7667"/>
                  </a:lnTo>
                  <a:lnTo>
                    <a:pt x="3404997" y="28575"/>
                  </a:lnTo>
                  <a:lnTo>
                    <a:pt x="3425904" y="59578"/>
                  </a:lnTo>
                  <a:lnTo>
                    <a:pt x="3433572" y="97536"/>
                  </a:lnTo>
                  <a:lnTo>
                    <a:pt x="3433572" y="487680"/>
                  </a:lnTo>
                  <a:lnTo>
                    <a:pt x="3425904" y="525637"/>
                  </a:lnTo>
                  <a:lnTo>
                    <a:pt x="3404997" y="556641"/>
                  </a:lnTo>
                  <a:lnTo>
                    <a:pt x="3373993" y="577548"/>
                  </a:lnTo>
                  <a:lnTo>
                    <a:pt x="3336036" y="585216"/>
                  </a:lnTo>
                  <a:lnTo>
                    <a:pt x="97536" y="585216"/>
                  </a:lnTo>
                  <a:lnTo>
                    <a:pt x="59578" y="577548"/>
                  </a:lnTo>
                  <a:lnTo>
                    <a:pt x="28574" y="556641"/>
                  </a:lnTo>
                  <a:lnTo>
                    <a:pt x="7667" y="525637"/>
                  </a:lnTo>
                  <a:lnTo>
                    <a:pt x="0" y="487680"/>
                  </a:lnTo>
                  <a:lnTo>
                    <a:pt x="0" y="97536"/>
                  </a:lnTo>
                  <a:close/>
                </a:path>
              </a:pathLst>
            </a:custGeom>
            <a:noFill/>
            <a:ln w="19050" cap="flat" cmpd="sng">
              <a:solidFill>
                <a:srgbClr val="53154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69" name="Google Shape;369;p15"/>
            <p:cNvSpPr/>
            <p:nvPr/>
          </p:nvSpPr>
          <p:spPr>
            <a:xfrm>
              <a:off x="4138422" y="2411729"/>
              <a:ext cx="3434079" cy="585470"/>
            </a:xfrm>
            <a:custGeom>
              <a:avLst/>
              <a:gdLst/>
              <a:ahLst/>
              <a:cxnLst/>
              <a:rect l="l" t="t" r="r" b="b"/>
              <a:pathLst>
                <a:path w="3434079" h="585469" extrusionOk="0">
                  <a:moveTo>
                    <a:pt x="3336036" y="0"/>
                  </a:moveTo>
                  <a:lnTo>
                    <a:pt x="97536" y="0"/>
                  </a:lnTo>
                  <a:lnTo>
                    <a:pt x="59578" y="7667"/>
                  </a:lnTo>
                  <a:lnTo>
                    <a:pt x="28575" y="28575"/>
                  </a:lnTo>
                  <a:lnTo>
                    <a:pt x="7667" y="59578"/>
                  </a:lnTo>
                  <a:lnTo>
                    <a:pt x="0" y="97536"/>
                  </a:lnTo>
                  <a:lnTo>
                    <a:pt x="0" y="487680"/>
                  </a:lnTo>
                  <a:lnTo>
                    <a:pt x="7667" y="525637"/>
                  </a:lnTo>
                  <a:lnTo>
                    <a:pt x="28574" y="556641"/>
                  </a:lnTo>
                  <a:lnTo>
                    <a:pt x="59578" y="577548"/>
                  </a:lnTo>
                  <a:lnTo>
                    <a:pt x="97536" y="585216"/>
                  </a:lnTo>
                  <a:lnTo>
                    <a:pt x="3336036" y="585216"/>
                  </a:lnTo>
                  <a:lnTo>
                    <a:pt x="3373993" y="577548"/>
                  </a:lnTo>
                  <a:lnTo>
                    <a:pt x="3404997" y="556641"/>
                  </a:lnTo>
                  <a:lnTo>
                    <a:pt x="3425904" y="525637"/>
                  </a:lnTo>
                  <a:lnTo>
                    <a:pt x="3433572" y="487680"/>
                  </a:lnTo>
                  <a:lnTo>
                    <a:pt x="3433572" y="97536"/>
                  </a:lnTo>
                  <a:lnTo>
                    <a:pt x="3425904" y="59578"/>
                  </a:lnTo>
                  <a:lnTo>
                    <a:pt x="3404997" y="28575"/>
                  </a:lnTo>
                  <a:lnTo>
                    <a:pt x="3373993" y="7667"/>
                  </a:lnTo>
                  <a:lnTo>
                    <a:pt x="333603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70" name="Google Shape;370;p15"/>
            <p:cNvSpPr/>
            <p:nvPr/>
          </p:nvSpPr>
          <p:spPr>
            <a:xfrm>
              <a:off x="4138422" y="2411729"/>
              <a:ext cx="3434079" cy="585470"/>
            </a:xfrm>
            <a:custGeom>
              <a:avLst/>
              <a:gdLst/>
              <a:ahLst/>
              <a:cxnLst/>
              <a:rect l="l" t="t" r="r" b="b"/>
              <a:pathLst>
                <a:path w="3434079" h="585469" extrusionOk="0">
                  <a:moveTo>
                    <a:pt x="0" y="97536"/>
                  </a:moveTo>
                  <a:lnTo>
                    <a:pt x="7667" y="59578"/>
                  </a:lnTo>
                  <a:lnTo>
                    <a:pt x="28575" y="28575"/>
                  </a:lnTo>
                  <a:lnTo>
                    <a:pt x="59578" y="7667"/>
                  </a:lnTo>
                  <a:lnTo>
                    <a:pt x="97536" y="0"/>
                  </a:lnTo>
                  <a:lnTo>
                    <a:pt x="3336036" y="0"/>
                  </a:lnTo>
                  <a:lnTo>
                    <a:pt x="3373993" y="7667"/>
                  </a:lnTo>
                  <a:lnTo>
                    <a:pt x="3404997" y="28575"/>
                  </a:lnTo>
                  <a:lnTo>
                    <a:pt x="3425904" y="59578"/>
                  </a:lnTo>
                  <a:lnTo>
                    <a:pt x="3433572" y="97536"/>
                  </a:lnTo>
                  <a:lnTo>
                    <a:pt x="3433572" y="487680"/>
                  </a:lnTo>
                  <a:lnTo>
                    <a:pt x="3425904" y="525637"/>
                  </a:lnTo>
                  <a:lnTo>
                    <a:pt x="3404997" y="556641"/>
                  </a:lnTo>
                  <a:lnTo>
                    <a:pt x="3373993" y="577548"/>
                  </a:lnTo>
                  <a:lnTo>
                    <a:pt x="3336036" y="585216"/>
                  </a:lnTo>
                  <a:lnTo>
                    <a:pt x="97536" y="585216"/>
                  </a:lnTo>
                  <a:lnTo>
                    <a:pt x="59578" y="577548"/>
                  </a:lnTo>
                  <a:lnTo>
                    <a:pt x="28574" y="556641"/>
                  </a:lnTo>
                  <a:lnTo>
                    <a:pt x="7667" y="525637"/>
                  </a:lnTo>
                  <a:lnTo>
                    <a:pt x="0" y="487680"/>
                  </a:lnTo>
                  <a:lnTo>
                    <a:pt x="0" y="97536"/>
                  </a:lnTo>
                  <a:close/>
                </a:path>
              </a:pathLst>
            </a:custGeom>
            <a:noFill/>
            <a:ln w="19050" cap="flat" cmpd="sng">
              <a:solidFill>
                <a:srgbClr val="F65C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71" name="Google Shape;371;p15"/>
            <p:cNvSpPr/>
            <p:nvPr/>
          </p:nvSpPr>
          <p:spPr>
            <a:xfrm>
              <a:off x="4056126" y="2501645"/>
              <a:ext cx="3435350" cy="585470"/>
            </a:xfrm>
            <a:custGeom>
              <a:avLst/>
              <a:gdLst/>
              <a:ahLst/>
              <a:cxnLst/>
              <a:rect l="l" t="t" r="r" b="b"/>
              <a:pathLst>
                <a:path w="3435350" h="585469" extrusionOk="0">
                  <a:moveTo>
                    <a:pt x="3337560" y="0"/>
                  </a:moveTo>
                  <a:lnTo>
                    <a:pt x="97536" y="0"/>
                  </a:lnTo>
                  <a:lnTo>
                    <a:pt x="59578" y="7667"/>
                  </a:lnTo>
                  <a:lnTo>
                    <a:pt x="28575" y="28575"/>
                  </a:lnTo>
                  <a:lnTo>
                    <a:pt x="7667" y="59578"/>
                  </a:lnTo>
                  <a:lnTo>
                    <a:pt x="0" y="97536"/>
                  </a:lnTo>
                  <a:lnTo>
                    <a:pt x="0" y="487680"/>
                  </a:lnTo>
                  <a:lnTo>
                    <a:pt x="7667" y="525637"/>
                  </a:lnTo>
                  <a:lnTo>
                    <a:pt x="28574" y="556641"/>
                  </a:lnTo>
                  <a:lnTo>
                    <a:pt x="59578" y="577548"/>
                  </a:lnTo>
                  <a:lnTo>
                    <a:pt x="97536" y="585216"/>
                  </a:lnTo>
                  <a:lnTo>
                    <a:pt x="3337560" y="585216"/>
                  </a:lnTo>
                  <a:lnTo>
                    <a:pt x="3375517" y="577548"/>
                  </a:lnTo>
                  <a:lnTo>
                    <a:pt x="3406521" y="556641"/>
                  </a:lnTo>
                  <a:lnTo>
                    <a:pt x="3427428" y="525637"/>
                  </a:lnTo>
                  <a:lnTo>
                    <a:pt x="3435096" y="487680"/>
                  </a:lnTo>
                  <a:lnTo>
                    <a:pt x="3435096" y="97536"/>
                  </a:lnTo>
                  <a:lnTo>
                    <a:pt x="3427428" y="59578"/>
                  </a:lnTo>
                  <a:lnTo>
                    <a:pt x="3406521" y="28575"/>
                  </a:lnTo>
                  <a:lnTo>
                    <a:pt x="3375517" y="7667"/>
                  </a:lnTo>
                  <a:lnTo>
                    <a:pt x="3337560"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72" name="Google Shape;372;p15"/>
            <p:cNvSpPr/>
            <p:nvPr/>
          </p:nvSpPr>
          <p:spPr>
            <a:xfrm>
              <a:off x="4056126" y="2501645"/>
              <a:ext cx="3435350" cy="585470"/>
            </a:xfrm>
            <a:custGeom>
              <a:avLst/>
              <a:gdLst/>
              <a:ahLst/>
              <a:cxnLst/>
              <a:rect l="l" t="t" r="r" b="b"/>
              <a:pathLst>
                <a:path w="3435350" h="585469" extrusionOk="0">
                  <a:moveTo>
                    <a:pt x="0" y="97536"/>
                  </a:moveTo>
                  <a:lnTo>
                    <a:pt x="7667" y="59578"/>
                  </a:lnTo>
                  <a:lnTo>
                    <a:pt x="28575" y="28575"/>
                  </a:lnTo>
                  <a:lnTo>
                    <a:pt x="59578" y="7667"/>
                  </a:lnTo>
                  <a:lnTo>
                    <a:pt x="97536" y="0"/>
                  </a:lnTo>
                  <a:lnTo>
                    <a:pt x="3337560" y="0"/>
                  </a:lnTo>
                  <a:lnTo>
                    <a:pt x="3375517" y="7667"/>
                  </a:lnTo>
                  <a:lnTo>
                    <a:pt x="3406521" y="28575"/>
                  </a:lnTo>
                  <a:lnTo>
                    <a:pt x="3427428" y="59578"/>
                  </a:lnTo>
                  <a:lnTo>
                    <a:pt x="3435096" y="97536"/>
                  </a:lnTo>
                  <a:lnTo>
                    <a:pt x="3435096" y="487680"/>
                  </a:lnTo>
                  <a:lnTo>
                    <a:pt x="3427428" y="525637"/>
                  </a:lnTo>
                  <a:lnTo>
                    <a:pt x="3406521" y="556641"/>
                  </a:lnTo>
                  <a:lnTo>
                    <a:pt x="3375517" y="577548"/>
                  </a:lnTo>
                  <a:lnTo>
                    <a:pt x="3337560" y="585216"/>
                  </a:lnTo>
                  <a:lnTo>
                    <a:pt x="97536" y="585216"/>
                  </a:lnTo>
                  <a:lnTo>
                    <a:pt x="59578" y="577548"/>
                  </a:lnTo>
                  <a:lnTo>
                    <a:pt x="28574" y="556641"/>
                  </a:lnTo>
                  <a:lnTo>
                    <a:pt x="7667" y="525637"/>
                  </a:lnTo>
                  <a:lnTo>
                    <a:pt x="0" y="487680"/>
                  </a:lnTo>
                  <a:lnTo>
                    <a:pt x="0" y="97536"/>
                  </a:lnTo>
                  <a:close/>
                </a:path>
              </a:pathLst>
            </a:custGeom>
            <a:noFill/>
            <a:ln w="19050" cap="flat" cmpd="sng">
              <a:solidFill>
                <a:srgbClr val="1A74EB"/>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73" name="Google Shape;373;p15"/>
            <p:cNvSpPr/>
            <p:nvPr/>
          </p:nvSpPr>
          <p:spPr>
            <a:xfrm>
              <a:off x="4060698" y="2506217"/>
              <a:ext cx="3434079" cy="585470"/>
            </a:xfrm>
            <a:custGeom>
              <a:avLst/>
              <a:gdLst/>
              <a:ahLst/>
              <a:cxnLst/>
              <a:rect l="l" t="t" r="r" b="b"/>
              <a:pathLst>
                <a:path w="3434079" h="585469" extrusionOk="0">
                  <a:moveTo>
                    <a:pt x="3336036" y="0"/>
                  </a:moveTo>
                  <a:lnTo>
                    <a:pt x="97536" y="0"/>
                  </a:lnTo>
                  <a:lnTo>
                    <a:pt x="59578" y="7667"/>
                  </a:lnTo>
                  <a:lnTo>
                    <a:pt x="28575" y="28575"/>
                  </a:lnTo>
                  <a:lnTo>
                    <a:pt x="7667" y="59578"/>
                  </a:lnTo>
                  <a:lnTo>
                    <a:pt x="0" y="97536"/>
                  </a:lnTo>
                  <a:lnTo>
                    <a:pt x="0" y="487680"/>
                  </a:lnTo>
                  <a:lnTo>
                    <a:pt x="7667" y="525637"/>
                  </a:lnTo>
                  <a:lnTo>
                    <a:pt x="28574" y="556641"/>
                  </a:lnTo>
                  <a:lnTo>
                    <a:pt x="59578" y="577548"/>
                  </a:lnTo>
                  <a:lnTo>
                    <a:pt x="97536" y="585216"/>
                  </a:lnTo>
                  <a:lnTo>
                    <a:pt x="3336036" y="585216"/>
                  </a:lnTo>
                  <a:lnTo>
                    <a:pt x="3373993" y="577548"/>
                  </a:lnTo>
                  <a:lnTo>
                    <a:pt x="3404997" y="556641"/>
                  </a:lnTo>
                  <a:lnTo>
                    <a:pt x="3425904" y="525637"/>
                  </a:lnTo>
                  <a:lnTo>
                    <a:pt x="3433572" y="487680"/>
                  </a:lnTo>
                  <a:lnTo>
                    <a:pt x="3433572" y="97536"/>
                  </a:lnTo>
                  <a:lnTo>
                    <a:pt x="3425904" y="59578"/>
                  </a:lnTo>
                  <a:lnTo>
                    <a:pt x="3404997" y="28575"/>
                  </a:lnTo>
                  <a:lnTo>
                    <a:pt x="3373993" y="7667"/>
                  </a:lnTo>
                  <a:lnTo>
                    <a:pt x="333603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74" name="Google Shape;374;p15"/>
            <p:cNvSpPr/>
            <p:nvPr/>
          </p:nvSpPr>
          <p:spPr>
            <a:xfrm>
              <a:off x="4060698" y="2506217"/>
              <a:ext cx="3434079" cy="585470"/>
            </a:xfrm>
            <a:custGeom>
              <a:avLst/>
              <a:gdLst/>
              <a:ahLst/>
              <a:cxnLst/>
              <a:rect l="l" t="t" r="r" b="b"/>
              <a:pathLst>
                <a:path w="3434079" h="585469" extrusionOk="0">
                  <a:moveTo>
                    <a:pt x="0" y="97536"/>
                  </a:moveTo>
                  <a:lnTo>
                    <a:pt x="7667" y="59578"/>
                  </a:lnTo>
                  <a:lnTo>
                    <a:pt x="28575" y="28575"/>
                  </a:lnTo>
                  <a:lnTo>
                    <a:pt x="59578" y="7667"/>
                  </a:lnTo>
                  <a:lnTo>
                    <a:pt x="97536" y="0"/>
                  </a:lnTo>
                  <a:lnTo>
                    <a:pt x="3336036" y="0"/>
                  </a:lnTo>
                  <a:lnTo>
                    <a:pt x="3373993" y="7667"/>
                  </a:lnTo>
                  <a:lnTo>
                    <a:pt x="3404997" y="28575"/>
                  </a:lnTo>
                  <a:lnTo>
                    <a:pt x="3425904" y="59578"/>
                  </a:lnTo>
                  <a:lnTo>
                    <a:pt x="3433572" y="97536"/>
                  </a:lnTo>
                  <a:lnTo>
                    <a:pt x="3433572" y="487680"/>
                  </a:lnTo>
                  <a:lnTo>
                    <a:pt x="3425904" y="525637"/>
                  </a:lnTo>
                  <a:lnTo>
                    <a:pt x="3404997" y="556641"/>
                  </a:lnTo>
                  <a:lnTo>
                    <a:pt x="3373993" y="577548"/>
                  </a:lnTo>
                  <a:lnTo>
                    <a:pt x="3336036" y="585216"/>
                  </a:lnTo>
                  <a:lnTo>
                    <a:pt x="97536" y="585216"/>
                  </a:lnTo>
                  <a:lnTo>
                    <a:pt x="59578" y="577548"/>
                  </a:lnTo>
                  <a:lnTo>
                    <a:pt x="28574" y="556641"/>
                  </a:lnTo>
                  <a:lnTo>
                    <a:pt x="7667" y="525637"/>
                  </a:lnTo>
                  <a:lnTo>
                    <a:pt x="0" y="487680"/>
                  </a:lnTo>
                  <a:lnTo>
                    <a:pt x="0" y="97536"/>
                  </a:lnTo>
                  <a:close/>
                </a:path>
              </a:pathLst>
            </a:custGeom>
            <a:noFill/>
            <a:ln w="19050" cap="flat" cmpd="sng">
              <a:solidFill>
                <a:srgbClr val="1A74EB"/>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375" name="Google Shape;375;p15"/>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FFFFF">
              <a:alpha val="67450"/>
            </a:srgbClr>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nvGrpSpPr>
          <p:cNvPr id="376" name="Google Shape;376;p15"/>
          <p:cNvGrpSpPr/>
          <p:nvPr/>
        </p:nvGrpSpPr>
        <p:grpSpPr>
          <a:xfrm>
            <a:off x="10173461" y="1747266"/>
            <a:ext cx="1711706" cy="753110"/>
            <a:chOff x="10173461" y="1747266"/>
            <a:chExt cx="1711706" cy="753110"/>
          </a:xfrm>
        </p:grpSpPr>
        <p:sp>
          <p:nvSpPr>
            <p:cNvPr id="377" name="Google Shape;377;p15"/>
            <p:cNvSpPr/>
            <p:nvPr/>
          </p:nvSpPr>
          <p:spPr>
            <a:xfrm>
              <a:off x="10255757" y="1747266"/>
              <a:ext cx="1629410" cy="585470"/>
            </a:xfrm>
            <a:custGeom>
              <a:avLst/>
              <a:gdLst/>
              <a:ahLst/>
              <a:cxnLst/>
              <a:rect l="l" t="t" r="r" b="b"/>
              <a:pathLst>
                <a:path w="1629409" h="585469" extrusionOk="0">
                  <a:moveTo>
                    <a:pt x="1531620" y="0"/>
                  </a:moveTo>
                  <a:lnTo>
                    <a:pt x="97536" y="0"/>
                  </a:lnTo>
                  <a:lnTo>
                    <a:pt x="59578" y="7667"/>
                  </a:lnTo>
                  <a:lnTo>
                    <a:pt x="28575" y="28575"/>
                  </a:lnTo>
                  <a:lnTo>
                    <a:pt x="7667" y="59578"/>
                  </a:lnTo>
                  <a:lnTo>
                    <a:pt x="0" y="97536"/>
                  </a:lnTo>
                  <a:lnTo>
                    <a:pt x="0" y="487680"/>
                  </a:lnTo>
                  <a:lnTo>
                    <a:pt x="7667" y="525637"/>
                  </a:lnTo>
                  <a:lnTo>
                    <a:pt x="28574" y="556641"/>
                  </a:lnTo>
                  <a:lnTo>
                    <a:pt x="59578" y="577548"/>
                  </a:lnTo>
                  <a:lnTo>
                    <a:pt x="97536" y="585216"/>
                  </a:lnTo>
                  <a:lnTo>
                    <a:pt x="1531620" y="585216"/>
                  </a:lnTo>
                  <a:lnTo>
                    <a:pt x="1569577" y="577548"/>
                  </a:lnTo>
                  <a:lnTo>
                    <a:pt x="1600581" y="556641"/>
                  </a:lnTo>
                  <a:lnTo>
                    <a:pt x="1621488" y="525637"/>
                  </a:lnTo>
                  <a:lnTo>
                    <a:pt x="1629156" y="487680"/>
                  </a:lnTo>
                  <a:lnTo>
                    <a:pt x="1629156" y="97536"/>
                  </a:lnTo>
                  <a:lnTo>
                    <a:pt x="1621488" y="59578"/>
                  </a:lnTo>
                  <a:lnTo>
                    <a:pt x="1600581" y="28575"/>
                  </a:lnTo>
                  <a:lnTo>
                    <a:pt x="1569577" y="7667"/>
                  </a:lnTo>
                  <a:lnTo>
                    <a:pt x="1531620"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78" name="Google Shape;378;p15"/>
            <p:cNvSpPr/>
            <p:nvPr/>
          </p:nvSpPr>
          <p:spPr>
            <a:xfrm>
              <a:off x="10255757" y="1747266"/>
              <a:ext cx="1629410" cy="585470"/>
            </a:xfrm>
            <a:custGeom>
              <a:avLst/>
              <a:gdLst/>
              <a:ahLst/>
              <a:cxnLst/>
              <a:rect l="l" t="t" r="r" b="b"/>
              <a:pathLst>
                <a:path w="1629409" h="585469" extrusionOk="0">
                  <a:moveTo>
                    <a:pt x="0" y="97536"/>
                  </a:moveTo>
                  <a:lnTo>
                    <a:pt x="7667" y="59578"/>
                  </a:lnTo>
                  <a:lnTo>
                    <a:pt x="28575" y="28575"/>
                  </a:lnTo>
                  <a:lnTo>
                    <a:pt x="59578" y="7667"/>
                  </a:lnTo>
                  <a:lnTo>
                    <a:pt x="97536" y="0"/>
                  </a:lnTo>
                  <a:lnTo>
                    <a:pt x="1531620" y="0"/>
                  </a:lnTo>
                  <a:lnTo>
                    <a:pt x="1569577" y="7667"/>
                  </a:lnTo>
                  <a:lnTo>
                    <a:pt x="1600581" y="28575"/>
                  </a:lnTo>
                  <a:lnTo>
                    <a:pt x="1621488" y="59578"/>
                  </a:lnTo>
                  <a:lnTo>
                    <a:pt x="1629156" y="97536"/>
                  </a:lnTo>
                  <a:lnTo>
                    <a:pt x="1629156" y="487680"/>
                  </a:lnTo>
                  <a:lnTo>
                    <a:pt x="1621488" y="525637"/>
                  </a:lnTo>
                  <a:lnTo>
                    <a:pt x="1600581" y="556641"/>
                  </a:lnTo>
                  <a:lnTo>
                    <a:pt x="1569577" y="577548"/>
                  </a:lnTo>
                  <a:lnTo>
                    <a:pt x="1531620" y="585216"/>
                  </a:lnTo>
                  <a:lnTo>
                    <a:pt x="97536" y="585216"/>
                  </a:lnTo>
                  <a:lnTo>
                    <a:pt x="59578" y="577548"/>
                  </a:lnTo>
                  <a:lnTo>
                    <a:pt x="28574" y="556641"/>
                  </a:lnTo>
                  <a:lnTo>
                    <a:pt x="7667" y="525637"/>
                  </a:lnTo>
                  <a:lnTo>
                    <a:pt x="0" y="487680"/>
                  </a:lnTo>
                  <a:lnTo>
                    <a:pt x="0" y="97536"/>
                  </a:lnTo>
                  <a:close/>
                </a:path>
              </a:pathLst>
            </a:custGeom>
            <a:noFill/>
            <a:ln w="19050" cap="flat" cmpd="sng">
              <a:solidFill>
                <a:srgbClr val="53154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79" name="Google Shape;379;p15"/>
            <p:cNvSpPr/>
            <p:nvPr/>
          </p:nvSpPr>
          <p:spPr>
            <a:xfrm>
              <a:off x="10213085" y="1824990"/>
              <a:ext cx="1628139" cy="585470"/>
            </a:xfrm>
            <a:custGeom>
              <a:avLst/>
              <a:gdLst/>
              <a:ahLst/>
              <a:cxnLst/>
              <a:rect l="l" t="t" r="r" b="b"/>
              <a:pathLst>
                <a:path w="1628140" h="585469" extrusionOk="0">
                  <a:moveTo>
                    <a:pt x="1530096" y="0"/>
                  </a:moveTo>
                  <a:lnTo>
                    <a:pt x="97536" y="0"/>
                  </a:lnTo>
                  <a:lnTo>
                    <a:pt x="59578" y="7667"/>
                  </a:lnTo>
                  <a:lnTo>
                    <a:pt x="28575" y="28575"/>
                  </a:lnTo>
                  <a:lnTo>
                    <a:pt x="7667" y="59578"/>
                  </a:lnTo>
                  <a:lnTo>
                    <a:pt x="0" y="97536"/>
                  </a:lnTo>
                  <a:lnTo>
                    <a:pt x="0" y="487680"/>
                  </a:lnTo>
                  <a:lnTo>
                    <a:pt x="7667" y="525637"/>
                  </a:lnTo>
                  <a:lnTo>
                    <a:pt x="28574" y="556641"/>
                  </a:lnTo>
                  <a:lnTo>
                    <a:pt x="59578" y="577548"/>
                  </a:lnTo>
                  <a:lnTo>
                    <a:pt x="97536" y="585216"/>
                  </a:lnTo>
                  <a:lnTo>
                    <a:pt x="1530096" y="585216"/>
                  </a:lnTo>
                  <a:lnTo>
                    <a:pt x="1568053" y="577548"/>
                  </a:lnTo>
                  <a:lnTo>
                    <a:pt x="1599057" y="556641"/>
                  </a:lnTo>
                  <a:lnTo>
                    <a:pt x="1619964" y="525637"/>
                  </a:lnTo>
                  <a:lnTo>
                    <a:pt x="1627632" y="487680"/>
                  </a:lnTo>
                  <a:lnTo>
                    <a:pt x="1627632" y="97536"/>
                  </a:lnTo>
                  <a:lnTo>
                    <a:pt x="1619964" y="59578"/>
                  </a:lnTo>
                  <a:lnTo>
                    <a:pt x="1599057" y="28575"/>
                  </a:lnTo>
                  <a:lnTo>
                    <a:pt x="1568053" y="7667"/>
                  </a:lnTo>
                  <a:lnTo>
                    <a:pt x="153009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0" name="Google Shape;380;p15"/>
            <p:cNvSpPr/>
            <p:nvPr/>
          </p:nvSpPr>
          <p:spPr>
            <a:xfrm>
              <a:off x="10213085" y="1824990"/>
              <a:ext cx="1628139" cy="585470"/>
            </a:xfrm>
            <a:custGeom>
              <a:avLst/>
              <a:gdLst/>
              <a:ahLst/>
              <a:cxnLst/>
              <a:rect l="l" t="t" r="r" b="b"/>
              <a:pathLst>
                <a:path w="1628140" h="585469" extrusionOk="0">
                  <a:moveTo>
                    <a:pt x="0" y="97536"/>
                  </a:moveTo>
                  <a:lnTo>
                    <a:pt x="7667" y="59578"/>
                  </a:lnTo>
                  <a:lnTo>
                    <a:pt x="28575" y="28575"/>
                  </a:lnTo>
                  <a:lnTo>
                    <a:pt x="59578" y="7667"/>
                  </a:lnTo>
                  <a:lnTo>
                    <a:pt x="97536" y="0"/>
                  </a:lnTo>
                  <a:lnTo>
                    <a:pt x="1530096" y="0"/>
                  </a:lnTo>
                  <a:lnTo>
                    <a:pt x="1568053" y="7667"/>
                  </a:lnTo>
                  <a:lnTo>
                    <a:pt x="1599057" y="28575"/>
                  </a:lnTo>
                  <a:lnTo>
                    <a:pt x="1619964" y="59578"/>
                  </a:lnTo>
                  <a:lnTo>
                    <a:pt x="1627632" y="97536"/>
                  </a:lnTo>
                  <a:lnTo>
                    <a:pt x="1627632" y="487680"/>
                  </a:lnTo>
                  <a:lnTo>
                    <a:pt x="1619964" y="525637"/>
                  </a:lnTo>
                  <a:lnTo>
                    <a:pt x="1599057" y="556641"/>
                  </a:lnTo>
                  <a:lnTo>
                    <a:pt x="1568053" y="577548"/>
                  </a:lnTo>
                  <a:lnTo>
                    <a:pt x="1530096" y="585216"/>
                  </a:lnTo>
                  <a:lnTo>
                    <a:pt x="97536" y="585216"/>
                  </a:lnTo>
                  <a:lnTo>
                    <a:pt x="59578" y="577548"/>
                  </a:lnTo>
                  <a:lnTo>
                    <a:pt x="28574" y="556641"/>
                  </a:lnTo>
                  <a:lnTo>
                    <a:pt x="7667" y="525637"/>
                  </a:lnTo>
                  <a:lnTo>
                    <a:pt x="0" y="487680"/>
                  </a:lnTo>
                  <a:lnTo>
                    <a:pt x="0" y="97536"/>
                  </a:lnTo>
                  <a:close/>
                </a:path>
              </a:pathLst>
            </a:custGeom>
            <a:noFill/>
            <a:ln w="19050" cap="flat" cmpd="sng">
              <a:solidFill>
                <a:srgbClr val="F65C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1" name="Google Shape;381;p15"/>
            <p:cNvSpPr/>
            <p:nvPr/>
          </p:nvSpPr>
          <p:spPr>
            <a:xfrm>
              <a:off x="10173461" y="1914906"/>
              <a:ext cx="1629410" cy="585470"/>
            </a:xfrm>
            <a:custGeom>
              <a:avLst/>
              <a:gdLst/>
              <a:ahLst/>
              <a:cxnLst/>
              <a:rect l="l" t="t" r="r" b="b"/>
              <a:pathLst>
                <a:path w="1629409" h="585469" extrusionOk="0">
                  <a:moveTo>
                    <a:pt x="1531620" y="0"/>
                  </a:moveTo>
                  <a:lnTo>
                    <a:pt x="97536" y="0"/>
                  </a:lnTo>
                  <a:lnTo>
                    <a:pt x="59578" y="7667"/>
                  </a:lnTo>
                  <a:lnTo>
                    <a:pt x="28575" y="28575"/>
                  </a:lnTo>
                  <a:lnTo>
                    <a:pt x="7667" y="59578"/>
                  </a:lnTo>
                  <a:lnTo>
                    <a:pt x="0" y="97536"/>
                  </a:lnTo>
                  <a:lnTo>
                    <a:pt x="0" y="487680"/>
                  </a:lnTo>
                  <a:lnTo>
                    <a:pt x="7667" y="525637"/>
                  </a:lnTo>
                  <a:lnTo>
                    <a:pt x="28574" y="556641"/>
                  </a:lnTo>
                  <a:lnTo>
                    <a:pt x="59578" y="577548"/>
                  </a:lnTo>
                  <a:lnTo>
                    <a:pt x="97536" y="585216"/>
                  </a:lnTo>
                  <a:lnTo>
                    <a:pt x="1531620" y="585216"/>
                  </a:lnTo>
                  <a:lnTo>
                    <a:pt x="1569577" y="577548"/>
                  </a:lnTo>
                  <a:lnTo>
                    <a:pt x="1600581" y="556641"/>
                  </a:lnTo>
                  <a:lnTo>
                    <a:pt x="1621488" y="525637"/>
                  </a:lnTo>
                  <a:lnTo>
                    <a:pt x="1629156" y="487680"/>
                  </a:lnTo>
                  <a:lnTo>
                    <a:pt x="1629156" y="97536"/>
                  </a:lnTo>
                  <a:lnTo>
                    <a:pt x="1621488" y="59578"/>
                  </a:lnTo>
                  <a:lnTo>
                    <a:pt x="1600581" y="28575"/>
                  </a:lnTo>
                  <a:lnTo>
                    <a:pt x="1569577" y="7667"/>
                  </a:lnTo>
                  <a:lnTo>
                    <a:pt x="1531620"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82" name="Google Shape;382;p15"/>
            <p:cNvSpPr/>
            <p:nvPr/>
          </p:nvSpPr>
          <p:spPr>
            <a:xfrm>
              <a:off x="10173461" y="1914906"/>
              <a:ext cx="1629410" cy="585470"/>
            </a:xfrm>
            <a:custGeom>
              <a:avLst/>
              <a:gdLst/>
              <a:ahLst/>
              <a:cxnLst/>
              <a:rect l="l" t="t" r="r" b="b"/>
              <a:pathLst>
                <a:path w="1629409" h="585469" extrusionOk="0">
                  <a:moveTo>
                    <a:pt x="0" y="97536"/>
                  </a:moveTo>
                  <a:lnTo>
                    <a:pt x="7667" y="59578"/>
                  </a:lnTo>
                  <a:lnTo>
                    <a:pt x="28575" y="28575"/>
                  </a:lnTo>
                  <a:lnTo>
                    <a:pt x="59578" y="7667"/>
                  </a:lnTo>
                  <a:lnTo>
                    <a:pt x="97536" y="0"/>
                  </a:lnTo>
                  <a:lnTo>
                    <a:pt x="1531620" y="0"/>
                  </a:lnTo>
                  <a:lnTo>
                    <a:pt x="1569577" y="7667"/>
                  </a:lnTo>
                  <a:lnTo>
                    <a:pt x="1600581" y="28575"/>
                  </a:lnTo>
                  <a:lnTo>
                    <a:pt x="1621488" y="59578"/>
                  </a:lnTo>
                  <a:lnTo>
                    <a:pt x="1629156" y="97536"/>
                  </a:lnTo>
                  <a:lnTo>
                    <a:pt x="1629156" y="487680"/>
                  </a:lnTo>
                  <a:lnTo>
                    <a:pt x="1621488" y="525637"/>
                  </a:lnTo>
                  <a:lnTo>
                    <a:pt x="1600581" y="556641"/>
                  </a:lnTo>
                  <a:lnTo>
                    <a:pt x="1569577" y="577548"/>
                  </a:lnTo>
                  <a:lnTo>
                    <a:pt x="1531620" y="585216"/>
                  </a:lnTo>
                  <a:lnTo>
                    <a:pt x="97536" y="585216"/>
                  </a:lnTo>
                  <a:lnTo>
                    <a:pt x="59578" y="577548"/>
                  </a:lnTo>
                  <a:lnTo>
                    <a:pt x="28574" y="556641"/>
                  </a:lnTo>
                  <a:lnTo>
                    <a:pt x="7667" y="525637"/>
                  </a:lnTo>
                  <a:lnTo>
                    <a:pt x="0" y="487680"/>
                  </a:lnTo>
                  <a:lnTo>
                    <a:pt x="0" y="97536"/>
                  </a:lnTo>
                  <a:close/>
                </a:path>
              </a:pathLst>
            </a:custGeom>
            <a:noFill/>
            <a:ln w="19050" cap="flat" cmpd="sng">
              <a:solidFill>
                <a:srgbClr val="1A74EB"/>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383" name="Google Shape;383;p15"/>
          <p:cNvSpPr txBox="1"/>
          <p:nvPr/>
        </p:nvSpPr>
        <p:spPr>
          <a:xfrm>
            <a:off x="10423906" y="1914271"/>
            <a:ext cx="1129030" cy="574040"/>
          </a:xfrm>
          <a:prstGeom prst="rect">
            <a:avLst/>
          </a:prstGeom>
          <a:noFill/>
          <a:ln>
            <a:noFill/>
          </a:ln>
        </p:spPr>
        <p:txBody>
          <a:bodyPr spcFirstLastPara="1" wrap="square" lIns="0" tIns="12700" rIns="0" bIns="0" anchor="t" anchorCtr="0">
            <a:spAutoFit/>
          </a:bodyPr>
          <a:lstStyle/>
          <a:p>
            <a:pPr marL="113029" marR="5080" lvl="0" indent="-100965" algn="l" rtl="0">
              <a:lnSpc>
                <a:spcPct val="100000"/>
              </a:lnSpc>
              <a:spcBef>
                <a:spcPts val="0"/>
              </a:spcBef>
              <a:spcAft>
                <a:spcPts val="0"/>
              </a:spcAft>
              <a:buClr>
                <a:srgbClr val="000000"/>
              </a:buClr>
              <a:buSzPts val="1800"/>
              <a:buFont typeface="Arial"/>
              <a:buNone/>
            </a:pPr>
            <a:r>
              <a:rPr lang="en-US" sz="1800" b="0" i="0" u="none" strike="noStrike" cap="none">
                <a:solidFill>
                  <a:srgbClr val="000000"/>
                </a:solidFill>
                <a:latin typeface="Arial"/>
                <a:ea typeface="Arial"/>
                <a:cs typeface="Arial"/>
                <a:sym typeface="Arial"/>
              </a:rPr>
              <a:t>Multi-Head Attention</a:t>
            </a:r>
            <a:endParaRPr sz="1800" b="0" i="0" u="none" strike="noStrike" cap="none">
              <a:solidFill>
                <a:srgbClr val="000000"/>
              </a:solidFill>
              <a:latin typeface="Arial"/>
              <a:ea typeface="Arial"/>
              <a:cs typeface="Arial"/>
              <a:sym typeface="Arial"/>
            </a:endParaRPr>
          </a:p>
        </p:txBody>
      </p:sp>
      <p:sp>
        <p:nvSpPr>
          <p:cNvPr id="384" name="Google Shape;384;p15"/>
          <p:cNvSpPr txBox="1">
            <a:spLocks noGrp="1"/>
          </p:cNvSpPr>
          <p:nvPr>
            <p:ph type="title"/>
          </p:nvPr>
        </p:nvSpPr>
        <p:spPr>
          <a:xfrm>
            <a:off x="545083" y="281432"/>
            <a:ext cx="5659200" cy="690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a:latin typeface="Arial"/>
                <a:ea typeface="Arial"/>
                <a:cs typeface="Arial"/>
                <a:sym typeface="Arial"/>
              </a:rPr>
              <a:t>Multi-Head Attention</a:t>
            </a:r>
            <a:endParaRPr>
              <a:latin typeface="Arial"/>
              <a:ea typeface="Arial"/>
              <a:cs typeface="Arial"/>
              <a:sym typeface="Arial"/>
            </a:endParaRPr>
          </a:p>
        </p:txBody>
      </p:sp>
      <p:pic>
        <p:nvPicPr>
          <p:cNvPr id="385" name="Google Shape;385;p15"/>
          <p:cNvPicPr preferRelativeResize="0"/>
          <p:nvPr/>
        </p:nvPicPr>
        <p:blipFill rotWithShape="1">
          <a:blip r:embed="rId4">
            <a:alphaModFix/>
          </a:blip>
          <a:src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389"/>
        <p:cNvGrpSpPr/>
        <p:nvPr/>
      </p:nvGrpSpPr>
      <p:grpSpPr>
        <a:xfrm>
          <a:off x="0" y="0"/>
          <a:ext cx="0" cy="0"/>
          <a:chOff x="0" y="0"/>
          <a:chExt cx="0" cy="0"/>
        </a:xfrm>
      </p:grpSpPr>
      <p:sp>
        <p:nvSpPr>
          <p:cNvPr id="390" name="Google Shape;390;p16"/>
          <p:cNvSpPr txBox="1">
            <a:spLocks noGrp="1"/>
          </p:cNvSpPr>
          <p:nvPr>
            <p:ph type="title"/>
          </p:nvPr>
        </p:nvSpPr>
        <p:spPr>
          <a:xfrm>
            <a:off x="4288951" y="1231250"/>
            <a:ext cx="7443900" cy="2048100"/>
          </a:xfrm>
          <a:prstGeom prst="rect">
            <a:avLst/>
          </a:prstGeom>
          <a:noFill/>
          <a:ln>
            <a:noFill/>
          </a:ln>
        </p:spPr>
        <p:txBody>
          <a:bodyPr spcFirstLastPara="1" wrap="square" lIns="0" tIns="125725" rIns="0" bIns="0" anchor="t" anchorCtr="0">
            <a:spAutoFit/>
          </a:bodyPr>
          <a:lstStyle/>
          <a:p>
            <a:pPr marL="12700" marR="5080" lvl="0" indent="850263" algn="ctr" rtl="0">
              <a:lnSpc>
                <a:spcPct val="108030"/>
              </a:lnSpc>
              <a:spcBef>
                <a:spcPts val="0"/>
              </a:spcBef>
              <a:spcAft>
                <a:spcPts val="0"/>
              </a:spcAft>
              <a:buSzPts val="1400"/>
              <a:buNone/>
            </a:pPr>
            <a:r>
              <a:rPr lang="en-US" sz="6000">
                <a:latin typeface="Arial"/>
                <a:ea typeface="Arial"/>
                <a:cs typeface="Arial"/>
                <a:sym typeface="Arial"/>
              </a:rPr>
              <a:t>Sequence to</a:t>
            </a:r>
            <a:endParaRPr sz="6000">
              <a:latin typeface="Arial"/>
              <a:ea typeface="Arial"/>
              <a:cs typeface="Arial"/>
              <a:sym typeface="Arial"/>
            </a:endParaRPr>
          </a:p>
          <a:p>
            <a:pPr marL="12700" marR="5080" lvl="0" indent="850264" algn="ctr" rtl="0">
              <a:lnSpc>
                <a:spcPct val="108030"/>
              </a:lnSpc>
              <a:spcBef>
                <a:spcPts val="0"/>
              </a:spcBef>
              <a:spcAft>
                <a:spcPts val="0"/>
              </a:spcAft>
              <a:buSzPts val="1400"/>
              <a:buNone/>
            </a:pPr>
            <a:r>
              <a:rPr lang="en-US" sz="6000">
                <a:latin typeface="Arial"/>
                <a:ea typeface="Arial"/>
                <a:cs typeface="Arial"/>
                <a:sym typeface="Arial"/>
              </a:rPr>
              <a:t>sequence models</a:t>
            </a:r>
            <a:endParaRPr sz="6000">
              <a:latin typeface="Arial"/>
              <a:ea typeface="Arial"/>
              <a:cs typeface="Arial"/>
              <a:sym typeface="Arial"/>
            </a:endParaRPr>
          </a:p>
        </p:txBody>
      </p:sp>
      <p:sp>
        <p:nvSpPr>
          <p:cNvPr id="391" name="Google Shape;391;p16"/>
          <p:cNvSpPr/>
          <p:nvPr/>
        </p:nvSpPr>
        <p:spPr>
          <a:xfrm>
            <a:off x="4836414" y="3411473"/>
            <a:ext cx="6908800" cy="17780"/>
          </a:xfrm>
          <a:custGeom>
            <a:avLst/>
            <a:gdLst/>
            <a:ahLst/>
            <a:cxnLst/>
            <a:rect l="l" t="t" r="r" b="b"/>
            <a:pathLst>
              <a:path w="6908800" h="17779" extrusionOk="0">
                <a:moveTo>
                  <a:pt x="0" y="0"/>
                </a:moveTo>
                <a:lnTo>
                  <a:pt x="6908292" y="17779"/>
                </a:lnTo>
              </a:path>
            </a:pathLst>
          </a:custGeom>
          <a:noFill/>
          <a:ln w="19025" cap="flat" cmpd="sng">
            <a:solidFill>
              <a:srgbClr val="40404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392" name="Google Shape;392;p16"/>
          <p:cNvSpPr txBox="1"/>
          <p:nvPr/>
        </p:nvSpPr>
        <p:spPr>
          <a:xfrm>
            <a:off x="6049136" y="3917950"/>
            <a:ext cx="4486200" cy="843900"/>
          </a:xfrm>
          <a:prstGeom prst="rect">
            <a:avLst/>
          </a:prstGeom>
          <a:noFill/>
          <a:ln>
            <a:noFill/>
          </a:ln>
        </p:spPr>
        <p:txBody>
          <a:bodyPr spcFirstLastPara="1" wrap="square" lIns="0" tIns="12700" rIns="0" bIns="0" anchor="t" anchorCtr="0">
            <a:spAutoFit/>
          </a:bodyPr>
          <a:lstStyle/>
          <a:p>
            <a:pPr marL="12700" marR="0" lvl="0" indent="0" algn="ctr" rtl="0">
              <a:lnSpc>
                <a:spcPct val="100000"/>
              </a:lnSpc>
              <a:spcBef>
                <a:spcPts val="0"/>
              </a:spcBef>
              <a:spcAft>
                <a:spcPts val="0"/>
              </a:spcAft>
              <a:buClr>
                <a:srgbClr val="000000"/>
              </a:buClr>
              <a:buSzPts val="6600"/>
              <a:buFont typeface="Arial"/>
              <a:buNone/>
            </a:pPr>
            <a:r>
              <a:rPr lang="en-US" sz="5400" b="0" i="0" u="none" strike="noStrike" cap="none">
                <a:solidFill>
                  <a:srgbClr val="000000"/>
                </a:solidFill>
                <a:latin typeface="Arial"/>
                <a:ea typeface="Arial"/>
                <a:cs typeface="Arial"/>
                <a:sym typeface="Arial"/>
              </a:rPr>
              <a:t>Transformers</a:t>
            </a:r>
            <a:endParaRPr sz="5400" b="0" i="0" u="none" strike="noStrike" cap="none">
              <a:solidFill>
                <a:srgbClr val="000000"/>
              </a:solidFill>
              <a:latin typeface="Arial"/>
              <a:ea typeface="Arial"/>
              <a:cs typeface="Arial"/>
              <a:sym typeface="Arial"/>
            </a:endParaRPr>
          </a:p>
        </p:txBody>
      </p:sp>
      <p:pic>
        <p:nvPicPr>
          <p:cNvPr id="393" name="Google Shape;393;p16"/>
          <p:cNvPicPr preferRelativeResize="0"/>
          <p:nvPr/>
        </p:nvPicPr>
        <p:blipFill rotWithShape="1">
          <a:blip r:embed="rId3">
            <a:alphaModFix/>
          </a:blip>
          <a:srcRect/>
          <a:stretch/>
        </p:blipFill>
        <p:spPr>
          <a:xfrm>
            <a:off x="417325" y="2395175"/>
            <a:ext cx="3871626" cy="2129399"/>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397"/>
        <p:cNvGrpSpPr/>
        <p:nvPr/>
      </p:nvGrpSpPr>
      <p:grpSpPr>
        <a:xfrm>
          <a:off x="0" y="0"/>
          <a:ext cx="0" cy="0"/>
          <a:chOff x="0" y="0"/>
          <a:chExt cx="0" cy="0"/>
        </a:xfrm>
      </p:grpSpPr>
      <p:pic>
        <p:nvPicPr>
          <p:cNvPr id="398" name="Google Shape;398;p17"/>
          <p:cNvPicPr preferRelativeResize="0"/>
          <p:nvPr/>
        </p:nvPicPr>
        <p:blipFill rotWithShape="1">
          <a:blip r:embed="rId3">
            <a:alphaModFix/>
          </a:blip>
          <a:srcRect/>
          <a:stretch/>
        </p:blipFill>
        <p:spPr>
          <a:xfrm>
            <a:off x="10590700" y="0"/>
            <a:ext cx="1591800" cy="875525"/>
          </a:xfrm>
          <a:prstGeom prst="rect">
            <a:avLst/>
          </a:prstGeom>
          <a:noFill/>
          <a:ln>
            <a:noFill/>
          </a:ln>
        </p:spPr>
      </p:pic>
      <p:sp>
        <p:nvSpPr>
          <p:cNvPr id="399" name="Google Shape;399;p17"/>
          <p:cNvSpPr txBox="1"/>
          <p:nvPr/>
        </p:nvSpPr>
        <p:spPr>
          <a:xfrm>
            <a:off x="266475" y="235000"/>
            <a:ext cx="5201400" cy="2555100"/>
          </a:xfrm>
          <a:prstGeom prst="rect">
            <a:avLst/>
          </a:prstGeom>
          <a:noFill/>
          <a:ln>
            <a:noFill/>
          </a:ln>
        </p:spPr>
        <p:txBody>
          <a:bodyPr spcFirstLastPara="1" wrap="square" lIns="91425" tIns="91425" rIns="91425" bIns="91425" anchor="t" anchorCtr="0">
            <a:spAutoFit/>
          </a:bodyPr>
          <a:lstStyle/>
          <a:p>
            <a:pPr marL="106045" marR="0" lvl="0" indent="0" algn="l" rtl="0">
              <a:lnSpc>
                <a:spcPct val="100000"/>
              </a:lnSpc>
              <a:spcBef>
                <a:spcPts val="0"/>
              </a:spcBef>
              <a:spcAft>
                <a:spcPts val="0"/>
              </a:spcAft>
              <a:buClr>
                <a:schemeClr val="dk1"/>
              </a:buClr>
              <a:buSzPts val="1400"/>
              <a:buFont typeface="Arial"/>
              <a:buNone/>
            </a:pPr>
            <a:r>
              <a:rPr lang="en-US" sz="4400" i="0" u="none" strike="noStrike" cap="none">
                <a:solidFill>
                  <a:schemeClr val="dk1"/>
                </a:solidFill>
              </a:rPr>
              <a:t>Transformer Details</a:t>
            </a:r>
            <a:endParaRPr sz="4400" i="0" u="none" strike="noStrike" cap="none">
              <a:solidFill>
                <a:schemeClr val="dk1"/>
              </a:solidFill>
            </a:endParaRPr>
          </a:p>
          <a:p>
            <a:pPr marL="12700" marR="0" lvl="0" indent="0" algn="l" rtl="0">
              <a:lnSpc>
                <a:spcPct val="100000"/>
              </a:lnSpc>
              <a:spcBef>
                <a:spcPts val="0"/>
              </a:spcBef>
              <a:spcAft>
                <a:spcPts val="0"/>
              </a:spcAft>
              <a:buClr>
                <a:schemeClr val="dk1"/>
              </a:buClr>
              <a:buSzPts val="6600"/>
              <a:buFont typeface="Arial"/>
              <a:buNone/>
            </a:pPr>
            <a:endParaRPr sz="6600" i="0" u="none" strike="noStrike" cap="none">
              <a:solidFill>
                <a:schemeClr val="dk1"/>
              </a:solidFill>
            </a:endParaRPr>
          </a:p>
        </p:txBody>
      </p:sp>
      <p:sp>
        <p:nvSpPr>
          <p:cNvPr id="400" name="Google Shape;400;p17"/>
          <p:cNvSpPr txBox="1"/>
          <p:nvPr/>
        </p:nvSpPr>
        <p:spPr>
          <a:xfrm>
            <a:off x="479870" y="1512550"/>
            <a:ext cx="11322337" cy="4247286"/>
          </a:xfrm>
          <a:prstGeom prst="rect">
            <a:avLst/>
          </a:prstGeom>
          <a:noFill/>
          <a:ln>
            <a:noFill/>
          </a:ln>
        </p:spPr>
        <p:txBody>
          <a:bodyPr spcFirstLastPara="1" wrap="square" lIns="91425" tIns="91425" rIns="91425" bIns="91425" anchor="t" anchorCtr="0">
            <a:spAutoFit/>
          </a:bodyPr>
          <a:lstStyle/>
          <a:p>
            <a:pPr marL="342900" lvl="0" indent="-342900">
              <a:buSzPts val="2400"/>
              <a:buFont typeface="Arial" panose="020B0604020202020204" pitchFamily="34" charset="0"/>
              <a:buChar char="•"/>
            </a:pPr>
            <a:r>
              <a:rPr lang="en-US" sz="2400" dirty="0" smtClean="0">
                <a:solidFill>
                  <a:schemeClr val="dk1"/>
                </a:solidFill>
              </a:rPr>
              <a:t>The </a:t>
            </a:r>
            <a:r>
              <a:rPr lang="en-US" sz="2400" dirty="0">
                <a:solidFill>
                  <a:schemeClr val="dk1"/>
                </a:solidFill>
              </a:rPr>
              <a:t>Transformer network is an architecture that uses self-attention and multi-headed attention mechanisms to perform sequence-to-sequence tasks, such as machine translation. </a:t>
            </a:r>
            <a:endParaRPr lang="en-US" sz="2400" dirty="0" smtClean="0">
              <a:solidFill>
                <a:schemeClr val="dk1"/>
              </a:solidFill>
            </a:endParaRPr>
          </a:p>
          <a:p>
            <a:pPr marL="342900" lvl="0" indent="-342900">
              <a:buSzPts val="2400"/>
              <a:buFont typeface="Arial" panose="020B0604020202020204" pitchFamily="34" charset="0"/>
              <a:buChar char="•"/>
            </a:pPr>
            <a:r>
              <a:rPr lang="en-US" sz="2400" dirty="0" smtClean="0">
                <a:solidFill>
                  <a:schemeClr val="dk1"/>
                </a:solidFill>
              </a:rPr>
              <a:t>The </a:t>
            </a:r>
            <a:r>
              <a:rPr lang="en-US" sz="2400" dirty="0">
                <a:solidFill>
                  <a:schemeClr val="dk1"/>
                </a:solidFill>
              </a:rPr>
              <a:t>network has an encoder and decoder block, each with multiple layers. </a:t>
            </a:r>
            <a:endParaRPr lang="en-US" sz="2400" dirty="0" smtClean="0">
              <a:solidFill>
                <a:schemeClr val="dk1"/>
              </a:solidFill>
            </a:endParaRPr>
          </a:p>
          <a:p>
            <a:pPr marL="342900" lvl="0" indent="-342900">
              <a:buSzPts val="2400"/>
              <a:buFont typeface="Arial" panose="020B0604020202020204" pitchFamily="34" charset="0"/>
              <a:buChar char="•"/>
            </a:pPr>
            <a:r>
              <a:rPr lang="en-US" sz="2400" dirty="0" smtClean="0">
                <a:solidFill>
                  <a:schemeClr val="dk1"/>
                </a:solidFill>
              </a:rPr>
              <a:t>The </a:t>
            </a:r>
            <a:r>
              <a:rPr lang="en-US" sz="2400" dirty="0">
                <a:solidFill>
                  <a:schemeClr val="dk1"/>
                </a:solidFill>
              </a:rPr>
              <a:t>encoder produces a contextualized embedding for each word using multi-headed attention and feed-forward neural networks. </a:t>
            </a:r>
            <a:endParaRPr lang="en-US" sz="2400" dirty="0" smtClean="0">
              <a:solidFill>
                <a:schemeClr val="dk1"/>
              </a:solidFill>
            </a:endParaRPr>
          </a:p>
          <a:p>
            <a:pPr marL="342900" lvl="0" indent="-342900">
              <a:buSzPts val="2400"/>
              <a:buFont typeface="Arial" panose="020B0604020202020204" pitchFamily="34" charset="0"/>
              <a:buChar char="•"/>
            </a:pPr>
            <a:r>
              <a:rPr lang="en-US" sz="2400" dirty="0" smtClean="0">
                <a:solidFill>
                  <a:schemeClr val="dk1"/>
                </a:solidFill>
              </a:rPr>
              <a:t>The </a:t>
            </a:r>
            <a:r>
              <a:rPr lang="en-US" sz="2400" dirty="0">
                <a:solidFill>
                  <a:schemeClr val="dk1"/>
                </a:solidFill>
              </a:rPr>
              <a:t>decoder generates the translated output using a similar multi-headed attention mechanism, generating the output one word at a time. </a:t>
            </a:r>
            <a:endParaRPr lang="en-US" sz="2400" dirty="0" smtClean="0">
              <a:solidFill>
                <a:schemeClr val="dk1"/>
              </a:solidFill>
            </a:endParaRPr>
          </a:p>
          <a:p>
            <a:pPr marL="342900" lvl="0" indent="-342900">
              <a:buSzPts val="2400"/>
              <a:buFont typeface="Arial" panose="020B0604020202020204" pitchFamily="34" charset="0"/>
              <a:buChar char="•"/>
            </a:pPr>
            <a:r>
              <a:rPr lang="en-US" sz="2400" dirty="0" smtClean="0">
                <a:solidFill>
                  <a:schemeClr val="dk1"/>
                </a:solidFill>
              </a:rPr>
              <a:t>Additional </a:t>
            </a:r>
            <a:r>
              <a:rPr lang="en-US" sz="2400" dirty="0">
                <a:solidFill>
                  <a:schemeClr val="dk1"/>
                </a:solidFill>
              </a:rPr>
              <a:t>features such as positional encoding, residual connections, and masking during training are used to improve performance. Variations of the model, such as BERT and BERT distill, have also been proposed.</a:t>
            </a:r>
            <a:endParaRPr sz="2400" b="0" i="0" u="none" strike="noStrike" cap="none" dirty="0">
              <a:solidFill>
                <a:srgbClr val="000000"/>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411"/>
        <p:cNvGrpSpPr/>
        <p:nvPr/>
      </p:nvGrpSpPr>
      <p:grpSpPr>
        <a:xfrm>
          <a:off x="0" y="0"/>
          <a:ext cx="0" cy="0"/>
          <a:chOff x="0" y="0"/>
          <a:chExt cx="0" cy="0"/>
        </a:xfrm>
      </p:grpSpPr>
      <p:sp>
        <p:nvSpPr>
          <p:cNvPr id="412" name="Google Shape;412;p19"/>
          <p:cNvSpPr txBox="1"/>
          <p:nvPr/>
        </p:nvSpPr>
        <p:spPr>
          <a:xfrm>
            <a:off x="7918957" y="5876950"/>
            <a:ext cx="1214100" cy="277800"/>
          </a:xfrm>
          <a:prstGeom prst="rect">
            <a:avLst/>
          </a:prstGeom>
          <a:noFill/>
          <a:ln>
            <a:noFill/>
          </a:ln>
        </p:spPr>
        <p:txBody>
          <a:bodyPr spcFirstLastPara="1" wrap="square" lIns="0" tIns="12050" rIns="0" bIns="0" anchor="t" anchorCtr="0">
            <a:spAutoFit/>
          </a:bodyPr>
          <a:lstStyle/>
          <a:p>
            <a:pPr marL="3810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mbria"/>
                <a:ea typeface="Cambria"/>
                <a:cs typeface="Cambria"/>
                <a:sym typeface="Cambria"/>
              </a:rPr>
              <a:t>&lt;SOS&gt; </a:t>
            </a:r>
            <a:r>
              <a:rPr lang="en-US" sz="1600" b="0" i="0" u="none" strike="noStrike" cap="none">
                <a:solidFill>
                  <a:srgbClr val="000000"/>
                </a:solidFill>
                <a:latin typeface="Cambria Math"/>
                <a:ea typeface="Cambria Math"/>
                <a:cs typeface="Cambria Math"/>
                <a:sym typeface="Cambria Math"/>
              </a:rPr>
              <a:t>𝑦</a:t>
            </a:r>
            <a:r>
              <a:rPr lang="en-US" sz="1725" b="0" i="0" u="none" strike="noStrike" cap="none" baseline="30000">
                <a:solidFill>
                  <a:srgbClr val="000000"/>
                </a:solidFill>
                <a:latin typeface="Cambria Math"/>
                <a:ea typeface="Cambria Math"/>
                <a:cs typeface="Cambria Math"/>
                <a:sym typeface="Cambria Math"/>
              </a:rPr>
              <a:t>&lt;1&gt;</a:t>
            </a:r>
            <a:endParaRPr sz="1725" b="0" i="0" u="none" strike="noStrike" cap="none" baseline="30000">
              <a:solidFill>
                <a:srgbClr val="000000"/>
              </a:solidFill>
              <a:latin typeface="Cambria Math"/>
              <a:ea typeface="Cambria Math"/>
              <a:cs typeface="Cambria Math"/>
              <a:sym typeface="Cambria Math"/>
            </a:endParaRPr>
          </a:p>
        </p:txBody>
      </p:sp>
      <p:grpSp>
        <p:nvGrpSpPr>
          <p:cNvPr id="413" name="Google Shape;413;p19"/>
          <p:cNvGrpSpPr/>
          <p:nvPr/>
        </p:nvGrpSpPr>
        <p:grpSpPr>
          <a:xfrm>
            <a:off x="974597" y="1399794"/>
            <a:ext cx="10406381" cy="4122420"/>
            <a:chOff x="974597" y="1399794"/>
            <a:chExt cx="10406381" cy="4122420"/>
          </a:xfrm>
        </p:grpSpPr>
        <p:sp>
          <p:nvSpPr>
            <p:cNvPr id="414" name="Google Shape;414;p19"/>
            <p:cNvSpPr/>
            <p:nvPr/>
          </p:nvSpPr>
          <p:spPr>
            <a:xfrm>
              <a:off x="8586978" y="1399794"/>
              <a:ext cx="2794000" cy="4122420"/>
            </a:xfrm>
            <a:custGeom>
              <a:avLst/>
              <a:gdLst/>
              <a:ahLst/>
              <a:cxnLst/>
              <a:rect l="l" t="t" r="r" b="b"/>
              <a:pathLst>
                <a:path w="2794000" h="4122420" extrusionOk="0">
                  <a:moveTo>
                    <a:pt x="0" y="465581"/>
                  </a:moveTo>
                  <a:lnTo>
                    <a:pt x="2403" y="417972"/>
                  </a:lnTo>
                  <a:lnTo>
                    <a:pt x="9457" y="371739"/>
                  </a:lnTo>
                  <a:lnTo>
                    <a:pt x="20928" y="327116"/>
                  </a:lnTo>
                  <a:lnTo>
                    <a:pt x="36581" y="284339"/>
                  </a:lnTo>
                  <a:lnTo>
                    <a:pt x="56184" y="243639"/>
                  </a:lnTo>
                  <a:lnTo>
                    <a:pt x="79503" y="205252"/>
                  </a:lnTo>
                  <a:lnTo>
                    <a:pt x="106302" y="169411"/>
                  </a:lnTo>
                  <a:lnTo>
                    <a:pt x="136350" y="136350"/>
                  </a:lnTo>
                  <a:lnTo>
                    <a:pt x="169411" y="106302"/>
                  </a:lnTo>
                  <a:lnTo>
                    <a:pt x="205252" y="79503"/>
                  </a:lnTo>
                  <a:lnTo>
                    <a:pt x="243639" y="56184"/>
                  </a:lnTo>
                  <a:lnTo>
                    <a:pt x="284339" y="36581"/>
                  </a:lnTo>
                  <a:lnTo>
                    <a:pt x="327116" y="20928"/>
                  </a:lnTo>
                  <a:lnTo>
                    <a:pt x="371739" y="9457"/>
                  </a:lnTo>
                  <a:lnTo>
                    <a:pt x="417972" y="2403"/>
                  </a:lnTo>
                  <a:lnTo>
                    <a:pt x="465581" y="0"/>
                  </a:lnTo>
                  <a:lnTo>
                    <a:pt x="2327910" y="0"/>
                  </a:lnTo>
                  <a:lnTo>
                    <a:pt x="2375519" y="2403"/>
                  </a:lnTo>
                  <a:lnTo>
                    <a:pt x="2421752" y="9457"/>
                  </a:lnTo>
                  <a:lnTo>
                    <a:pt x="2466375" y="20928"/>
                  </a:lnTo>
                  <a:lnTo>
                    <a:pt x="2509152" y="36581"/>
                  </a:lnTo>
                  <a:lnTo>
                    <a:pt x="2549852" y="56184"/>
                  </a:lnTo>
                  <a:lnTo>
                    <a:pt x="2588239" y="79503"/>
                  </a:lnTo>
                  <a:lnTo>
                    <a:pt x="2624080" y="106302"/>
                  </a:lnTo>
                  <a:lnTo>
                    <a:pt x="2657141" y="136350"/>
                  </a:lnTo>
                  <a:lnTo>
                    <a:pt x="2687189" y="169411"/>
                  </a:lnTo>
                  <a:lnTo>
                    <a:pt x="2713988" y="205252"/>
                  </a:lnTo>
                  <a:lnTo>
                    <a:pt x="2737307" y="243639"/>
                  </a:lnTo>
                  <a:lnTo>
                    <a:pt x="2756910" y="284339"/>
                  </a:lnTo>
                  <a:lnTo>
                    <a:pt x="2772563" y="327116"/>
                  </a:lnTo>
                  <a:lnTo>
                    <a:pt x="2784034" y="371739"/>
                  </a:lnTo>
                  <a:lnTo>
                    <a:pt x="2791088" y="417972"/>
                  </a:lnTo>
                  <a:lnTo>
                    <a:pt x="2793492" y="465581"/>
                  </a:lnTo>
                  <a:lnTo>
                    <a:pt x="2793492" y="3656837"/>
                  </a:lnTo>
                  <a:lnTo>
                    <a:pt x="2791088" y="3704447"/>
                  </a:lnTo>
                  <a:lnTo>
                    <a:pt x="2784034" y="3750680"/>
                  </a:lnTo>
                  <a:lnTo>
                    <a:pt x="2772563" y="3795303"/>
                  </a:lnTo>
                  <a:lnTo>
                    <a:pt x="2756910" y="3838080"/>
                  </a:lnTo>
                  <a:lnTo>
                    <a:pt x="2737307" y="3878780"/>
                  </a:lnTo>
                  <a:lnTo>
                    <a:pt x="2713988" y="3917167"/>
                  </a:lnTo>
                  <a:lnTo>
                    <a:pt x="2687189" y="3953008"/>
                  </a:lnTo>
                  <a:lnTo>
                    <a:pt x="2657141" y="3986069"/>
                  </a:lnTo>
                  <a:lnTo>
                    <a:pt x="2624080" y="4016117"/>
                  </a:lnTo>
                  <a:lnTo>
                    <a:pt x="2588239" y="4042916"/>
                  </a:lnTo>
                  <a:lnTo>
                    <a:pt x="2549852" y="4066235"/>
                  </a:lnTo>
                  <a:lnTo>
                    <a:pt x="2509152" y="4085838"/>
                  </a:lnTo>
                  <a:lnTo>
                    <a:pt x="2466375" y="4101491"/>
                  </a:lnTo>
                  <a:lnTo>
                    <a:pt x="2421752" y="4112962"/>
                  </a:lnTo>
                  <a:lnTo>
                    <a:pt x="2375519" y="4120016"/>
                  </a:lnTo>
                  <a:lnTo>
                    <a:pt x="2327910" y="4122419"/>
                  </a:lnTo>
                  <a:lnTo>
                    <a:pt x="465581" y="4122419"/>
                  </a:lnTo>
                  <a:lnTo>
                    <a:pt x="417972" y="4120016"/>
                  </a:lnTo>
                  <a:lnTo>
                    <a:pt x="371739" y="4112962"/>
                  </a:lnTo>
                  <a:lnTo>
                    <a:pt x="327116" y="4101491"/>
                  </a:lnTo>
                  <a:lnTo>
                    <a:pt x="284339" y="4085838"/>
                  </a:lnTo>
                  <a:lnTo>
                    <a:pt x="243639" y="4066235"/>
                  </a:lnTo>
                  <a:lnTo>
                    <a:pt x="205252" y="4042916"/>
                  </a:lnTo>
                  <a:lnTo>
                    <a:pt x="169411" y="4016117"/>
                  </a:lnTo>
                  <a:lnTo>
                    <a:pt x="136350" y="3986069"/>
                  </a:lnTo>
                  <a:lnTo>
                    <a:pt x="106302" y="3953008"/>
                  </a:lnTo>
                  <a:lnTo>
                    <a:pt x="79503" y="3917167"/>
                  </a:lnTo>
                  <a:lnTo>
                    <a:pt x="56184" y="3878780"/>
                  </a:lnTo>
                  <a:lnTo>
                    <a:pt x="36581" y="3838080"/>
                  </a:lnTo>
                  <a:lnTo>
                    <a:pt x="20928" y="3795303"/>
                  </a:lnTo>
                  <a:lnTo>
                    <a:pt x="9457" y="3750680"/>
                  </a:lnTo>
                  <a:lnTo>
                    <a:pt x="2403" y="3704447"/>
                  </a:lnTo>
                  <a:lnTo>
                    <a:pt x="0" y="3656837"/>
                  </a:lnTo>
                  <a:lnTo>
                    <a:pt x="0" y="465581"/>
                  </a:lnTo>
                  <a:close/>
                </a:path>
              </a:pathLst>
            </a:custGeom>
            <a:noFill/>
            <a:ln w="222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15" name="Google Shape;415;p19"/>
            <p:cNvSpPr/>
            <p:nvPr/>
          </p:nvSpPr>
          <p:spPr>
            <a:xfrm>
              <a:off x="9752203" y="3423666"/>
              <a:ext cx="76200" cy="915035"/>
            </a:xfrm>
            <a:custGeom>
              <a:avLst/>
              <a:gdLst/>
              <a:ahLst/>
              <a:cxnLst/>
              <a:rect l="l" t="t" r="r" b="b"/>
              <a:pathLst>
                <a:path w="76200" h="915035" extrusionOk="0">
                  <a:moveTo>
                    <a:pt x="49168" y="76089"/>
                  </a:moveTo>
                  <a:lnTo>
                    <a:pt x="26942" y="76311"/>
                  </a:lnTo>
                  <a:lnTo>
                    <a:pt x="36575" y="914527"/>
                  </a:lnTo>
                  <a:lnTo>
                    <a:pt x="58800" y="914273"/>
                  </a:lnTo>
                  <a:lnTo>
                    <a:pt x="49168" y="76089"/>
                  </a:lnTo>
                  <a:close/>
                </a:path>
                <a:path w="76200" h="915035" extrusionOk="0">
                  <a:moveTo>
                    <a:pt x="37210" y="0"/>
                  </a:moveTo>
                  <a:lnTo>
                    <a:pt x="0" y="76581"/>
                  </a:lnTo>
                  <a:lnTo>
                    <a:pt x="26942" y="76311"/>
                  </a:lnTo>
                  <a:lnTo>
                    <a:pt x="26796" y="63627"/>
                  </a:lnTo>
                  <a:lnTo>
                    <a:pt x="49021" y="63373"/>
                  </a:lnTo>
                  <a:lnTo>
                    <a:pt x="69799" y="63373"/>
                  </a:lnTo>
                  <a:lnTo>
                    <a:pt x="37210" y="0"/>
                  </a:lnTo>
                  <a:close/>
                </a:path>
                <a:path w="76200" h="915035" extrusionOk="0">
                  <a:moveTo>
                    <a:pt x="49021" y="63373"/>
                  </a:moveTo>
                  <a:lnTo>
                    <a:pt x="26796" y="63627"/>
                  </a:lnTo>
                  <a:lnTo>
                    <a:pt x="26942" y="76311"/>
                  </a:lnTo>
                  <a:lnTo>
                    <a:pt x="49168" y="76089"/>
                  </a:lnTo>
                  <a:lnTo>
                    <a:pt x="49021" y="63373"/>
                  </a:lnTo>
                  <a:close/>
                </a:path>
                <a:path w="76200" h="915035" extrusionOk="0">
                  <a:moveTo>
                    <a:pt x="69799" y="63373"/>
                  </a:moveTo>
                  <a:lnTo>
                    <a:pt x="49021" y="63373"/>
                  </a:lnTo>
                  <a:lnTo>
                    <a:pt x="49168" y="76089"/>
                  </a:lnTo>
                  <a:lnTo>
                    <a:pt x="76199" y="75819"/>
                  </a:lnTo>
                  <a:lnTo>
                    <a:pt x="69799" y="63373"/>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16" name="Google Shape;416;p19"/>
            <p:cNvSpPr/>
            <p:nvPr/>
          </p:nvSpPr>
          <p:spPr>
            <a:xfrm>
              <a:off x="974597" y="1646682"/>
              <a:ext cx="2639695" cy="3055620"/>
            </a:xfrm>
            <a:custGeom>
              <a:avLst/>
              <a:gdLst/>
              <a:ahLst/>
              <a:cxnLst/>
              <a:rect l="l" t="t" r="r" b="b"/>
              <a:pathLst>
                <a:path w="2639695" h="3055620" extrusionOk="0">
                  <a:moveTo>
                    <a:pt x="0" y="439927"/>
                  </a:moveTo>
                  <a:lnTo>
                    <a:pt x="2581" y="391995"/>
                  </a:lnTo>
                  <a:lnTo>
                    <a:pt x="10146" y="345557"/>
                  </a:lnTo>
                  <a:lnTo>
                    <a:pt x="22427" y="300882"/>
                  </a:lnTo>
                  <a:lnTo>
                    <a:pt x="39156" y="258238"/>
                  </a:lnTo>
                  <a:lnTo>
                    <a:pt x="60063" y="217894"/>
                  </a:lnTo>
                  <a:lnTo>
                    <a:pt x="84881" y="180118"/>
                  </a:lnTo>
                  <a:lnTo>
                    <a:pt x="113340" y="145179"/>
                  </a:lnTo>
                  <a:lnTo>
                    <a:pt x="145174" y="113345"/>
                  </a:lnTo>
                  <a:lnTo>
                    <a:pt x="180113" y="84884"/>
                  </a:lnTo>
                  <a:lnTo>
                    <a:pt x="217888" y="60066"/>
                  </a:lnTo>
                  <a:lnTo>
                    <a:pt x="258232" y="39158"/>
                  </a:lnTo>
                  <a:lnTo>
                    <a:pt x="300877" y="22429"/>
                  </a:lnTo>
                  <a:lnTo>
                    <a:pt x="345553" y="10147"/>
                  </a:lnTo>
                  <a:lnTo>
                    <a:pt x="391993" y="2581"/>
                  </a:lnTo>
                  <a:lnTo>
                    <a:pt x="439928" y="0"/>
                  </a:lnTo>
                  <a:lnTo>
                    <a:pt x="2199640" y="0"/>
                  </a:lnTo>
                  <a:lnTo>
                    <a:pt x="2247572" y="2581"/>
                  </a:lnTo>
                  <a:lnTo>
                    <a:pt x="2294010" y="10147"/>
                  </a:lnTo>
                  <a:lnTo>
                    <a:pt x="2338685" y="22429"/>
                  </a:lnTo>
                  <a:lnTo>
                    <a:pt x="2381329" y="39158"/>
                  </a:lnTo>
                  <a:lnTo>
                    <a:pt x="2421673" y="60066"/>
                  </a:lnTo>
                  <a:lnTo>
                    <a:pt x="2459449" y="84884"/>
                  </a:lnTo>
                  <a:lnTo>
                    <a:pt x="2494388" y="113345"/>
                  </a:lnTo>
                  <a:lnTo>
                    <a:pt x="2526222" y="145179"/>
                  </a:lnTo>
                  <a:lnTo>
                    <a:pt x="2554683" y="180118"/>
                  </a:lnTo>
                  <a:lnTo>
                    <a:pt x="2579501" y="217894"/>
                  </a:lnTo>
                  <a:lnTo>
                    <a:pt x="2600409" y="258238"/>
                  </a:lnTo>
                  <a:lnTo>
                    <a:pt x="2617138" y="300882"/>
                  </a:lnTo>
                  <a:lnTo>
                    <a:pt x="2629420" y="345557"/>
                  </a:lnTo>
                  <a:lnTo>
                    <a:pt x="2636986" y="391995"/>
                  </a:lnTo>
                  <a:lnTo>
                    <a:pt x="2639568" y="439927"/>
                  </a:lnTo>
                  <a:lnTo>
                    <a:pt x="2639568" y="2615691"/>
                  </a:lnTo>
                  <a:lnTo>
                    <a:pt x="2636986" y="2663624"/>
                  </a:lnTo>
                  <a:lnTo>
                    <a:pt x="2629420" y="2710062"/>
                  </a:lnTo>
                  <a:lnTo>
                    <a:pt x="2617138" y="2754737"/>
                  </a:lnTo>
                  <a:lnTo>
                    <a:pt x="2600409" y="2797381"/>
                  </a:lnTo>
                  <a:lnTo>
                    <a:pt x="2579501" y="2837725"/>
                  </a:lnTo>
                  <a:lnTo>
                    <a:pt x="2554683" y="2875501"/>
                  </a:lnTo>
                  <a:lnTo>
                    <a:pt x="2526222" y="2910440"/>
                  </a:lnTo>
                  <a:lnTo>
                    <a:pt x="2494388" y="2942274"/>
                  </a:lnTo>
                  <a:lnTo>
                    <a:pt x="2459449" y="2970735"/>
                  </a:lnTo>
                  <a:lnTo>
                    <a:pt x="2421673" y="2995553"/>
                  </a:lnTo>
                  <a:lnTo>
                    <a:pt x="2381329" y="3016461"/>
                  </a:lnTo>
                  <a:lnTo>
                    <a:pt x="2338685" y="3033190"/>
                  </a:lnTo>
                  <a:lnTo>
                    <a:pt x="2294010" y="3045472"/>
                  </a:lnTo>
                  <a:lnTo>
                    <a:pt x="2247572" y="3053038"/>
                  </a:lnTo>
                  <a:lnTo>
                    <a:pt x="2199640" y="3055620"/>
                  </a:lnTo>
                  <a:lnTo>
                    <a:pt x="439928" y="3055620"/>
                  </a:lnTo>
                  <a:lnTo>
                    <a:pt x="391993" y="3053038"/>
                  </a:lnTo>
                  <a:lnTo>
                    <a:pt x="345553" y="3045472"/>
                  </a:lnTo>
                  <a:lnTo>
                    <a:pt x="300877" y="3033190"/>
                  </a:lnTo>
                  <a:lnTo>
                    <a:pt x="258232" y="3016461"/>
                  </a:lnTo>
                  <a:lnTo>
                    <a:pt x="217888" y="2995553"/>
                  </a:lnTo>
                  <a:lnTo>
                    <a:pt x="180113" y="2970735"/>
                  </a:lnTo>
                  <a:lnTo>
                    <a:pt x="145174" y="2942274"/>
                  </a:lnTo>
                  <a:lnTo>
                    <a:pt x="113340" y="2910440"/>
                  </a:lnTo>
                  <a:lnTo>
                    <a:pt x="84881" y="2875501"/>
                  </a:lnTo>
                  <a:lnTo>
                    <a:pt x="60063" y="2837725"/>
                  </a:lnTo>
                  <a:lnTo>
                    <a:pt x="39156" y="2797381"/>
                  </a:lnTo>
                  <a:lnTo>
                    <a:pt x="22427" y="2754737"/>
                  </a:lnTo>
                  <a:lnTo>
                    <a:pt x="10146" y="2710062"/>
                  </a:lnTo>
                  <a:lnTo>
                    <a:pt x="2581" y="2663624"/>
                  </a:lnTo>
                  <a:lnTo>
                    <a:pt x="0" y="2615691"/>
                  </a:lnTo>
                  <a:lnTo>
                    <a:pt x="0" y="439927"/>
                  </a:lnTo>
                  <a:close/>
                </a:path>
              </a:pathLst>
            </a:custGeom>
            <a:noFill/>
            <a:ln w="222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17" name="Google Shape;417;p19"/>
            <p:cNvSpPr/>
            <p:nvPr/>
          </p:nvSpPr>
          <p:spPr>
            <a:xfrm>
              <a:off x="2396489" y="2631186"/>
              <a:ext cx="76200" cy="731520"/>
            </a:xfrm>
            <a:custGeom>
              <a:avLst/>
              <a:gdLst/>
              <a:ahLst/>
              <a:cxnLst/>
              <a:rect l="l" t="t" r="r" b="b"/>
              <a:pathLst>
                <a:path w="76200" h="731520" extrusionOk="0">
                  <a:moveTo>
                    <a:pt x="49149" y="63500"/>
                  </a:moveTo>
                  <a:lnTo>
                    <a:pt x="26924" y="63500"/>
                  </a:lnTo>
                  <a:lnTo>
                    <a:pt x="26924" y="731520"/>
                  </a:lnTo>
                  <a:lnTo>
                    <a:pt x="49149" y="731520"/>
                  </a:lnTo>
                  <a:lnTo>
                    <a:pt x="49149" y="63500"/>
                  </a:lnTo>
                  <a:close/>
                </a:path>
                <a:path w="76200" h="731520" extrusionOk="0">
                  <a:moveTo>
                    <a:pt x="38100" y="0"/>
                  </a:moveTo>
                  <a:lnTo>
                    <a:pt x="0" y="76200"/>
                  </a:lnTo>
                  <a:lnTo>
                    <a:pt x="26924" y="76200"/>
                  </a:lnTo>
                  <a:lnTo>
                    <a:pt x="26924" y="63500"/>
                  </a:lnTo>
                  <a:lnTo>
                    <a:pt x="69850" y="63500"/>
                  </a:lnTo>
                  <a:lnTo>
                    <a:pt x="38100" y="0"/>
                  </a:lnTo>
                  <a:close/>
                </a:path>
                <a:path w="76200" h="731520" extrusionOk="0">
                  <a:moveTo>
                    <a:pt x="69850" y="63500"/>
                  </a:moveTo>
                  <a:lnTo>
                    <a:pt x="49149" y="63500"/>
                  </a:lnTo>
                  <a:lnTo>
                    <a:pt x="49149" y="76200"/>
                  </a:lnTo>
                  <a:lnTo>
                    <a:pt x="76200" y="76200"/>
                  </a:lnTo>
                  <a:lnTo>
                    <a:pt x="69850" y="6350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18" name="Google Shape;418;p19"/>
            <p:cNvSpPr/>
            <p:nvPr/>
          </p:nvSpPr>
          <p:spPr>
            <a:xfrm>
              <a:off x="1639061" y="2154174"/>
              <a:ext cx="1739264" cy="469900"/>
            </a:xfrm>
            <a:custGeom>
              <a:avLst/>
              <a:gdLst/>
              <a:ahLst/>
              <a:cxnLst/>
              <a:rect l="l" t="t" r="r" b="b"/>
              <a:pathLst>
                <a:path w="1739264" h="469900" extrusionOk="0">
                  <a:moveTo>
                    <a:pt x="1660652" y="0"/>
                  </a:moveTo>
                  <a:lnTo>
                    <a:pt x="78232" y="0"/>
                  </a:lnTo>
                  <a:lnTo>
                    <a:pt x="47791" y="6151"/>
                  </a:lnTo>
                  <a:lnTo>
                    <a:pt x="22923" y="22923"/>
                  </a:lnTo>
                  <a:lnTo>
                    <a:pt x="6151" y="47791"/>
                  </a:lnTo>
                  <a:lnTo>
                    <a:pt x="0" y="78232"/>
                  </a:lnTo>
                  <a:lnTo>
                    <a:pt x="0" y="391160"/>
                  </a:lnTo>
                  <a:lnTo>
                    <a:pt x="6151" y="421600"/>
                  </a:lnTo>
                  <a:lnTo>
                    <a:pt x="22923" y="446468"/>
                  </a:lnTo>
                  <a:lnTo>
                    <a:pt x="47791" y="463240"/>
                  </a:lnTo>
                  <a:lnTo>
                    <a:pt x="78232" y="469392"/>
                  </a:lnTo>
                  <a:lnTo>
                    <a:pt x="1660652" y="469392"/>
                  </a:lnTo>
                  <a:lnTo>
                    <a:pt x="1691092" y="463240"/>
                  </a:lnTo>
                  <a:lnTo>
                    <a:pt x="1715960" y="446468"/>
                  </a:lnTo>
                  <a:lnTo>
                    <a:pt x="1732732" y="421600"/>
                  </a:lnTo>
                  <a:lnTo>
                    <a:pt x="1738883" y="391160"/>
                  </a:lnTo>
                  <a:lnTo>
                    <a:pt x="1738883" y="78232"/>
                  </a:lnTo>
                  <a:lnTo>
                    <a:pt x="1732732" y="47791"/>
                  </a:lnTo>
                  <a:lnTo>
                    <a:pt x="1715960" y="22923"/>
                  </a:lnTo>
                  <a:lnTo>
                    <a:pt x="1691092" y="6151"/>
                  </a:lnTo>
                  <a:lnTo>
                    <a:pt x="1660652"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19" name="Google Shape;419;p19"/>
            <p:cNvSpPr/>
            <p:nvPr/>
          </p:nvSpPr>
          <p:spPr>
            <a:xfrm>
              <a:off x="1639061" y="2154174"/>
              <a:ext cx="1739264" cy="469900"/>
            </a:xfrm>
            <a:custGeom>
              <a:avLst/>
              <a:gdLst/>
              <a:ahLst/>
              <a:cxnLst/>
              <a:rect l="l" t="t" r="r" b="b"/>
              <a:pathLst>
                <a:path w="1739264" h="469900" extrusionOk="0">
                  <a:moveTo>
                    <a:pt x="0" y="78232"/>
                  </a:moveTo>
                  <a:lnTo>
                    <a:pt x="6151" y="47791"/>
                  </a:lnTo>
                  <a:lnTo>
                    <a:pt x="22923" y="22923"/>
                  </a:lnTo>
                  <a:lnTo>
                    <a:pt x="47791" y="6151"/>
                  </a:lnTo>
                  <a:lnTo>
                    <a:pt x="78232" y="0"/>
                  </a:lnTo>
                  <a:lnTo>
                    <a:pt x="1660652" y="0"/>
                  </a:lnTo>
                  <a:lnTo>
                    <a:pt x="1691092" y="6151"/>
                  </a:lnTo>
                  <a:lnTo>
                    <a:pt x="1715960" y="22923"/>
                  </a:lnTo>
                  <a:lnTo>
                    <a:pt x="1732732" y="47791"/>
                  </a:lnTo>
                  <a:lnTo>
                    <a:pt x="1738883" y="78232"/>
                  </a:lnTo>
                  <a:lnTo>
                    <a:pt x="1738883" y="391160"/>
                  </a:lnTo>
                  <a:lnTo>
                    <a:pt x="1732732" y="421600"/>
                  </a:lnTo>
                  <a:lnTo>
                    <a:pt x="1715960" y="446468"/>
                  </a:lnTo>
                  <a:lnTo>
                    <a:pt x="1691092" y="463240"/>
                  </a:lnTo>
                  <a:lnTo>
                    <a:pt x="1660652" y="469392"/>
                  </a:lnTo>
                  <a:lnTo>
                    <a:pt x="78232" y="469392"/>
                  </a:lnTo>
                  <a:lnTo>
                    <a:pt x="47791" y="463240"/>
                  </a:lnTo>
                  <a:lnTo>
                    <a:pt x="22923" y="446468"/>
                  </a:lnTo>
                  <a:lnTo>
                    <a:pt x="6151" y="421600"/>
                  </a:lnTo>
                  <a:lnTo>
                    <a:pt x="0" y="391160"/>
                  </a:lnTo>
                  <a:lnTo>
                    <a:pt x="0" y="78232"/>
                  </a:lnTo>
                  <a:close/>
                </a:path>
              </a:pathLst>
            </a:custGeom>
            <a:noFill/>
            <a:ln w="222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420" name="Google Shape;420;p19"/>
          <p:cNvSpPr txBox="1"/>
          <p:nvPr/>
        </p:nvSpPr>
        <p:spPr>
          <a:xfrm>
            <a:off x="1884426" y="2156206"/>
            <a:ext cx="1248300" cy="660000"/>
          </a:xfrm>
          <a:prstGeom prst="rect">
            <a:avLst/>
          </a:prstGeom>
          <a:noFill/>
          <a:ln>
            <a:noFill/>
          </a:ln>
        </p:spPr>
        <p:txBody>
          <a:bodyPr spcFirstLastPara="1" wrap="square" lIns="0" tIns="13325" rIns="0" bIns="0" anchor="t" anchorCtr="0">
            <a:spAutoFit/>
          </a:bodyPr>
          <a:lstStyle/>
          <a:p>
            <a:pPr marL="12700" marR="5080" lvl="0" indent="59055"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Feed Forward Neural Network</a:t>
            </a:r>
            <a:endParaRPr sz="1400" b="0" i="0" u="none" strike="noStrike" cap="none">
              <a:solidFill>
                <a:srgbClr val="000000"/>
              </a:solidFill>
              <a:latin typeface="Arial"/>
              <a:ea typeface="Arial"/>
              <a:cs typeface="Arial"/>
              <a:sym typeface="Arial"/>
            </a:endParaRPr>
          </a:p>
        </p:txBody>
      </p:sp>
      <p:sp>
        <p:nvSpPr>
          <p:cNvPr id="421" name="Google Shape;421;p19"/>
          <p:cNvSpPr txBox="1"/>
          <p:nvPr/>
        </p:nvSpPr>
        <p:spPr>
          <a:xfrm>
            <a:off x="791362" y="5569102"/>
            <a:ext cx="3229500" cy="2583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mbria"/>
                <a:ea typeface="Cambria"/>
                <a:cs typeface="Cambria"/>
                <a:sym typeface="Cambria"/>
              </a:rPr>
              <a:t>Jane visite l’Afrique en septembre</a:t>
            </a:r>
            <a:endParaRPr sz="1600" b="0" i="0" u="none" strike="noStrike" cap="none">
              <a:solidFill>
                <a:srgbClr val="000000"/>
              </a:solidFill>
              <a:latin typeface="Cambria"/>
              <a:ea typeface="Cambria"/>
              <a:cs typeface="Cambria"/>
              <a:sym typeface="Cambria"/>
            </a:endParaRPr>
          </a:p>
        </p:txBody>
      </p:sp>
      <p:sp>
        <p:nvSpPr>
          <p:cNvPr id="422" name="Google Shape;422;p19"/>
          <p:cNvSpPr txBox="1"/>
          <p:nvPr/>
        </p:nvSpPr>
        <p:spPr>
          <a:xfrm>
            <a:off x="2303526" y="5242052"/>
            <a:ext cx="1504200" cy="381600"/>
          </a:xfrm>
          <a:prstGeom prst="rect">
            <a:avLst/>
          </a:prstGeom>
          <a:noFill/>
          <a:ln>
            <a:noFill/>
          </a:ln>
        </p:spPr>
        <p:txBody>
          <a:bodyPr spcFirstLastPara="1" wrap="square" lIns="0" tIns="12050" rIns="0" bIns="0" anchor="t" anchorCtr="0">
            <a:spAutoFit/>
          </a:bodyPr>
          <a:lstStyle/>
          <a:p>
            <a:pPr marL="63500" marR="0" lvl="0" indent="0" algn="l" rtl="0">
              <a:lnSpc>
                <a:spcPct val="100000"/>
              </a:lnSpc>
              <a:spcBef>
                <a:spcPts val="0"/>
              </a:spcBef>
              <a:spcAft>
                <a:spcPts val="0"/>
              </a:spcAft>
              <a:buClr>
                <a:srgbClr val="000000"/>
              </a:buClr>
              <a:buSzPts val="2400"/>
              <a:buFont typeface="Arial"/>
              <a:buNone/>
            </a:pPr>
            <a:r>
              <a:rPr lang="en-US" sz="2400" b="0" i="0" u="none" strike="noStrike" cap="none" baseline="-25000">
                <a:solidFill>
                  <a:srgbClr val="000000"/>
                </a:solidFill>
                <a:latin typeface="Cambria Math"/>
                <a:ea typeface="Cambria Math"/>
                <a:cs typeface="Cambria Math"/>
                <a:sym typeface="Cambria Math"/>
              </a:rPr>
              <a:t>… 𝑥</a:t>
            </a:r>
            <a:r>
              <a:rPr lang="en-US" sz="1150" b="0" i="0" u="none" strike="noStrike" cap="none">
                <a:solidFill>
                  <a:srgbClr val="000000"/>
                </a:solidFill>
                <a:latin typeface="Cambria Math"/>
                <a:ea typeface="Cambria Math"/>
                <a:cs typeface="Cambria Math"/>
                <a:sym typeface="Cambria Math"/>
              </a:rPr>
              <a:t>&lt;𝑇</a:t>
            </a:r>
            <a:r>
              <a:rPr lang="en-US" sz="1125" b="0" i="0" u="none" strike="noStrike" cap="none" baseline="-25000">
                <a:solidFill>
                  <a:srgbClr val="000000"/>
                </a:solidFill>
                <a:latin typeface="Cambria Math"/>
                <a:ea typeface="Cambria Math"/>
                <a:cs typeface="Cambria Math"/>
                <a:sym typeface="Cambria Math"/>
              </a:rPr>
              <a:t>𝑥</a:t>
            </a:r>
            <a:r>
              <a:rPr lang="en-US" sz="1150" b="0" i="0" u="none" strike="noStrike" cap="none">
                <a:solidFill>
                  <a:srgbClr val="000000"/>
                </a:solidFill>
                <a:latin typeface="Cambria Math"/>
                <a:ea typeface="Cambria Math"/>
                <a:cs typeface="Cambria Math"/>
                <a:sym typeface="Cambria Math"/>
              </a:rPr>
              <a:t>−1&gt;  </a:t>
            </a:r>
            <a:r>
              <a:rPr lang="en-US" sz="2400" b="0" i="0" u="none" strike="noStrike" cap="none" baseline="-25000">
                <a:solidFill>
                  <a:srgbClr val="000000"/>
                </a:solidFill>
                <a:latin typeface="Cambria Math"/>
                <a:ea typeface="Cambria Math"/>
                <a:cs typeface="Cambria Math"/>
                <a:sym typeface="Cambria Math"/>
              </a:rPr>
              <a:t>𝑥</a:t>
            </a:r>
            <a:r>
              <a:rPr lang="en-US" sz="1150" b="0" i="0" u="none" strike="noStrike" cap="none">
                <a:solidFill>
                  <a:srgbClr val="000000"/>
                </a:solidFill>
                <a:latin typeface="Cambria Math"/>
                <a:ea typeface="Cambria Math"/>
                <a:cs typeface="Cambria Math"/>
                <a:sym typeface="Cambria Math"/>
              </a:rPr>
              <a:t>&lt;𝑇</a:t>
            </a:r>
            <a:r>
              <a:rPr lang="en-US" sz="1125" b="0" i="0" u="none" strike="noStrike" cap="none" baseline="-25000">
                <a:solidFill>
                  <a:srgbClr val="000000"/>
                </a:solidFill>
                <a:latin typeface="Cambria Math"/>
                <a:ea typeface="Cambria Math"/>
                <a:cs typeface="Cambria Math"/>
                <a:sym typeface="Cambria Math"/>
              </a:rPr>
              <a:t>𝑥</a:t>
            </a:r>
            <a:endParaRPr sz="1125" b="0" i="0" u="none" strike="noStrike" cap="none" baseline="-25000">
              <a:solidFill>
                <a:srgbClr val="000000"/>
              </a:solidFill>
              <a:latin typeface="Cambria Math"/>
              <a:ea typeface="Cambria Math"/>
              <a:cs typeface="Cambria Math"/>
              <a:sym typeface="Cambria Math"/>
            </a:endParaRPr>
          </a:p>
        </p:txBody>
      </p:sp>
      <p:sp>
        <p:nvSpPr>
          <p:cNvPr id="423" name="Google Shape;423;p19"/>
          <p:cNvSpPr txBox="1"/>
          <p:nvPr/>
        </p:nvSpPr>
        <p:spPr>
          <a:xfrm>
            <a:off x="563372" y="5316727"/>
            <a:ext cx="4123200" cy="277800"/>
          </a:xfrm>
          <a:prstGeom prst="rect">
            <a:avLst/>
          </a:prstGeom>
          <a:noFill/>
          <a:ln>
            <a:noFill/>
          </a:ln>
        </p:spPr>
        <p:txBody>
          <a:bodyPr spcFirstLastPara="1" wrap="square" lIns="0" tIns="12050" rIns="0" bIns="0" anchor="t" anchorCtr="0">
            <a:spAutoFit/>
          </a:bodyPr>
          <a:lstStyle/>
          <a:p>
            <a:pPr marL="5080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mbria"/>
                <a:ea typeface="Cambria"/>
                <a:cs typeface="Cambria"/>
                <a:sym typeface="Cambria"/>
              </a:rPr>
              <a:t>&lt;SOS&gt; </a:t>
            </a:r>
            <a:r>
              <a:rPr lang="en-US" sz="1600" b="0" i="0" u="none" strike="noStrike" cap="none">
                <a:solidFill>
                  <a:srgbClr val="000000"/>
                </a:solidFill>
                <a:latin typeface="Cambria Math"/>
                <a:ea typeface="Cambria Math"/>
                <a:cs typeface="Cambria Math"/>
                <a:sym typeface="Cambria Math"/>
              </a:rPr>
              <a:t>𝑥</a:t>
            </a:r>
            <a:r>
              <a:rPr lang="en-US" sz="1725" b="0" i="0" u="none" strike="noStrike" cap="none" baseline="30000">
                <a:solidFill>
                  <a:srgbClr val="000000"/>
                </a:solidFill>
                <a:latin typeface="Cambria Math"/>
                <a:ea typeface="Cambria Math"/>
                <a:cs typeface="Cambria Math"/>
                <a:sym typeface="Cambria Math"/>
              </a:rPr>
              <a:t>&lt;1&gt; </a:t>
            </a:r>
            <a:r>
              <a:rPr lang="en-US" sz="1600" b="0" i="0" u="none" strike="noStrike" cap="none">
                <a:solidFill>
                  <a:srgbClr val="000000"/>
                </a:solidFill>
                <a:latin typeface="Cambria Math"/>
                <a:ea typeface="Cambria Math"/>
                <a:cs typeface="Cambria Math"/>
                <a:sym typeface="Cambria Math"/>
              </a:rPr>
              <a:t>𝑥</a:t>
            </a:r>
            <a:r>
              <a:rPr lang="en-US" sz="1725" b="0" i="0" u="none" strike="noStrike" cap="none" baseline="30000">
                <a:solidFill>
                  <a:srgbClr val="000000"/>
                </a:solidFill>
                <a:latin typeface="Cambria Math"/>
                <a:ea typeface="Cambria Math"/>
                <a:cs typeface="Cambria Math"/>
                <a:sym typeface="Cambria Math"/>
              </a:rPr>
              <a:t>&lt;2&gt;	&gt; </a:t>
            </a:r>
            <a:r>
              <a:rPr lang="en-US" sz="1600" b="0" i="0" u="none" strike="noStrike" cap="none">
                <a:solidFill>
                  <a:srgbClr val="000000"/>
                </a:solidFill>
                <a:latin typeface="Cambria"/>
                <a:ea typeface="Cambria"/>
                <a:cs typeface="Cambria"/>
                <a:sym typeface="Cambria"/>
              </a:rPr>
              <a:t>&lt;EOS&gt;</a:t>
            </a:r>
            <a:endParaRPr sz="1600" b="0" i="0" u="none" strike="noStrike" cap="none">
              <a:solidFill>
                <a:srgbClr val="000000"/>
              </a:solidFill>
              <a:latin typeface="Cambria"/>
              <a:ea typeface="Cambria"/>
              <a:cs typeface="Cambria"/>
              <a:sym typeface="Cambria"/>
            </a:endParaRPr>
          </a:p>
        </p:txBody>
      </p:sp>
      <p:grpSp>
        <p:nvGrpSpPr>
          <p:cNvPr id="424" name="Google Shape;424;p19"/>
          <p:cNvGrpSpPr/>
          <p:nvPr/>
        </p:nvGrpSpPr>
        <p:grpSpPr>
          <a:xfrm>
            <a:off x="8966454" y="681990"/>
            <a:ext cx="1711705" cy="4377436"/>
            <a:chOff x="8966454" y="681990"/>
            <a:chExt cx="1711705" cy="4377436"/>
          </a:xfrm>
        </p:grpSpPr>
        <p:sp>
          <p:nvSpPr>
            <p:cNvPr id="425" name="Google Shape;425;p19"/>
            <p:cNvSpPr/>
            <p:nvPr/>
          </p:nvSpPr>
          <p:spPr>
            <a:xfrm>
              <a:off x="9758299" y="681990"/>
              <a:ext cx="76200" cy="1097914"/>
            </a:xfrm>
            <a:custGeom>
              <a:avLst/>
              <a:gdLst/>
              <a:ahLst/>
              <a:cxnLst/>
              <a:rect l="l" t="t" r="r" b="b"/>
              <a:pathLst>
                <a:path w="76200" h="1097914" extrusionOk="0">
                  <a:moveTo>
                    <a:pt x="26963" y="76125"/>
                  </a:moveTo>
                  <a:lnTo>
                    <a:pt x="19939" y="1097152"/>
                  </a:lnTo>
                  <a:lnTo>
                    <a:pt x="42164" y="1097406"/>
                  </a:lnTo>
                  <a:lnTo>
                    <a:pt x="49188" y="76273"/>
                  </a:lnTo>
                  <a:lnTo>
                    <a:pt x="26963" y="76125"/>
                  </a:lnTo>
                  <a:close/>
                </a:path>
                <a:path w="76200" h="1097914" extrusionOk="0">
                  <a:moveTo>
                    <a:pt x="69768" y="63372"/>
                  </a:moveTo>
                  <a:lnTo>
                    <a:pt x="27051" y="63372"/>
                  </a:lnTo>
                  <a:lnTo>
                    <a:pt x="49276" y="63626"/>
                  </a:lnTo>
                  <a:lnTo>
                    <a:pt x="49188" y="76273"/>
                  </a:lnTo>
                  <a:lnTo>
                    <a:pt x="76200" y="76453"/>
                  </a:lnTo>
                  <a:lnTo>
                    <a:pt x="69768" y="63372"/>
                  </a:lnTo>
                  <a:close/>
                </a:path>
                <a:path w="76200" h="1097914" extrusionOk="0">
                  <a:moveTo>
                    <a:pt x="27051" y="63372"/>
                  </a:moveTo>
                  <a:lnTo>
                    <a:pt x="26963" y="76125"/>
                  </a:lnTo>
                  <a:lnTo>
                    <a:pt x="49188" y="76273"/>
                  </a:lnTo>
                  <a:lnTo>
                    <a:pt x="49276" y="63626"/>
                  </a:lnTo>
                  <a:lnTo>
                    <a:pt x="27051" y="63372"/>
                  </a:lnTo>
                  <a:close/>
                </a:path>
                <a:path w="76200" h="1097914" extrusionOk="0">
                  <a:moveTo>
                    <a:pt x="38608" y="0"/>
                  </a:moveTo>
                  <a:lnTo>
                    <a:pt x="0" y="75945"/>
                  </a:lnTo>
                  <a:lnTo>
                    <a:pt x="26963" y="76125"/>
                  </a:lnTo>
                  <a:lnTo>
                    <a:pt x="27051" y="63372"/>
                  </a:lnTo>
                  <a:lnTo>
                    <a:pt x="69768" y="63372"/>
                  </a:lnTo>
                  <a:lnTo>
                    <a:pt x="38608"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26" name="Google Shape;426;p19"/>
            <p:cNvSpPr/>
            <p:nvPr/>
          </p:nvSpPr>
          <p:spPr>
            <a:xfrm>
              <a:off x="9048750" y="4283201"/>
              <a:ext cx="1629409" cy="645160"/>
            </a:xfrm>
            <a:custGeom>
              <a:avLst/>
              <a:gdLst/>
              <a:ahLst/>
              <a:cxnLst/>
              <a:rect l="l" t="t" r="r" b="b"/>
              <a:pathLst>
                <a:path w="1629409" h="645160" extrusionOk="0">
                  <a:moveTo>
                    <a:pt x="1521714" y="0"/>
                  </a:moveTo>
                  <a:lnTo>
                    <a:pt x="107442" y="0"/>
                  </a:lnTo>
                  <a:lnTo>
                    <a:pt x="65633" y="8447"/>
                  </a:lnTo>
                  <a:lnTo>
                    <a:pt x="31480" y="31480"/>
                  </a:lnTo>
                  <a:lnTo>
                    <a:pt x="8447" y="65633"/>
                  </a:lnTo>
                  <a:lnTo>
                    <a:pt x="0" y="107442"/>
                  </a:lnTo>
                  <a:lnTo>
                    <a:pt x="0" y="537210"/>
                  </a:lnTo>
                  <a:lnTo>
                    <a:pt x="8447" y="579018"/>
                  </a:lnTo>
                  <a:lnTo>
                    <a:pt x="31480" y="613171"/>
                  </a:lnTo>
                  <a:lnTo>
                    <a:pt x="65633" y="636204"/>
                  </a:lnTo>
                  <a:lnTo>
                    <a:pt x="107442" y="644652"/>
                  </a:lnTo>
                  <a:lnTo>
                    <a:pt x="1521714" y="644652"/>
                  </a:lnTo>
                  <a:lnTo>
                    <a:pt x="1563522" y="636204"/>
                  </a:lnTo>
                  <a:lnTo>
                    <a:pt x="1597675" y="613171"/>
                  </a:lnTo>
                  <a:lnTo>
                    <a:pt x="1620708" y="579018"/>
                  </a:lnTo>
                  <a:lnTo>
                    <a:pt x="1629156" y="537210"/>
                  </a:lnTo>
                  <a:lnTo>
                    <a:pt x="1629156" y="107442"/>
                  </a:lnTo>
                  <a:lnTo>
                    <a:pt x="1620708" y="65633"/>
                  </a:lnTo>
                  <a:lnTo>
                    <a:pt x="1597675" y="31480"/>
                  </a:lnTo>
                  <a:lnTo>
                    <a:pt x="1563522" y="8447"/>
                  </a:lnTo>
                  <a:lnTo>
                    <a:pt x="1521714"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27" name="Google Shape;427;p19"/>
            <p:cNvSpPr/>
            <p:nvPr/>
          </p:nvSpPr>
          <p:spPr>
            <a:xfrm>
              <a:off x="9048750" y="4283201"/>
              <a:ext cx="1629409" cy="645160"/>
            </a:xfrm>
            <a:custGeom>
              <a:avLst/>
              <a:gdLst/>
              <a:ahLst/>
              <a:cxnLst/>
              <a:rect l="l" t="t" r="r" b="b"/>
              <a:pathLst>
                <a:path w="1629409" h="645160" extrusionOk="0">
                  <a:moveTo>
                    <a:pt x="0" y="107442"/>
                  </a:moveTo>
                  <a:lnTo>
                    <a:pt x="8447" y="65633"/>
                  </a:lnTo>
                  <a:lnTo>
                    <a:pt x="31480" y="31480"/>
                  </a:lnTo>
                  <a:lnTo>
                    <a:pt x="65633" y="8447"/>
                  </a:lnTo>
                  <a:lnTo>
                    <a:pt x="107442" y="0"/>
                  </a:lnTo>
                  <a:lnTo>
                    <a:pt x="1521714" y="0"/>
                  </a:lnTo>
                  <a:lnTo>
                    <a:pt x="1563522" y="8447"/>
                  </a:lnTo>
                  <a:lnTo>
                    <a:pt x="1597675" y="31480"/>
                  </a:lnTo>
                  <a:lnTo>
                    <a:pt x="1620708" y="65633"/>
                  </a:lnTo>
                  <a:lnTo>
                    <a:pt x="1629156" y="107442"/>
                  </a:lnTo>
                  <a:lnTo>
                    <a:pt x="1629156" y="537210"/>
                  </a:lnTo>
                  <a:lnTo>
                    <a:pt x="1620708" y="579018"/>
                  </a:lnTo>
                  <a:lnTo>
                    <a:pt x="1597675" y="613171"/>
                  </a:lnTo>
                  <a:lnTo>
                    <a:pt x="1563522" y="636204"/>
                  </a:lnTo>
                  <a:lnTo>
                    <a:pt x="1521714" y="644652"/>
                  </a:lnTo>
                  <a:lnTo>
                    <a:pt x="107442" y="644652"/>
                  </a:lnTo>
                  <a:lnTo>
                    <a:pt x="65633" y="636204"/>
                  </a:lnTo>
                  <a:lnTo>
                    <a:pt x="31480" y="613171"/>
                  </a:lnTo>
                  <a:lnTo>
                    <a:pt x="8447" y="579018"/>
                  </a:lnTo>
                  <a:lnTo>
                    <a:pt x="0" y="537210"/>
                  </a:lnTo>
                  <a:lnTo>
                    <a:pt x="0" y="107442"/>
                  </a:lnTo>
                  <a:close/>
                </a:path>
              </a:pathLst>
            </a:custGeom>
            <a:noFill/>
            <a:ln w="19050" cap="flat" cmpd="sng">
              <a:solidFill>
                <a:srgbClr val="53154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28" name="Google Shape;428;p19"/>
            <p:cNvSpPr/>
            <p:nvPr/>
          </p:nvSpPr>
          <p:spPr>
            <a:xfrm>
              <a:off x="9006078" y="4348734"/>
              <a:ext cx="1628140" cy="645160"/>
            </a:xfrm>
            <a:custGeom>
              <a:avLst/>
              <a:gdLst/>
              <a:ahLst/>
              <a:cxnLst/>
              <a:rect l="l" t="t" r="r" b="b"/>
              <a:pathLst>
                <a:path w="1628140" h="645160" extrusionOk="0">
                  <a:moveTo>
                    <a:pt x="1520190" y="0"/>
                  </a:moveTo>
                  <a:lnTo>
                    <a:pt x="107442" y="0"/>
                  </a:lnTo>
                  <a:lnTo>
                    <a:pt x="65633" y="8447"/>
                  </a:lnTo>
                  <a:lnTo>
                    <a:pt x="31480" y="31480"/>
                  </a:lnTo>
                  <a:lnTo>
                    <a:pt x="8447" y="65633"/>
                  </a:lnTo>
                  <a:lnTo>
                    <a:pt x="0" y="107442"/>
                  </a:lnTo>
                  <a:lnTo>
                    <a:pt x="0" y="537210"/>
                  </a:lnTo>
                  <a:lnTo>
                    <a:pt x="8447" y="579018"/>
                  </a:lnTo>
                  <a:lnTo>
                    <a:pt x="31480" y="613171"/>
                  </a:lnTo>
                  <a:lnTo>
                    <a:pt x="65633" y="636204"/>
                  </a:lnTo>
                  <a:lnTo>
                    <a:pt x="107442" y="644652"/>
                  </a:lnTo>
                  <a:lnTo>
                    <a:pt x="1520190" y="644652"/>
                  </a:lnTo>
                  <a:lnTo>
                    <a:pt x="1561998" y="636204"/>
                  </a:lnTo>
                  <a:lnTo>
                    <a:pt x="1596151" y="613171"/>
                  </a:lnTo>
                  <a:lnTo>
                    <a:pt x="1619184" y="579018"/>
                  </a:lnTo>
                  <a:lnTo>
                    <a:pt x="1627632" y="537210"/>
                  </a:lnTo>
                  <a:lnTo>
                    <a:pt x="1627632" y="107442"/>
                  </a:lnTo>
                  <a:lnTo>
                    <a:pt x="1619184" y="65633"/>
                  </a:lnTo>
                  <a:lnTo>
                    <a:pt x="1596151" y="31480"/>
                  </a:lnTo>
                  <a:lnTo>
                    <a:pt x="1561998" y="8447"/>
                  </a:lnTo>
                  <a:lnTo>
                    <a:pt x="1520190"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29" name="Google Shape;429;p19"/>
            <p:cNvSpPr/>
            <p:nvPr/>
          </p:nvSpPr>
          <p:spPr>
            <a:xfrm>
              <a:off x="9006078" y="4348734"/>
              <a:ext cx="1628140" cy="645160"/>
            </a:xfrm>
            <a:custGeom>
              <a:avLst/>
              <a:gdLst/>
              <a:ahLst/>
              <a:cxnLst/>
              <a:rect l="l" t="t" r="r" b="b"/>
              <a:pathLst>
                <a:path w="1628140" h="645160" extrusionOk="0">
                  <a:moveTo>
                    <a:pt x="0" y="107442"/>
                  </a:moveTo>
                  <a:lnTo>
                    <a:pt x="8447" y="65633"/>
                  </a:lnTo>
                  <a:lnTo>
                    <a:pt x="31480" y="31480"/>
                  </a:lnTo>
                  <a:lnTo>
                    <a:pt x="65633" y="8447"/>
                  </a:lnTo>
                  <a:lnTo>
                    <a:pt x="107442" y="0"/>
                  </a:lnTo>
                  <a:lnTo>
                    <a:pt x="1520190" y="0"/>
                  </a:lnTo>
                  <a:lnTo>
                    <a:pt x="1561998" y="8447"/>
                  </a:lnTo>
                  <a:lnTo>
                    <a:pt x="1596151" y="31480"/>
                  </a:lnTo>
                  <a:lnTo>
                    <a:pt x="1619184" y="65633"/>
                  </a:lnTo>
                  <a:lnTo>
                    <a:pt x="1627632" y="107442"/>
                  </a:lnTo>
                  <a:lnTo>
                    <a:pt x="1627632" y="537210"/>
                  </a:lnTo>
                  <a:lnTo>
                    <a:pt x="1619184" y="579018"/>
                  </a:lnTo>
                  <a:lnTo>
                    <a:pt x="1596151" y="613171"/>
                  </a:lnTo>
                  <a:lnTo>
                    <a:pt x="1561998" y="636204"/>
                  </a:lnTo>
                  <a:lnTo>
                    <a:pt x="1520190" y="644652"/>
                  </a:lnTo>
                  <a:lnTo>
                    <a:pt x="107442" y="644652"/>
                  </a:lnTo>
                  <a:lnTo>
                    <a:pt x="65633" y="636204"/>
                  </a:lnTo>
                  <a:lnTo>
                    <a:pt x="31480" y="613171"/>
                  </a:lnTo>
                  <a:lnTo>
                    <a:pt x="8447" y="579018"/>
                  </a:lnTo>
                  <a:lnTo>
                    <a:pt x="0" y="537210"/>
                  </a:lnTo>
                  <a:lnTo>
                    <a:pt x="0" y="107442"/>
                  </a:lnTo>
                  <a:close/>
                </a:path>
              </a:pathLst>
            </a:custGeom>
            <a:noFill/>
            <a:ln w="19050" cap="flat" cmpd="sng">
              <a:solidFill>
                <a:srgbClr val="F65C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30" name="Google Shape;430;p19"/>
            <p:cNvSpPr/>
            <p:nvPr/>
          </p:nvSpPr>
          <p:spPr>
            <a:xfrm>
              <a:off x="8966454" y="4414266"/>
              <a:ext cx="1629409" cy="645160"/>
            </a:xfrm>
            <a:custGeom>
              <a:avLst/>
              <a:gdLst/>
              <a:ahLst/>
              <a:cxnLst/>
              <a:rect l="l" t="t" r="r" b="b"/>
              <a:pathLst>
                <a:path w="1629409" h="645160" extrusionOk="0">
                  <a:moveTo>
                    <a:pt x="1521714" y="0"/>
                  </a:moveTo>
                  <a:lnTo>
                    <a:pt x="107442" y="0"/>
                  </a:lnTo>
                  <a:lnTo>
                    <a:pt x="65633" y="8447"/>
                  </a:lnTo>
                  <a:lnTo>
                    <a:pt x="31480" y="31480"/>
                  </a:lnTo>
                  <a:lnTo>
                    <a:pt x="8447" y="65633"/>
                  </a:lnTo>
                  <a:lnTo>
                    <a:pt x="0" y="107442"/>
                  </a:lnTo>
                  <a:lnTo>
                    <a:pt x="0" y="537210"/>
                  </a:lnTo>
                  <a:lnTo>
                    <a:pt x="8447" y="579018"/>
                  </a:lnTo>
                  <a:lnTo>
                    <a:pt x="31480" y="613171"/>
                  </a:lnTo>
                  <a:lnTo>
                    <a:pt x="65633" y="636204"/>
                  </a:lnTo>
                  <a:lnTo>
                    <a:pt x="107442" y="644652"/>
                  </a:lnTo>
                  <a:lnTo>
                    <a:pt x="1521714" y="644652"/>
                  </a:lnTo>
                  <a:lnTo>
                    <a:pt x="1563522" y="636204"/>
                  </a:lnTo>
                  <a:lnTo>
                    <a:pt x="1597675" y="613171"/>
                  </a:lnTo>
                  <a:lnTo>
                    <a:pt x="1620708" y="579018"/>
                  </a:lnTo>
                  <a:lnTo>
                    <a:pt x="1629156" y="537210"/>
                  </a:lnTo>
                  <a:lnTo>
                    <a:pt x="1629156" y="107442"/>
                  </a:lnTo>
                  <a:lnTo>
                    <a:pt x="1620708" y="65633"/>
                  </a:lnTo>
                  <a:lnTo>
                    <a:pt x="1597675" y="31480"/>
                  </a:lnTo>
                  <a:lnTo>
                    <a:pt x="1563522" y="8447"/>
                  </a:lnTo>
                  <a:lnTo>
                    <a:pt x="1521714"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31" name="Google Shape;431;p19"/>
            <p:cNvSpPr/>
            <p:nvPr/>
          </p:nvSpPr>
          <p:spPr>
            <a:xfrm>
              <a:off x="8966454" y="4414266"/>
              <a:ext cx="1629409" cy="645160"/>
            </a:xfrm>
            <a:custGeom>
              <a:avLst/>
              <a:gdLst/>
              <a:ahLst/>
              <a:cxnLst/>
              <a:rect l="l" t="t" r="r" b="b"/>
              <a:pathLst>
                <a:path w="1629409" h="645160" extrusionOk="0">
                  <a:moveTo>
                    <a:pt x="0" y="107442"/>
                  </a:moveTo>
                  <a:lnTo>
                    <a:pt x="8447" y="65633"/>
                  </a:lnTo>
                  <a:lnTo>
                    <a:pt x="31480" y="31480"/>
                  </a:lnTo>
                  <a:lnTo>
                    <a:pt x="65633" y="8447"/>
                  </a:lnTo>
                  <a:lnTo>
                    <a:pt x="107442" y="0"/>
                  </a:lnTo>
                  <a:lnTo>
                    <a:pt x="1521714" y="0"/>
                  </a:lnTo>
                  <a:lnTo>
                    <a:pt x="1563522" y="8447"/>
                  </a:lnTo>
                  <a:lnTo>
                    <a:pt x="1597675" y="31480"/>
                  </a:lnTo>
                  <a:lnTo>
                    <a:pt x="1620708" y="65633"/>
                  </a:lnTo>
                  <a:lnTo>
                    <a:pt x="1629156" y="107442"/>
                  </a:lnTo>
                  <a:lnTo>
                    <a:pt x="1629156" y="537210"/>
                  </a:lnTo>
                  <a:lnTo>
                    <a:pt x="1620708" y="579018"/>
                  </a:lnTo>
                  <a:lnTo>
                    <a:pt x="1597675" y="613171"/>
                  </a:lnTo>
                  <a:lnTo>
                    <a:pt x="1563522" y="636204"/>
                  </a:lnTo>
                  <a:lnTo>
                    <a:pt x="1521714" y="644652"/>
                  </a:lnTo>
                  <a:lnTo>
                    <a:pt x="107442" y="644652"/>
                  </a:lnTo>
                  <a:lnTo>
                    <a:pt x="65633" y="636204"/>
                  </a:lnTo>
                  <a:lnTo>
                    <a:pt x="31480" y="613171"/>
                  </a:lnTo>
                  <a:lnTo>
                    <a:pt x="8447" y="579018"/>
                  </a:lnTo>
                  <a:lnTo>
                    <a:pt x="0" y="537210"/>
                  </a:lnTo>
                  <a:lnTo>
                    <a:pt x="0" y="107442"/>
                  </a:lnTo>
                  <a:close/>
                </a:path>
              </a:pathLst>
            </a:custGeom>
            <a:noFill/>
            <a:ln w="19050" cap="flat" cmpd="sng">
              <a:solidFill>
                <a:srgbClr val="1A74EB"/>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432" name="Google Shape;432;p19"/>
          <p:cNvSpPr txBox="1"/>
          <p:nvPr/>
        </p:nvSpPr>
        <p:spPr>
          <a:xfrm>
            <a:off x="9456546" y="4398390"/>
            <a:ext cx="650100" cy="2283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Masked</a:t>
            </a:r>
            <a:endParaRPr sz="1400" b="0" i="0" u="none" strike="noStrike" cap="none">
              <a:solidFill>
                <a:srgbClr val="000000"/>
              </a:solidFill>
              <a:latin typeface="Arial"/>
              <a:ea typeface="Arial"/>
              <a:cs typeface="Arial"/>
              <a:sym typeface="Arial"/>
            </a:endParaRPr>
          </a:p>
        </p:txBody>
      </p:sp>
      <p:sp>
        <p:nvSpPr>
          <p:cNvPr id="433" name="Google Shape;433;p19"/>
          <p:cNvSpPr txBox="1"/>
          <p:nvPr/>
        </p:nvSpPr>
        <p:spPr>
          <a:xfrm>
            <a:off x="9337675" y="4611751"/>
            <a:ext cx="887100" cy="2283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Multi-Head</a:t>
            </a:r>
            <a:endParaRPr sz="1400" b="0" i="0" u="none" strike="noStrike" cap="none">
              <a:solidFill>
                <a:srgbClr val="000000"/>
              </a:solidFill>
              <a:latin typeface="Arial"/>
              <a:ea typeface="Arial"/>
              <a:cs typeface="Arial"/>
              <a:sym typeface="Arial"/>
            </a:endParaRPr>
          </a:p>
        </p:txBody>
      </p:sp>
      <p:sp>
        <p:nvSpPr>
          <p:cNvPr id="434" name="Google Shape;434;p19"/>
          <p:cNvSpPr txBox="1"/>
          <p:nvPr/>
        </p:nvSpPr>
        <p:spPr>
          <a:xfrm>
            <a:off x="9416922" y="4824806"/>
            <a:ext cx="731400" cy="2289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Attention</a:t>
            </a:r>
            <a:endParaRPr sz="1400" b="0" i="0" u="none" strike="noStrike" cap="none">
              <a:solidFill>
                <a:srgbClr val="000000"/>
              </a:solidFill>
              <a:latin typeface="Arial"/>
              <a:ea typeface="Arial"/>
              <a:cs typeface="Arial"/>
              <a:sym typeface="Arial"/>
            </a:endParaRPr>
          </a:p>
        </p:txBody>
      </p:sp>
      <p:grpSp>
        <p:nvGrpSpPr>
          <p:cNvPr id="435" name="Google Shape;435;p19"/>
          <p:cNvGrpSpPr/>
          <p:nvPr/>
        </p:nvGrpSpPr>
        <p:grpSpPr>
          <a:xfrm>
            <a:off x="1639061" y="3289553"/>
            <a:ext cx="8189342" cy="2679827"/>
            <a:chOff x="1639061" y="3289553"/>
            <a:chExt cx="8189342" cy="2679827"/>
          </a:xfrm>
        </p:grpSpPr>
        <p:sp>
          <p:nvSpPr>
            <p:cNvPr id="436" name="Google Shape;436;p19"/>
            <p:cNvSpPr/>
            <p:nvPr/>
          </p:nvSpPr>
          <p:spPr>
            <a:xfrm>
              <a:off x="9752203" y="5054345"/>
              <a:ext cx="76200" cy="915035"/>
            </a:xfrm>
            <a:custGeom>
              <a:avLst/>
              <a:gdLst/>
              <a:ahLst/>
              <a:cxnLst/>
              <a:rect l="l" t="t" r="r" b="b"/>
              <a:pathLst>
                <a:path w="76200" h="915035" extrusionOk="0">
                  <a:moveTo>
                    <a:pt x="49168" y="76089"/>
                  </a:moveTo>
                  <a:lnTo>
                    <a:pt x="26942" y="76311"/>
                  </a:lnTo>
                  <a:lnTo>
                    <a:pt x="36575" y="914526"/>
                  </a:lnTo>
                  <a:lnTo>
                    <a:pt x="58800" y="914272"/>
                  </a:lnTo>
                  <a:lnTo>
                    <a:pt x="49168" y="76089"/>
                  </a:lnTo>
                  <a:close/>
                </a:path>
                <a:path w="76200" h="915035" extrusionOk="0">
                  <a:moveTo>
                    <a:pt x="37210" y="0"/>
                  </a:moveTo>
                  <a:lnTo>
                    <a:pt x="0" y="76580"/>
                  </a:lnTo>
                  <a:lnTo>
                    <a:pt x="26942" y="76311"/>
                  </a:lnTo>
                  <a:lnTo>
                    <a:pt x="26796" y="63626"/>
                  </a:lnTo>
                  <a:lnTo>
                    <a:pt x="49021" y="63372"/>
                  </a:lnTo>
                  <a:lnTo>
                    <a:pt x="69799" y="63372"/>
                  </a:lnTo>
                  <a:lnTo>
                    <a:pt x="37210" y="0"/>
                  </a:lnTo>
                  <a:close/>
                </a:path>
                <a:path w="76200" h="915035" extrusionOk="0">
                  <a:moveTo>
                    <a:pt x="49021" y="63372"/>
                  </a:moveTo>
                  <a:lnTo>
                    <a:pt x="26796" y="63626"/>
                  </a:lnTo>
                  <a:lnTo>
                    <a:pt x="26942" y="76311"/>
                  </a:lnTo>
                  <a:lnTo>
                    <a:pt x="49168" y="76089"/>
                  </a:lnTo>
                  <a:lnTo>
                    <a:pt x="49021" y="63372"/>
                  </a:lnTo>
                  <a:close/>
                </a:path>
                <a:path w="76200" h="915035" extrusionOk="0">
                  <a:moveTo>
                    <a:pt x="69799" y="63372"/>
                  </a:moveTo>
                  <a:lnTo>
                    <a:pt x="49021" y="63372"/>
                  </a:lnTo>
                  <a:lnTo>
                    <a:pt x="49168" y="76089"/>
                  </a:lnTo>
                  <a:lnTo>
                    <a:pt x="76199" y="75818"/>
                  </a:lnTo>
                  <a:lnTo>
                    <a:pt x="69799" y="63372"/>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37" name="Google Shape;437;p19"/>
            <p:cNvSpPr/>
            <p:nvPr/>
          </p:nvSpPr>
          <p:spPr>
            <a:xfrm>
              <a:off x="1721357" y="3289553"/>
              <a:ext cx="1629410" cy="508000"/>
            </a:xfrm>
            <a:custGeom>
              <a:avLst/>
              <a:gdLst/>
              <a:ahLst/>
              <a:cxnLst/>
              <a:rect l="l" t="t" r="r" b="b"/>
              <a:pathLst>
                <a:path w="1629410" h="508000" extrusionOk="0">
                  <a:moveTo>
                    <a:pt x="1544574" y="0"/>
                  </a:moveTo>
                  <a:lnTo>
                    <a:pt x="84582" y="0"/>
                  </a:lnTo>
                  <a:lnTo>
                    <a:pt x="51649" y="6643"/>
                  </a:lnTo>
                  <a:lnTo>
                    <a:pt x="24764" y="24765"/>
                  </a:lnTo>
                  <a:lnTo>
                    <a:pt x="6643" y="51649"/>
                  </a:lnTo>
                  <a:lnTo>
                    <a:pt x="0" y="84582"/>
                  </a:lnTo>
                  <a:lnTo>
                    <a:pt x="0" y="422910"/>
                  </a:lnTo>
                  <a:lnTo>
                    <a:pt x="6643" y="455842"/>
                  </a:lnTo>
                  <a:lnTo>
                    <a:pt x="24764" y="482727"/>
                  </a:lnTo>
                  <a:lnTo>
                    <a:pt x="51649" y="500848"/>
                  </a:lnTo>
                  <a:lnTo>
                    <a:pt x="84582" y="507492"/>
                  </a:lnTo>
                  <a:lnTo>
                    <a:pt x="1544574" y="507492"/>
                  </a:lnTo>
                  <a:lnTo>
                    <a:pt x="1577506" y="500848"/>
                  </a:lnTo>
                  <a:lnTo>
                    <a:pt x="1604391" y="482727"/>
                  </a:lnTo>
                  <a:lnTo>
                    <a:pt x="1622512" y="455842"/>
                  </a:lnTo>
                  <a:lnTo>
                    <a:pt x="1629156" y="422910"/>
                  </a:lnTo>
                  <a:lnTo>
                    <a:pt x="1629156" y="84582"/>
                  </a:lnTo>
                  <a:lnTo>
                    <a:pt x="1622512" y="51649"/>
                  </a:lnTo>
                  <a:lnTo>
                    <a:pt x="1604391" y="24765"/>
                  </a:lnTo>
                  <a:lnTo>
                    <a:pt x="1577506" y="6643"/>
                  </a:lnTo>
                  <a:lnTo>
                    <a:pt x="1544574"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38" name="Google Shape;438;p19"/>
            <p:cNvSpPr/>
            <p:nvPr/>
          </p:nvSpPr>
          <p:spPr>
            <a:xfrm>
              <a:off x="1721357" y="3289553"/>
              <a:ext cx="1629410" cy="508000"/>
            </a:xfrm>
            <a:custGeom>
              <a:avLst/>
              <a:gdLst/>
              <a:ahLst/>
              <a:cxnLst/>
              <a:rect l="l" t="t" r="r" b="b"/>
              <a:pathLst>
                <a:path w="1629410" h="508000" extrusionOk="0">
                  <a:moveTo>
                    <a:pt x="0" y="84582"/>
                  </a:moveTo>
                  <a:lnTo>
                    <a:pt x="6643" y="51649"/>
                  </a:lnTo>
                  <a:lnTo>
                    <a:pt x="24764" y="24765"/>
                  </a:lnTo>
                  <a:lnTo>
                    <a:pt x="51649" y="6643"/>
                  </a:lnTo>
                  <a:lnTo>
                    <a:pt x="84582" y="0"/>
                  </a:lnTo>
                  <a:lnTo>
                    <a:pt x="1544574" y="0"/>
                  </a:lnTo>
                  <a:lnTo>
                    <a:pt x="1577506" y="6643"/>
                  </a:lnTo>
                  <a:lnTo>
                    <a:pt x="1604391" y="24765"/>
                  </a:lnTo>
                  <a:lnTo>
                    <a:pt x="1622512" y="51649"/>
                  </a:lnTo>
                  <a:lnTo>
                    <a:pt x="1629156" y="84582"/>
                  </a:lnTo>
                  <a:lnTo>
                    <a:pt x="1629156" y="422910"/>
                  </a:lnTo>
                  <a:lnTo>
                    <a:pt x="1622512" y="455842"/>
                  </a:lnTo>
                  <a:lnTo>
                    <a:pt x="1604391" y="482727"/>
                  </a:lnTo>
                  <a:lnTo>
                    <a:pt x="1577506" y="500848"/>
                  </a:lnTo>
                  <a:lnTo>
                    <a:pt x="1544574" y="507492"/>
                  </a:lnTo>
                  <a:lnTo>
                    <a:pt x="84582" y="507492"/>
                  </a:lnTo>
                  <a:lnTo>
                    <a:pt x="51649" y="500848"/>
                  </a:lnTo>
                  <a:lnTo>
                    <a:pt x="24764" y="482727"/>
                  </a:lnTo>
                  <a:lnTo>
                    <a:pt x="6643" y="455842"/>
                  </a:lnTo>
                  <a:lnTo>
                    <a:pt x="0" y="422910"/>
                  </a:lnTo>
                  <a:lnTo>
                    <a:pt x="0" y="84582"/>
                  </a:lnTo>
                  <a:close/>
                </a:path>
              </a:pathLst>
            </a:custGeom>
            <a:noFill/>
            <a:ln w="19050" cap="flat" cmpd="sng">
              <a:solidFill>
                <a:srgbClr val="53154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39" name="Google Shape;439;p19"/>
            <p:cNvSpPr/>
            <p:nvPr/>
          </p:nvSpPr>
          <p:spPr>
            <a:xfrm>
              <a:off x="1678685" y="3358133"/>
              <a:ext cx="1628139" cy="506095"/>
            </a:xfrm>
            <a:custGeom>
              <a:avLst/>
              <a:gdLst/>
              <a:ahLst/>
              <a:cxnLst/>
              <a:rect l="l" t="t" r="r" b="b"/>
              <a:pathLst>
                <a:path w="1628139" h="506095" extrusionOk="0">
                  <a:moveTo>
                    <a:pt x="1543304" y="0"/>
                  </a:moveTo>
                  <a:lnTo>
                    <a:pt x="84328" y="0"/>
                  </a:lnTo>
                  <a:lnTo>
                    <a:pt x="51488" y="6621"/>
                  </a:lnTo>
                  <a:lnTo>
                    <a:pt x="24685" y="24685"/>
                  </a:lnTo>
                  <a:lnTo>
                    <a:pt x="6621" y="51488"/>
                  </a:lnTo>
                  <a:lnTo>
                    <a:pt x="0" y="84327"/>
                  </a:lnTo>
                  <a:lnTo>
                    <a:pt x="0" y="421639"/>
                  </a:lnTo>
                  <a:lnTo>
                    <a:pt x="6621" y="454479"/>
                  </a:lnTo>
                  <a:lnTo>
                    <a:pt x="24685" y="481282"/>
                  </a:lnTo>
                  <a:lnTo>
                    <a:pt x="51488" y="499346"/>
                  </a:lnTo>
                  <a:lnTo>
                    <a:pt x="84328" y="505967"/>
                  </a:lnTo>
                  <a:lnTo>
                    <a:pt x="1543304" y="505967"/>
                  </a:lnTo>
                  <a:lnTo>
                    <a:pt x="1576143" y="499346"/>
                  </a:lnTo>
                  <a:lnTo>
                    <a:pt x="1602946" y="481282"/>
                  </a:lnTo>
                  <a:lnTo>
                    <a:pt x="1621010" y="454479"/>
                  </a:lnTo>
                  <a:lnTo>
                    <a:pt x="1627632" y="421639"/>
                  </a:lnTo>
                  <a:lnTo>
                    <a:pt x="1627632" y="84327"/>
                  </a:lnTo>
                  <a:lnTo>
                    <a:pt x="1621010" y="51488"/>
                  </a:lnTo>
                  <a:lnTo>
                    <a:pt x="1602946" y="24685"/>
                  </a:lnTo>
                  <a:lnTo>
                    <a:pt x="1576143" y="6621"/>
                  </a:lnTo>
                  <a:lnTo>
                    <a:pt x="1543304"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40" name="Google Shape;440;p19"/>
            <p:cNvSpPr/>
            <p:nvPr/>
          </p:nvSpPr>
          <p:spPr>
            <a:xfrm>
              <a:off x="1678685" y="3358133"/>
              <a:ext cx="1628139" cy="506095"/>
            </a:xfrm>
            <a:custGeom>
              <a:avLst/>
              <a:gdLst/>
              <a:ahLst/>
              <a:cxnLst/>
              <a:rect l="l" t="t" r="r" b="b"/>
              <a:pathLst>
                <a:path w="1628139" h="506095" extrusionOk="0">
                  <a:moveTo>
                    <a:pt x="0" y="84327"/>
                  </a:moveTo>
                  <a:lnTo>
                    <a:pt x="6621" y="51488"/>
                  </a:lnTo>
                  <a:lnTo>
                    <a:pt x="24685" y="24685"/>
                  </a:lnTo>
                  <a:lnTo>
                    <a:pt x="51488" y="6621"/>
                  </a:lnTo>
                  <a:lnTo>
                    <a:pt x="84328" y="0"/>
                  </a:lnTo>
                  <a:lnTo>
                    <a:pt x="1543304" y="0"/>
                  </a:lnTo>
                  <a:lnTo>
                    <a:pt x="1576143" y="6621"/>
                  </a:lnTo>
                  <a:lnTo>
                    <a:pt x="1602946" y="24685"/>
                  </a:lnTo>
                  <a:lnTo>
                    <a:pt x="1621010" y="51488"/>
                  </a:lnTo>
                  <a:lnTo>
                    <a:pt x="1627632" y="84327"/>
                  </a:lnTo>
                  <a:lnTo>
                    <a:pt x="1627632" y="421639"/>
                  </a:lnTo>
                  <a:lnTo>
                    <a:pt x="1621010" y="454479"/>
                  </a:lnTo>
                  <a:lnTo>
                    <a:pt x="1602946" y="481282"/>
                  </a:lnTo>
                  <a:lnTo>
                    <a:pt x="1576143" y="499346"/>
                  </a:lnTo>
                  <a:lnTo>
                    <a:pt x="1543304" y="505967"/>
                  </a:lnTo>
                  <a:lnTo>
                    <a:pt x="84328" y="505967"/>
                  </a:lnTo>
                  <a:lnTo>
                    <a:pt x="51488" y="499346"/>
                  </a:lnTo>
                  <a:lnTo>
                    <a:pt x="24685" y="481282"/>
                  </a:lnTo>
                  <a:lnTo>
                    <a:pt x="6621" y="454479"/>
                  </a:lnTo>
                  <a:lnTo>
                    <a:pt x="0" y="421639"/>
                  </a:lnTo>
                  <a:lnTo>
                    <a:pt x="0" y="84327"/>
                  </a:lnTo>
                  <a:close/>
                </a:path>
              </a:pathLst>
            </a:custGeom>
            <a:noFill/>
            <a:ln w="19025" cap="flat" cmpd="sng">
              <a:solidFill>
                <a:srgbClr val="F65C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41" name="Google Shape;441;p19"/>
            <p:cNvSpPr/>
            <p:nvPr/>
          </p:nvSpPr>
          <p:spPr>
            <a:xfrm>
              <a:off x="1639061" y="3435857"/>
              <a:ext cx="1629410" cy="506095"/>
            </a:xfrm>
            <a:custGeom>
              <a:avLst/>
              <a:gdLst/>
              <a:ahLst/>
              <a:cxnLst/>
              <a:rect l="l" t="t" r="r" b="b"/>
              <a:pathLst>
                <a:path w="1629410" h="506095" extrusionOk="0">
                  <a:moveTo>
                    <a:pt x="1544828" y="0"/>
                  </a:moveTo>
                  <a:lnTo>
                    <a:pt x="84328" y="0"/>
                  </a:lnTo>
                  <a:lnTo>
                    <a:pt x="51488" y="6621"/>
                  </a:lnTo>
                  <a:lnTo>
                    <a:pt x="24685" y="24685"/>
                  </a:lnTo>
                  <a:lnTo>
                    <a:pt x="6621" y="51488"/>
                  </a:lnTo>
                  <a:lnTo>
                    <a:pt x="0" y="84327"/>
                  </a:lnTo>
                  <a:lnTo>
                    <a:pt x="0" y="421639"/>
                  </a:lnTo>
                  <a:lnTo>
                    <a:pt x="6621" y="454479"/>
                  </a:lnTo>
                  <a:lnTo>
                    <a:pt x="24685" y="481282"/>
                  </a:lnTo>
                  <a:lnTo>
                    <a:pt x="51488" y="499346"/>
                  </a:lnTo>
                  <a:lnTo>
                    <a:pt x="84328" y="505967"/>
                  </a:lnTo>
                  <a:lnTo>
                    <a:pt x="1544828" y="505967"/>
                  </a:lnTo>
                  <a:lnTo>
                    <a:pt x="1577667" y="499346"/>
                  </a:lnTo>
                  <a:lnTo>
                    <a:pt x="1604470" y="481282"/>
                  </a:lnTo>
                  <a:lnTo>
                    <a:pt x="1622534" y="454479"/>
                  </a:lnTo>
                  <a:lnTo>
                    <a:pt x="1629156" y="421639"/>
                  </a:lnTo>
                  <a:lnTo>
                    <a:pt x="1629156" y="84327"/>
                  </a:lnTo>
                  <a:lnTo>
                    <a:pt x="1622534" y="51488"/>
                  </a:lnTo>
                  <a:lnTo>
                    <a:pt x="1604470" y="24685"/>
                  </a:lnTo>
                  <a:lnTo>
                    <a:pt x="1577667" y="6621"/>
                  </a:lnTo>
                  <a:lnTo>
                    <a:pt x="1544828"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42" name="Google Shape;442;p19"/>
            <p:cNvSpPr/>
            <p:nvPr/>
          </p:nvSpPr>
          <p:spPr>
            <a:xfrm>
              <a:off x="1639061" y="3435857"/>
              <a:ext cx="1629410" cy="506095"/>
            </a:xfrm>
            <a:custGeom>
              <a:avLst/>
              <a:gdLst/>
              <a:ahLst/>
              <a:cxnLst/>
              <a:rect l="l" t="t" r="r" b="b"/>
              <a:pathLst>
                <a:path w="1629410" h="506095" extrusionOk="0">
                  <a:moveTo>
                    <a:pt x="0" y="84327"/>
                  </a:moveTo>
                  <a:lnTo>
                    <a:pt x="6621" y="51488"/>
                  </a:lnTo>
                  <a:lnTo>
                    <a:pt x="24685" y="24685"/>
                  </a:lnTo>
                  <a:lnTo>
                    <a:pt x="51488" y="6621"/>
                  </a:lnTo>
                  <a:lnTo>
                    <a:pt x="84328" y="0"/>
                  </a:lnTo>
                  <a:lnTo>
                    <a:pt x="1544828" y="0"/>
                  </a:lnTo>
                  <a:lnTo>
                    <a:pt x="1577667" y="6621"/>
                  </a:lnTo>
                  <a:lnTo>
                    <a:pt x="1604470" y="24685"/>
                  </a:lnTo>
                  <a:lnTo>
                    <a:pt x="1622534" y="51488"/>
                  </a:lnTo>
                  <a:lnTo>
                    <a:pt x="1629156" y="84327"/>
                  </a:lnTo>
                  <a:lnTo>
                    <a:pt x="1629156" y="421639"/>
                  </a:lnTo>
                  <a:lnTo>
                    <a:pt x="1622534" y="454479"/>
                  </a:lnTo>
                  <a:lnTo>
                    <a:pt x="1604470" y="481282"/>
                  </a:lnTo>
                  <a:lnTo>
                    <a:pt x="1577667" y="499346"/>
                  </a:lnTo>
                  <a:lnTo>
                    <a:pt x="1544828" y="505967"/>
                  </a:lnTo>
                  <a:lnTo>
                    <a:pt x="84328" y="505967"/>
                  </a:lnTo>
                  <a:lnTo>
                    <a:pt x="51488" y="499346"/>
                  </a:lnTo>
                  <a:lnTo>
                    <a:pt x="24685" y="481282"/>
                  </a:lnTo>
                  <a:lnTo>
                    <a:pt x="6621" y="454479"/>
                  </a:lnTo>
                  <a:lnTo>
                    <a:pt x="0" y="421639"/>
                  </a:lnTo>
                  <a:lnTo>
                    <a:pt x="0" y="84327"/>
                  </a:lnTo>
                  <a:close/>
                </a:path>
              </a:pathLst>
            </a:custGeom>
            <a:noFill/>
            <a:ln w="19050" cap="flat" cmpd="sng">
              <a:solidFill>
                <a:srgbClr val="1A74EB"/>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443" name="Google Shape;443;p19"/>
          <p:cNvSpPr txBox="1"/>
          <p:nvPr/>
        </p:nvSpPr>
        <p:spPr>
          <a:xfrm>
            <a:off x="7436611" y="1094613"/>
            <a:ext cx="1016100" cy="2898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Cambria"/>
                <a:ea typeface="Cambria"/>
                <a:cs typeface="Cambria"/>
                <a:sym typeface="Cambria"/>
              </a:rPr>
              <a:t>Decoder</a:t>
            </a:r>
            <a:endParaRPr sz="1800" b="0" i="0" u="none" strike="noStrike" cap="none">
              <a:solidFill>
                <a:srgbClr val="000000"/>
              </a:solidFill>
              <a:latin typeface="Cambria"/>
              <a:ea typeface="Cambria"/>
              <a:cs typeface="Cambria"/>
              <a:sym typeface="Cambria"/>
            </a:endParaRPr>
          </a:p>
        </p:txBody>
      </p:sp>
      <p:sp>
        <p:nvSpPr>
          <p:cNvPr id="444" name="Google Shape;444;p19"/>
          <p:cNvSpPr txBox="1"/>
          <p:nvPr/>
        </p:nvSpPr>
        <p:spPr>
          <a:xfrm>
            <a:off x="96723" y="6465519"/>
            <a:ext cx="4768200" cy="2745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000000"/>
                </a:solidFill>
                <a:latin typeface="Cambria"/>
                <a:ea typeface="Cambria"/>
                <a:cs typeface="Cambria"/>
                <a:sym typeface="Cambria"/>
              </a:rPr>
              <a:t>[Vaswani et al. 2017, Attention Is All You Need]</a:t>
            </a:r>
            <a:endParaRPr sz="1700" b="0" i="0" u="none" strike="noStrike" cap="none">
              <a:solidFill>
                <a:srgbClr val="000000"/>
              </a:solidFill>
              <a:latin typeface="Cambria"/>
              <a:ea typeface="Cambria"/>
              <a:cs typeface="Cambria"/>
              <a:sym typeface="Cambria"/>
            </a:endParaRPr>
          </a:p>
        </p:txBody>
      </p:sp>
      <p:sp>
        <p:nvSpPr>
          <p:cNvPr id="445" name="Google Shape;445;p19"/>
          <p:cNvSpPr txBox="1"/>
          <p:nvPr/>
        </p:nvSpPr>
        <p:spPr>
          <a:xfrm>
            <a:off x="1950466" y="3427603"/>
            <a:ext cx="1007100" cy="504600"/>
          </a:xfrm>
          <a:prstGeom prst="rect">
            <a:avLst/>
          </a:prstGeom>
          <a:noFill/>
          <a:ln>
            <a:noFill/>
          </a:ln>
        </p:spPr>
        <p:txBody>
          <a:bodyPr spcFirstLastPara="1" wrap="square" lIns="0" tIns="12050" rIns="0" bIns="0" anchor="t" anchorCtr="0">
            <a:spAutoFit/>
          </a:bodyPr>
          <a:lstStyle/>
          <a:p>
            <a:pPr marL="102235" marR="5080" lvl="0" indent="-9017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Multi-Head Attention</a:t>
            </a:r>
            <a:endParaRPr sz="1600" b="0" i="0" u="none" strike="noStrike" cap="none">
              <a:solidFill>
                <a:srgbClr val="000000"/>
              </a:solidFill>
              <a:latin typeface="Arial"/>
              <a:ea typeface="Arial"/>
              <a:cs typeface="Arial"/>
              <a:sym typeface="Arial"/>
            </a:endParaRPr>
          </a:p>
        </p:txBody>
      </p:sp>
      <p:grpSp>
        <p:nvGrpSpPr>
          <p:cNvPr id="446" name="Google Shape;446;p19"/>
          <p:cNvGrpSpPr/>
          <p:nvPr/>
        </p:nvGrpSpPr>
        <p:grpSpPr>
          <a:xfrm>
            <a:off x="1765554" y="2245613"/>
            <a:ext cx="8912604" cy="3070987"/>
            <a:chOff x="1765554" y="2245613"/>
            <a:chExt cx="8912604" cy="3070987"/>
          </a:xfrm>
        </p:grpSpPr>
        <p:sp>
          <p:nvSpPr>
            <p:cNvPr id="447" name="Google Shape;447;p19"/>
            <p:cNvSpPr/>
            <p:nvPr/>
          </p:nvSpPr>
          <p:spPr>
            <a:xfrm>
              <a:off x="9342882" y="2245613"/>
              <a:ext cx="904875" cy="3020060"/>
            </a:xfrm>
            <a:custGeom>
              <a:avLst/>
              <a:gdLst/>
              <a:ahLst/>
              <a:cxnLst/>
              <a:rect l="l" t="t" r="r" b="b"/>
              <a:pathLst>
                <a:path w="904875" h="3020060" extrusionOk="0">
                  <a:moveTo>
                    <a:pt x="448691" y="2996184"/>
                  </a:moveTo>
                  <a:lnTo>
                    <a:pt x="49276" y="2996184"/>
                  </a:lnTo>
                  <a:lnTo>
                    <a:pt x="49276" y="2900172"/>
                  </a:lnTo>
                  <a:lnTo>
                    <a:pt x="76200" y="2900172"/>
                  </a:lnTo>
                  <a:lnTo>
                    <a:pt x="69850" y="2887472"/>
                  </a:lnTo>
                  <a:lnTo>
                    <a:pt x="38100" y="2823972"/>
                  </a:lnTo>
                  <a:lnTo>
                    <a:pt x="0" y="2900172"/>
                  </a:lnTo>
                  <a:lnTo>
                    <a:pt x="27051" y="2900172"/>
                  </a:lnTo>
                  <a:lnTo>
                    <a:pt x="27051" y="3018409"/>
                  </a:lnTo>
                  <a:lnTo>
                    <a:pt x="448691" y="3018409"/>
                  </a:lnTo>
                  <a:lnTo>
                    <a:pt x="448691" y="3007233"/>
                  </a:lnTo>
                  <a:lnTo>
                    <a:pt x="448691" y="2996184"/>
                  </a:lnTo>
                  <a:close/>
                </a:path>
                <a:path w="904875" h="3020060" extrusionOk="0">
                  <a:moveTo>
                    <a:pt x="484632" y="76200"/>
                  </a:moveTo>
                  <a:lnTo>
                    <a:pt x="478282" y="63500"/>
                  </a:lnTo>
                  <a:lnTo>
                    <a:pt x="446532" y="0"/>
                  </a:lnTo>
                  <a:lnTo>
                    <a:pt x="408432" y="76200"/>
                  </a:lnTo>
                  <a:lnTo>
                    <a:pt x="435356" y="76200"/>
                  </a:lnTo>
                  <a:lnTo>
                    <a:pt x="435356" y="548640"/>
                  </a:lnTo>
                  <a:lnTo>
                    <a:pt x="457581" y="548640"/>
                  </a:lnTo>
                  <a:lnTo>
                    <a:pt x="457581" y="76200"/>
                  </a:lnTo>
                  <a:lnTo>
                    <a:pt x="484632" y="76200"/>
                  </a:lnTo>
                  <a:close/>
                </a:path>
                <a:path w="904875" h="3020060" extrusionOk="0">
                  <a:moveTo>
                    <a:pt x="904367" y="2901696"/>
                  </a:moveTo>
                  <a:lnTo>
                    <a:pt x="898017" y="2888996"/>
                  </a:lnTo>
                  <a:lnTo>
                    <a:pt x="866267" y="2825496"/>
                  </a:lnTo>
                  <a:lnTo>
                    <a:pt x="828167" y="2901696"/>
                  </a:lnTo>
                  <a:lnTo>
                    <a:pt x="855192" y="2901696"/>
                  </a:lnTo>
                  <a:lnTo>
                    <a:pt x="855091" y="2997708"/>
                  </a:lnTo>
                  <a:lnTo>
                    <a:pt x="455676" y="2997708"/>
                  </a:lnTo>
                  <a:lnTo>
                    <a:pt x="455676" y="3019933"/>
                  </a:lnTo>
                  <a:lnTo>
                    <a:pt x="877316" y="3019933"/>
                  </a:lnTo>
                  <a:lnTo>
                    <a:pt x="877316" y="3008757"/>
                  </a:lnTo>
                  <a:lnTo>
                    <a:pt x="877328" y="2997708"/>
                  </a:lnTo>
                  <a:lnTo>
                    <a:pt x="877443" y="2888996"/>
                  </a:lnTo>
                  <a:lnTo>
                    <a:pt x="877430" y="2901696"/>
                  </a:lnTo>
                  <a:lnTo>
                    <a:pt x="904367" y="2901696"/>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48" name="Google Shape;448;p19"/>
            <p:cNvSpPr/>
            <p:nvPr/>
          </p:nvSpPr>
          <p:spPr>
            <a:xfrm>
              <a:off x="9048749" y="2771394"/>
              <a:ext cx="1629409" cy="508000"/>
            </a:xfrm>
            <a:custGeom>
              <a:avLst/>
              <a:gdLst/>
              <a:ahLst/>
              <a:cxnLst/>
              <a:rect l="l" t="t" r="r" b="b"/>
              <a:pathLst>
                <a:path w="1629409" h="508000" extrusionOk="0">
                  <a:moveTo>
                    <a:pt x="1544574" y="0"/>
                  </a:moveTo>
                  <a:lnTo>
                    <a:pt x="84582" y="0"/>
                  </a:lnTo>
                  <a:lnTo>
                    <a:pt x="51649" y="6643"/>
                  </a:lnTo>
                  <a:lnTo>
                    <a:pt x="24764" y="24765"/>
                  </a:lnTo>
                  <a:lnTo>
                    <a:pt x="6643" y="51649"/>
                  </a:lnTo>
                  <a:lnTo>
                    <a:pt x="0" y="84582"/>
                  </a:lnTo>
                  <a:lnTo>
                    <a:pt x="0" y="422910"/>
                  </a:lnTo>
                  <a:lnTo>
                    <a:pt x="6643" y="455842"/>
                  </a:lnTo>
                  <a:lnTo>
                    <a:pt x="24764" y="482727"/>
                  </a:lnTo>
                  <a:lnTo>
                    <a:pt x="51649" y="500848"/>
                  </a:lnTo>
                  <a:lnTo>
                    <a:pt x="84582" y="507492"/>
                  </a:lnTo>
                  <a:lnTo>
                    <a:pt x="1544574" y="507492"/>
                  </a:lnTo>
                  <a:lnTo>
                    <a:pt x="1577506" y="500848"/>
                  </a:lnTo>
                  <a:lnTo>
                    <a:pt x="1604391" y="482727"/>
                  </a:lnTo>
                  <a:lnTo>
                    <a:pt x="1622512" y="455842"/>
                  </a:lnTo>
                  <a:lnTo>
                    <a:pt x="1629156" y="422910"/>
                  </a:lnTo>
                  <a:lnTo>
                    <a:pt x="1629156" y="84582"/>
                  </a:lnTo>
                  <a:lnTo>
                    <a:pt x="1622512" y="51649"/>
                  </a:lnTo>
                  <a:lnTo>
                    <a:pt x="1604391" y="24765"/>
                  </a:lnTo>
                  <a:lnTo>
                    <a:pt x="1577506" y="6643"/>
                  </a:lnTo>
                  <a:lnTo>
                    <a:pt x="1544574"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49" name="Google Shape;449;p19"/>
            <p:cNvSpPr/>
            <p:nvPr/>
          </p:nvSpPr>
          <p:spPr>
            <a:xfrm>
              <a:off x="9048749" y="2771394"/>
              <a:ext cx="1629409" cy="508000"/>
            </a:xfrm>
            <a:custGeom>
              <a:avLst/>
              <a:gdLst/>
              <a:ahLst/>
              <a:cxnLst/>
              <a:rect l="l" t="t" r="r" b="b"/>
              <a:pathLst>
                <a:path w="1629409" h="508000" extrusionOk="0">
                  <a:moveTo>
                    <a:pt x="0" y="84582"/>
                  </a:moveTo>
                  <a:lnTo>
                    <a:pt x="6643" y="51649"/>
                  </a:lnTo>
                  <a:lnTo>
                    <a:pt x="24764" y="24765"/>
                  </a:lnTo>
                  <a:lnTo>
                    <a:pt x="51649" y="6643"/>
                  </a:lnTo>
                  <a:lnTo>
                    <a:pt x="84582" y="0"/>
                  </a:lnTo>
                  <a:lnTo>
                    <a:pt x="1544574" y="0"/>
                  </a:lnTo>
                  <a:lnTo>
                    <a:pt x="1577506" y="6643"/>
                  </a:lnTo>
                  <a:lnTo>
                    <a:pt x="1604391" y="24765"/>
                  </a:lnTo>
                  <a:lnTo>
                    <a:pt x="1622512" y="51649"/>
                  </a:lnTo>
                  <a:lnTo>
                    <a:pt x="1629156" y="84582"/>
                  </a:lnTo>
                  <a:lnTo>
                    <a:pt x="1629156" y="422910"/>
                  </a:lnTo>
                  <a:lnTo>
                    <a:pt x="1622512" y="455842"/>
                  </a:lnTo>
                  <a:lnTo>
                    <a:pt x="1604391" y="482727"/>
                  </a:lnTo>
                  <a:lnTo>
                    <a:pt x="1577506" y="500848"/>
                  </a:lnTo>
                  <a:lnTo>
                    <a:pt x="1544574" y="507492"/>
                  </a:lnTo>
                  <a:lnTo>
                    <a:pt x="84582" y="507492"/>
                  </a:lnTo>
                  <a:lnTo>
                    <a:pt x="51649" y="500848"/>
                  </a:lnTo>
                  <a:lnTo>
                    <a:pt x="24764" y="482727"/>
                  </a:lnTo>
                  <a:lnTo>
                    <a:pt x="6643" y="455842"/>
                  </a:lnTo>
                  <a:lnTo>
                    <a:pt x="0" y="422910"/>
                  </a:lnTo>
                  <a:lnTo>
                    <a:pt x="0" y="84582"/>
                  </a:lnTo>
                  <a:close/>
                </a:path>
              </a:pathLst>
            </a:custGeom>
            <a:noFill/>
            <a:ln w="19050" cap="flat" cmpd="sng">
              <a:solidFill>
                <a:srgbClr val="53154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50" name="Google Shape;450;p19"/>
            <p:cNvSpPr/>
            <p:nvPr/>
          </p:nvSpPr>
          <p:spPr>
            <a:xfrm>
              <a:off x="9006077" y="2839974"/>
              <a:ext cx="1628140" cy="506095"/>
            </a:xfrm>
            <a:custGeom>
              <a:avLst/>
              <a:gdLst/>
              <a:ahLst/>
              <a:cxnLst/>
              <a:rect l="l" t="t" r="r" b="b"/>
              <a:pathLst>
                <a:path w="1628140" h="506095" extrusionOk="0">
                  <a:moveTo>
                    <a:pt x="1543304" y="0"/>
                  </a:moveTo>
                  <a:lnTo>
                    <a:pt x="84328" y="0"/>
                  </a:lnTo>
                  <a:lnTo>
                    <a:pt x="51488" y="6621"/>
                  </a:lnTo>
                  <a:lnTo>
                    <a:pt x="24685" y="24685"/>
                  </a:lnTo>
                  <a:lnTo>
                    <a:pt x="6621" y="51488"/>
                  </a:lnTo>
                  <a:lnTo>
                    <a:pt x="0" y="84327"/>
                  </a:lnTo>
                  <a:lnTo>
                    <a:pt x="0" y="421639"/>
                  </a:lnTo>
                  <a:lnTo>
                    <a:pt x="6621" y="454479"/>
                  </a:lnTo>
                  <a:lnTo>
                    <a:pt x="24685" y="481282"/>
                  </a:lnTo>
                  <a:lnTo>
                    <a:pt x="51488" y="499346"/>
                  </a:lnTo>
                  <a:lnTo>
                    <a:pt x="84328" y="505967"/>
                  </a:lnTo>
                  <a:lnTo>
                    <a:pt x="1543304" y="505967"/>
                  </a:lnTo>
                  <a:lnTo>
                    <a:pt x="1576143" y="499346"/>
                  </a:lnTo>
                  <a:lnTo>
                    <a:pt x="1602946" y="481282"/>
                  </a:lnTo>
                  <a:lnTo>
                    <a:pt x="1621010" y="454479"/>
                  </a:lnTo>
                  <a:lnTo>
                    <a:pt x="1627632" y="421639"/>
                  </a:lnTo>
                  <a:lnTo>
                    <a:pt x="1627632" y="84327"/>
                  </a:lnTo>
                  <a:lnTo>
                    <a:pt x="1621010" y="51488"/>
                  </a:lnTo>
                  <a:lnTo>
                    <a:pt x="1602946" y="24685"/>
                  </a:lnTo>
                  <a:lnTo>
                    <a:pt x="1576143" y="6621"/>
                  </a:lnTo>
                  <a:lnTo>
                    <a:pt x="1543304"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51" name="Google Shape;451;p19"/>
            <p:cNvSpPr/>
            <p:nvPr/>
          </p:nvSpPr>
          <p:spPr>
            <a:xfrm>
              <a:off x="9006077" y="2839974"/>
              <a:ext cx="1628140" cy="506095"/>
            </a:xfrm>
            <a:custGeom>
              <a:avLst/>
              <a:gdLst/>
              <a:ahLst/>
              <a:cxnLst/>
              <a:rect l="l" t="t" r="r" b="b"/>
              <a:pathLst>
                <a:path w="1628140" h="506095" extrusionOk="0">
                  <a:moveTo>
                    <a:pt x="0" y="84327"/>
                  </a:moveTo>
                  <a:lnTo>
                    <a:pt x="6621" y="51488"/>
                  </a:lnTo>
                  <a:lnTo>
                    <a:pt x="24685" y="24685"/>
                  </a:lnTo>
                  <a:lnTo>
                    <a:pt x="51488" y="6621"/>
                  </a:lnTo>
                  <a:lnTo>
                    <a:pt x="84328" y="0"/>
                  </a:lnTo>
                  <a:lnTo>
                    <a:pt x="1543304" y="0"/>
                  </a:lnTo>
                  <a:lnTo>
                    <a:pt x="1576143" y="6621"/>
                  </a:lnTo>
                  <a:lnTo>
                    <a:pt x="1602946" y="24685"/>
                  </a:lnTo>
                  <a:lnTo>
                    <a:pt x="1621010" y="51488"/>
                  </a:lnTo>
                  <a:lnTo>
                    <a:pt x="1627632" y="84327"/>
                  </a:lnTo>
                  <a:lnTo>
                    <a:pt x="1627632" y="421639"/>
                  </a:lnTo>
                  <a:lnTo>
                    <a:pt x="1621010" y="454479"/>
                  </a:lnTo>
                  <a:lnTo>
                    <a:pt x="1602946" y="481282"/>
                  </a:lnTo>
                  <a:lnTo>
                    <a:pt x="1576143" y="499346"/>
                  </a:lnTo>
                  <a:lnTo>
                    <a:pt x="1543304" y="505967"/>
                  </a:lnTo>
                  <a:lnTo>
                    <a:pt x="84328" y="505967"/>
                  </a:lnTo>
                  <a:lnTo>
                    <a:pt x="51488" y="499346"/>
                  </a:lnTo>
                  <a:lnTo>
                    <a:pt x="24685" y="481282"/>
                  </a:lnTo>
                  <a:lnTo>
                    <a:pt x="6621" y="454479"/>
                  </a:lnTo>
                  <a:lnTo>
                    <a:pt x="0" y="421639"/>
                  </a:lnTo>
                  <a:lnTo>
                    <a:pt x="0" y="84327"/>
                  </a:lnTo>
                  <a:close/>
                </a:path>
              </a:pathLst>
            </a:custGeom>
            <a:noFill/>
            <a:ln w="19025" cap="flat" cmpd="sng">
              <a:solidFill>
                <a:srgbClr val="F65C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52" name="Google Shape;452;p19"/>
            <p:cNvSpPr/>
            <p:nvPr/>
          </p:nvSpPr>
          <p:spPr>
            <a:xfrm>
              <a:off x="8966454" y="2917698"/>
              <a:ext cx="1629409" cy="506095"/>
            </a:xfrm>
            <a:custGeom>
              <a:avLst/>
              <a:gdLst/>
              <a:ahLst/>
              <a:cxnLst/>
              <a:rect l="l" t="t" r="r" b="b"/>
              <a:pathLst>
                <a:path w="1629409" h="506095" extrusionOk="0">
                  <a:moveTo>
                    <a:pt x="1544828" y="0"/>
                  </a:moveTo>
                  <a:lnTo>
                    <a:pt x="84328" y="0"/>
                  </a:lnTo>
                  <a:lnTo>
                    <a:pt x="51488" y="6621"/>
                  </a:lnTo>
                  <a:lnTo>
                    <a:pt x="24685" y="24685"/>
                  </a:lnTo>
                  <a:lnTo>
                    <a:pt x="6621" y="51488"/>
                  </a:lnTo>
                  <a:lnTo>
                    <a:pt x="0" y="84327"/>
                  </a:lnTo>
                  <a:lnTo>
                    <a:pt x="0" y="421639"/>
                  </a:lnTo>
                  <a:lnTo>
                    <a:pt x="6621" y="454479"/>
                  </a:lnTo>
                  <a:lnTo>
                    <a:pt x="24685" y="481282"/>
                  </a:lnTo>
                  <a:lnTo>
                    <a:pt x="51488" y="499346"/>
                  </a:lnTo>
                  <a:lnTo>
                    <a:pt x="84328" y="505967"/>
                  </a:lnTo>
                  <a:lnTo>
                    <a:pt x="1544828" y="505967"/>
                  </a:lnTo>
                  <a:lnTo>
                    <a:pt x="1577667" y="499346"/>
                  </a:lnTo>
                  <a:lnTo>
                    <a:pt x="1604470" y="481282"/>
                  </a:lnTo>
                  <a:lnTo>
                    <a:pt x="1622534" y="454479"/>
                  </a:lnTo>
                  <a:lnTo>
                    <a:pt x="1629156" y="421639"/>
                  </a:lnTo>
                  <a:lnTo>
                    <a:pt x="1629156" y="84327"/>
                  </a:lnTo>
                  <a:lnTo>
                    <a:pt x="1622534" y="51488"/>
                  </a:lnTo>
                  <a:lnTo>
                    <a:pt x="1604470" y="24685"/>
                  </a:lnTo>
                  <a:lnTo>
                    <a:pt x="1577667" y="6621"/>
                  </a:lnTo>
                  <a:lnTo>
                    <a:pt x="1544828"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53" name="Google Shape;453;p19"/>
            <p:cNvSpPr/>
            <p:nvPr/>
          </p:nvSpPr>
          <p:spPr>
            <a:xfrm>
              <a:off x="8966454" y="2917698"/>
              <a:ext cx="1629409" cy="506095"/>
            </a:xfrm>
            <a:custGeom>
              <a:avLst/>
              <a:gdLst/>
              <a:ahLst/>
              <a:cxnLst/>
              <a:rect l="l" t="t" r="r" b="b"/>
              <a:pathLst>
                <a:path w="1629409" h="506095" extrusionOk="0">
                  <a:moveTo>
                    <a:pt x="0" y="84327"/>
                  </a:moveTo>
                  <a:lnTo>
                    <a:pt x="6621" y="51488"/>
                  </a:lnTo>
                  <a:lnTo>
                    <a:pt x="24685" y="24685"/>
                  </a:lnTo>
                  <a:lnTo>
                    <a:pt x="51488" y="6621"/>
                  </a:lnTo>
                  <a:lnTo>
                    <a:pt x="84328" y="0"/>
                  </a:lnTo>
                  <a:lnTo>
                    <a:pt x="1544828" y="0"/>
                  </a:lnTo>
                  <a:lnTo>
                    <a:pt x="1577667" y="6621"/>
                  </a:lnTo>
                  <a:lnTo>
                    <a:pt x="1604470" y="24685"/>
                  </a:lnTo>
                  <a:lnTo>
                    <a:pt x="1622534" y="51488"/>
                  </a:lnTo>
                  <a:lnTo>
                    <a:pt x="1629156" y="84327"/>
                  </a:lnTo>
                  <a:lnTo>
                    <a:pt x="1629156" y="421639"/>
                  </a:lnTo>
                  <a:lnTo>
                    <a:pt x="1622534" y="454479"/>
                  </a:lnTo>
                  <a:lnTo>
                    <a:pt x="1604470" y="481282"/>
                  </a:lnTo>
                  <a:lnTo>
                    <a:pt x="1577667" y="499346"/>
                  </a:lnTo>
                  <a:lnTo>
                    <a:pt x="1544828" y="505967"/>
                  </a:lnTo>
                  <a:lnTo>
                    <a:pt x="84328" y="505967"/>
                  </a:lnTo>
                  <a:lnTo>
                    <a:pt x="51488" y="499346"/>
                  </a:lnTo>
                  <a:lnTo>
                    <a:pt x="24685" y="481282"/>
                  </a:lnTo>
                  <a:lnTo>
                    <a:pt x="6621" y="454479"/>
                  </a:lnTo>
                  <a:lnTo>
                    <a:pt x="0" y="421639"/>
                  </a:lnTo>
                  <a:lnTo>
                    <a:pt x="0" y="84327"/>
                  </a:lnTo>
                  <a:close/>
                </a:path>
              </a:pathLst>
            </a:custGeom>
            <a:noFill/>
            <a:ln w="19050" cap="flat" cmpd="sng">
              <a:solidFill>
                <a:srgbClr val="1A74EB"/>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54" name="Google Shape;454;p19"/>
            <p:cNvSpPr/>
            <p:nvPr/>
          </p:nvSpPr>
          <p:spPr>
            <a:xfrm>
              <a:off x="1765554" y="3941825"/>
              <a:ext cx="1361439" cy="1374775"/>
            </a:xfrm>
            <a:custGeom>
              <a:avLst/>
              <a:gdLst/>
              <a:ahLst/>
              <a:cxnLst/>
              <a:rect l="l" t="t" r="r" b="b"/>
              <a:pathLst>
                <a:path w="1361439" h="1374775" extrusionOk="0">
                  <a:moveTo>
                    <a:pt x="1360932" y="76200"/>
                  </a:moveTo>
                  <a:lnTo>
                    <a:pt x="1354594" y="63500"/>
                  </a:lnTo>
                  <a:lnTo>
                    <a:pt x="1322959" y="0"/>
                  </a:lnTo>
                  <a:lnTo>
                    <a:pt x="1284732" y="76200"/>
                  </a:lnTo>
                  <a:lnTo>
                    <a:pt x="1311770" y="76200"/>
                  </a:lnTo>
                  <a:lnTo>
                    <a:pt x="1311656" y="472313"/>
                  </a:lnTo>
                  <a:lnTo>
                    <a:pt x="683691" y="472313"/>
                  </a:lnTo>
                  <a:lnTo>
                    <a:pt x="680681" y="79184"/>
                  </a:lnTo>
                  <a:lnTo>
                    <a:pt x="707771" y="78994"/>
                  </a:lnTo>
                  <a:lnTo>
                    <a:pt x="701357" y="66421"/>
                  </a:lnTo>
                  <a:lnTo>
                    <a:pt x="669036" y="3048"/>
                  </a:lnTo>
                  <a:lnTo>
                    <a:pt x="631571" y="79502"/>
                  </a:lnTo>
                  <a:lnTo>
                    <a:pt x="658456" y="79324"/>
                  </a:lnTo>
                  <a:lnTo>
                    <a:pt x="661479" y="473837"/>
                  </a:lnTo>
                  <a:lnTo>
                    <a:pt x="49276" y="473837"/>
                  </a:lnTo>
                  <a:lnTo>
                    <a:pt x="49276" y="77724"/>
                  </a:lnTo>
                  <a:lnTo>
                    <a:pt x="76200" y="77724"/>
                  </a:lnTo>
                  <a:lnTo>
                    <a:pt x="69850" y="65024"/>
                  </a:lnTo>
                  <a:lnTo>
                    <a:pt x="38100" y="1524"/>
                  </a:lnTo>
                  <a:lnTo>
                    <a:pt x="0" y="77724"/>
                  </a:lnTo>
                  <a:lnTo>
                    <a:pt x="27051" y="77724"/>
                  </a:lnTo>
                  <a:lnTo>
                    <a:pt x="27051" y="496062"/>
                  </a:lnTo>
                  <a:lnTo>
                    <a:pt x="661644" y="496062"/>
                  </a:lnTo>
                  <a:lnTo>
                    <a:pt x="668401" y="1374775"/>
                  </a:lnTo>
                  <a:lnTo>
                    <a:pt x="690626" y="1374521"/>
                  </a:lnTo>
                  <a:lnTo>
                    <a:pt x="683869" y="494538"/>
                  </a:lnTo>
                  <a:lnTo>
                    <a:pt x="1333881" y="494538"/>
                  </a:lnTo>
                  <a:lnTo>
                    <a:pt x="1333881" y="483362"/>
                  </a:lnTo>
                  <a:lnTo>
                    <a:pt x="1333881" y="472313"/>
                  </a:lnTo>
                  <a:lnTo>
                    <a:pt x="1333995" y="76200"/>
                  </a:lnTo>
                  <a:lnTo>
                    <a:pt x="1360932" y="7620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455" name="Google Shape;455;p19"/>
          <p:cNvSpPr txBox="1"/>
          <p:nvPr/>
        </p:nvSpPr>
        <p:spPr>
          <a:xfrm>
            <a:off x="9278873" y="2909697"/>
            <a:ext cx="1007100" cy="504600"/>
          </a:xfrm>
          <a:prstGeom prst="rect">
            <a:avLst/>
          </a:prstGeom>
          <a:noFill/>
          <a:ln>
            <a:noFill/>
          </a:ln>
        </p:spPr>
        <p:txBody>
          <a:bodyPr spcFirstLastPara="1" wrap="square" lIns="0" tIns="12050" rIns="0" bIns="0" anchor="t" anchorCtr="0">
            <a:spAutoFit/>
          </a:bodyPr>
          <a:lstStyle/>
          <a:p>
            <a:pPr marL="102235" marR="5080" lvl="0" indent="-9017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Multi-Head Attention</a:t>
            </a:r>
            <a:endParaRPr sz="1600" b="0" i="0" u="none" strike="noStrike" cap="none">
              <a:solidFill>
                <a:srgbClr val="000000"/>
              </a:solidFill>
              <a:latin typeface="Arial"/>
              <a:ea typeface="Arial"/>
              <a:cs typeface="Arial"/>
              <a:sym typeface="Arial"/>
            </a:endParaRPr>
          </a:p>
        </p:txBody>
      </p:sp>
      <p:grpSp>
        <p:nvGrpSpPr>
          <p:cNvPr id="456" name="Google Shape;456;p19"/>
          <p:cNvGrpSpPr/>
          <p:nvPr/>
        </p:nvGrpSpPr>
        <p:grpSpPr>
          <a:xfrm>
            <a:off x="8966454" y="1777745"/>
            <a:ext cx="1739265" cy="467994"/>
            <a:chOff x="8966454" y="1777745"/>
            <a:chExt cx="1739265" cy="467994"/>
          </a:xfrm>
        </p:grpSpPr>
        <p:sp>
          <p:nvSpPr>
            <p:cNvPr id="457" name="Google Shape;457;p19"/>
            <p:cNvSpPr/>
            <p:nvPr/>
          </p:nvSpPr>
          <p:spPr>
            <a:xfrm>
              <a:off x="8966454" y="1777745"/>
              <a:ext cx="1739265" cy="467994"/>
            </a:xfrm>
            <a:custGeom>
              <a:avLst/>
              <a:gdLst/>
              <a:ahLst/>
              <a:cxnLst/>
              <a:rect l="l" t="t" r="r" b="b"/>
              <a:pathLst>
                <a:path w="1739265" h="467994" extrusionOk="0">
                  <a:moveTo>
                    <a:pt x="1660906" y="0"/>
                  </a:moveTo>
                  <a:lnTo>
                    <a:pt x="77978" y="0"/>
                  </a:lnTo>
                  <a:lnTo>
                    <a:pt x="47630" y="6129"/>
                  </a:lnTo>
                  <a:lnTo>
                    <a:pt x="22844" y="22844"/>
                  </a:lnTo>
                  <a:lnTo>
                    <a:pt x="6129" y="47630"/>
                  </a:lnTo>
                  <a:lnTo>
                    <a:pt x="0" y="77977"/>
                  </a:lnTo>
                  <a:lnTo>
                    <a:pt x="0" y="389889"/>
                  </a:lnTo>
                  <a:lnTo>
                    <a:pt x="6129" y="420237"/>
                  </a:lnTo>
                  <a:lnTo>
                    <a:pt x="22844" y="445023"/>
                  </a:lnTo>
                  <a:lnTo>
                    <a:pt x="47630" y="461738"/>
                  </a:lnTo>
                  <a:lnTo>
                    <a:pt x="77978" y="467867"/>
                  </a:lnTo>
                  <a:lnTo>
                    <a:pt x="1660906" y="467867"/>
                  </a:lnTo>
                  <a:lnTo>
                    <a:pt x="1691253" y="461738"/>
                  </a:lnTo>
                  <a:lnTo>
                    <a:pt x="1716039" y="445023"/>
                  </a:lnTo>
                  <a:lnTo>
                    <a:pt x="1732754" y="420237"/>
                  </a:lnTo>
                  <a:lnTo>
                    <a:pt x="1738883" y="389889"/>
                  </a:lnTo>
                  <a:lnTo>
                    <a:pt x="1738883" y="77977"/>
                  </a:lnTo>
                  <a:lnTo>
                    <a:pt x="1732754" y="47630"/>
                  </a:lnTo>
                  <a:lnTo>
                    <a:pt x="1716039" y="22844"/>
                  </a:lnTo>
                  <a:lnTo>
                    <a:pt x="1691253" y="6129"/>
                  </a:lnTo>
                  <a:lnTo>
                    <a:pt x="1660906"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58" name="Google Shape;458;p19"/>
            <p:cNvSpPr/>
            <p:nvPr/>
          </p:nvSpPr>
          <p:spPr>
            <a:xfrm>
              <a:off x="8966454" y="1777745"/>
              <a:ext cx="1739265" cy="467994"/>
            </a:xfrm>
            <a:custGeom>
              <a:avLst/>
              <a:gdLst/>
              <a:ahLst/>
              <a:cxnLst/>
              <a:rect l="l" t="t" r="r" b="b"/>
              <a:pathLst>
                <a:path w="1739265" h="467994" extrusionOk="0">
                  <a:moveTo>
                    <a:pt x="0" y="77977"/>
                  </a:moveTo>
                  <a:lnTo>
                    <a:pt x="6129" y="47630"/>
                  </a:lnTo>
                  <a:lnTo>
                    <a:pt x="22844" y="22844"/>
                  </a:lnTo>
                  <a:lnTo>
                    <a:pt x="47630" y="6129"/>
                  </a:lnTo>
                  <a:lnTo>
                    <a:pt x="77978" y="0"/>
                  </a:lnTo>
                  <a:lnTo>
                    <a:pt x="1660906" y="0"/>
                  </a:lnTo>
                  <a:lnTo>
                    <a:pt x="1691253" y="6129"/>
                  </a:lnTo>
                  <a:lnTo>
                    <a:pt x="1716039" y="22844"/>
                  </a:lnTo>
                  <a:lnTo>
                    <a:pt x="1732754" y="47630"/>
                  </a:lnTo>
                  <a:lnTo>
                    <a:pt x="1738883" y="77977"/>
                  </a:lnTo>
                  <a:lnTo>
                    <a:pt x="1738883" y="389889"/>
                  </a:lnTo>
                  <a:lnTo>
                    <a:pt x="1732754" y="420237"/>
                  </a:lnTo>
                  <a:lnTo>
                    <a:pt x="1716039" y="445023"/>
                  </a:lnTo>
                  <a:lnTo>
                    <a:pt x="1691253" y="461738"/>
                  </a:lnTo>
                  <a:lnTo>
                    <a:pt x="1660906" y="467867"/>
                  </a:lnTo>
                  <a:lnTo>
                    <a:pt x="77978" y="467867"/>
                  </a:lnTo>
                  <a:lnTo>
                    <a:pt x="47630" y="461738"/>
                  </a:lnTo>
                  <a:lnTo>
                    <a:pt x="22844" y="445023"/>
                  </a:lnTo>
                  <a:lnTo>
                    <a:pt x="6129" y="420237"/>
                  </a:lnTo>
                  <a:lnTo>
                    <a:pt x="0" y="389889"/>
                  </a:lnTo>
                  <a:lnTo>
                    <a:pt x="0" y="77977"/>
                  </a:lnTo>
                  <a:close/>
                </a:path>
              </a:pathLst>
            </a:custGeom>
            <a:noFill/>
            <a:ln w="222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459" name="Google Shape;459;p19"/>
          <p:cNvSpPr txBox="1"/>
          <p:nvPr/>
        </p:nvSpPr>
        <p:spPr>
          <a:xfrm>
            <a:off x="9212326" y="1778888"/>
            <a:ext cx="1248300" cy="660000"/>
          </a:xfrm>
          <a:prstGeom prst="rect">
            <a:avLst/>
          </a:prstGeom>
          <a:noFill/>
          <a:ln>
            <a:noFill/>
          </a:ln>
        </p:spPr>
        <p:txBody>
          <a:bodyPr spcFirstLastPara="1" wrap="square" lIns="0" tIns="13325" rIns="0" bIns="0" anchor="t" anchorCtr="0">
            <a:spAutoFit/>
          </a:bodyPr>
          <a:lstStyle/>
          <a:p>
            <a:pPr marL="12700" marR="5080" lvl="0" indent="59055"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Feed Forward Neural Network</a:t>
            </a:r>
            <a:endParaRPr sz="1400" b="0" i="0" u="none" strike="noStrike" cap="none">
              <a:solidFill>
                <a:srgbClr val="000000"/>
              </a:solidFill>
              <a:latin typeface="Arial"/>
              <a:ea typeface="Arial"/>
              <a:cs typeface="Arial"/>
              <a:sym typeface="Arial"/>
            </a:endParaRPr>
          </a:p>
        </p:txBody>
      </p:sp>
      <p:pic>
        <p:nvPicPr>
          <p:cNvPr id="460" name="Google Shape;460;p19"/>
          <p:cNvPicPr preferRelativeResize="0"/>
          <p:nvPr/>
        </p:nvPicPr>
        <p:blipFill rotWithShape="1">
          <a:blip r:embed="rId3">
            <a:alphaModFix/>
          </a:blip>
          <a:srcRect/>
          <a:stretch/>
        </p:blipFill>
        <p:spPr>
          <a:xfrm>
            <a:off x="359549" y="2751201"/>
            <a:ext cx="383184" cy="394462"/>
          </a:xfrm>
          <a:prstGeom prst="rect">
            <a:avLst/>
          </a:prstGeom>
          <a:noFill/>
          <a:ln>
            <a:noFill/>
          </a:ln>
        </p:spPr>
      </p:pic>
      <p:grpSp>
        <p:nvGrpSpPr>
          <p:cNvPr id="461" name="Google Shape;461;p19"/>
          <p:cNvGrpSpPr/>
          <p:nvPr/>
        </p:nvGrpSpPr>
        <p:grpSpPr>
          <a:xfrm>
            <a:off x="1640585" y="1511046"/>
            <a:ext cx="7991857" cy="2382391"/>
            <a:chOff x="1640585" y="1511046"/>
            <a:chExt cx="7991857" cy="2382391"/>
          </a:xfrm>
        </p:grpSpPr>
        <p:sp>
          <p:nvSpPr>
            <p:cNvPr id="462" name="Google Shape;462;p19"/>
            <p:cNvSpPr/>
            <p:nvPr/>
          </p:nvSpPr>
          <p:spPr>
            <a:xfrm>
              <a:off x="2436113" y="1511046"/>
              <a:ext cx="3776979" cy="640080"/>
            </a:xfrm>
            <a:custGeom>
              <a:avLst/>
              <a:gdLst/>
              <a:ahLst/>
              <a:cxnLst/>
              <a:rect l="l" t="t" r="r" b="b"/>
              <a:pathLst>
                <a:path w="3776979" h="640080" extrusionOk="0">
                  <a:moveTo>
                    <a:pt x="0" y="640079"/>
                  </a:moveTo>
                  <a:lnTo>
                    <a:pt x="0" y="0"/>
                  </a:lnTo>
                  <a:lnTo>
                    <a:pt x="3776472" y="0"/>
                  </a:lnTo>
                </a:path>
              </a:pathLst>
            </a:custGeom>
            <a:noFill/>
            <a:ln w="222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63" name="Google Shape;463;p19"/>
            <p:cNvSpPr/>
            <p:nvPr/>
          </p:nvSpPr>
          <p:spPr>
            <a:xfrm>
              <a:off x="6038850" y="1511046"/>
              <a:ext cx="3567429" cy="2377440"/>
            </a:xfrm>
            <a:custGeom>
              <a:avLst/>
              <a:gdLst/>
              <a:ahLst/>
              <a:cxnLst/>
              <a:rect l="l" t="t" r="r" b="b"/>
              <a:pathLst>
                <a:path w="3567429" h="2377440" extrusionOk="0">
                  <a:moveTo>
                    <a:pt x="0" y="0"/>
                  </a:moveTo>
                  <a:lnTo>
                    <a:pt x="2250440" y="0"/>
                  </a:lnTo>
                  <a:lnTo>
                    <a:pt x="2250440" y="2377440"/>
                  </a:lnTo>
                  <a:lnTo>
                    <a:pt x="3566922" y="2377440"/>
                  </a:lnTo>
                </a:path>
              </a:pathLst>
            </a:custGeom>
            <a:noFill/>
            <a:ln w="222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64" name="Google Shape;464;p19"/>
            <p:cNvSpPr/>
            <p:nvPr/>
          </p:nvSpPr>
          <p:spPr>
            <a:xfrm>
              <a:off x="9137142" y="3434333"/>
              <a:ext cx="495300" cy="459104"/>
            </a:xfrm>
            <a:custGeom>
              <a:avLst/>
              <a:gdLst/>
              <a:ahLst/>
              <a:cxnLst/>
              <a:rect l="l" t="t" r="r" b="b"/>
              <a:pathLst>
                <a:path w="495300" h="459104" extrusionOk="0">
                  <a:moveTo>
                    <a:pt x="76200" y="76200"/>
                  </a:moveTo>
                  <a:lnTo>
                    <a:pt x="69850" y="63500"/>
                  </a:lnTo>
                  <a:lnTo>
                    <a:pt x="38100" y="0"/>
                  </a:lnTo>
                  <a:lnTo>
                    <a:pt x="0" y="76200"/>
                  </a:lnTo>
                  <a:lnTo>
                    <a:pt x="26924" y="76200"/>
                  </a:lnTo>
                  <a:lnTo>
                    <a:pt x="26924" y="457200"/>
                  </a:lnTo>
                  <a:lnTo>
                    <a:pt x="49149" y="457200"/>
                  </a:lnTo>
                  <a:lnTo>
                    <a:pt x="49149" y="76200"/>
                  </a:lnTo>
                  <a:lnTo>
                    <a:pt x="76200" y="76200"/>
                  </a:lnTo>
                  <a:close/>
                </a:path>
                <a:path w="495300" h="459104" extrusionOk="0">
                  <a:moveTo>
                    <a:pt x="495300" y="77724"/>
                  </a:moveTo>
                  <a:lnTo>
                    <a:pt x="488950" y="65024"/>
                  </a:lnTo>
                  <a:lnTo>
                    <a:pt x="457200" y="1524"/>
                  </a:lnTo>
                  <a:lnTo>
                    <a:pt x="419100" y="77724"/>
                  </a:lnTo>
                  <a:lnTo>
                    <a:pt x="446024" y="77724"/>
                  </a:lnTo>
                  <a:lnTo>
                    <a:pt x="446024" y="458724"/>
                  </a:lnTo>
                  <a:lnTo>
                    <a:pt x="468249" y="458724"/>
                  </a:lnTo>
                  <a:lnTo>
                    <a:pt x="468249" y="77724"/>
                  </a:lnTo>
                  <a:lnTo>
                    <a:pt x="495300" y="77724"/>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65" name="Google Shape;465;p19"/>
            <p:cNvSpPr/>
            <p:nvPr/>
          </p:nvSpPr>
          <p:spPr>
            <a:xfrm>
              <a:off x="1640585" y="2990850"/>
              <a:ext cx="1739264" cy="234950"/>
            </a:xfrm>
            <a:custGeom>
              <a:avLst/>
              <a:gdLst/>
              <a:ahLst/>
              <a:cxnLst/>
              <a:rect l="l" t="t" r="r" b="b"/>
              <a:pathLst>
                <a:path w="1739264" h="234950" extrusionOk="0">
                  <a:moveTo>
                    <a:pt x="1699768" y="0"/>
                  </a:moveTo>
                  <a:lnTo>
                    <a:pt x="39116" y="0"/>
                  </a:lnTo>
                  <a:lnTo>
                    <a:pt x="23895" y="3075"/>
                  </a:lnTo>
                  <a:lnTo>
                    <a:pt x="11461" y="11461"/>
                  </a:lnTo>
                  <a:lnTo>
                    <a:pt x="3075" y="23895"/>
                  </a:lnTo>
                  <a:lnTo>
                    <a:pt x="0" y="39115"/>
                  </a:lnTo>
                  <a:lnTo>
                    <a:pt x="0" y="195579"/>
                  </a:lnTo>
                  <a:lnTo>
                    <a:pt x="3075" y="210800"/>
                  </a:lnTo>
                  <a:lnTo>
                    <a:pt x="11461" y="223234"/>
                  </a:lnTo>
                  <a:lnTo>
                    <a:pt x="23895" y="231620"/>
                  </a:lnTo>
                  <a:lnTo>
                    <a:pt x="39116" y="234695"/>
                  </a:lnTo>
                  <a:lnTo>
                    <a:pt x="1699768" y="234695"/>
                  </a:lnTo>
                  <a:lnTo>
                    <a:pt x="1714988" y="231620"/>
                  </a:lnTo>
                  <a:lnTo>
                    <a:pt x="1727422" y="223234"/>
                  </a:lnTo>
                  <a:lnTo>
                    <a:pt x="1735808" y="210800"/>
                  </a:lnTo>
                  <a:lnTo>
                    <a:pt x="1738883" y="195579"/>
                  </a:lnTo>
                  <a:lnTo>
                    <a:pt x="1738883" y="39115"/>
                  </a:lnTo>
                  <a:lnTo>
                    <a:pt x="1735808" y="23895"/>
                  </a:lnTo>
                  <a:lnTo>
                    <a:pt x="1727422" y="11461"/>
                  </a:lnTo>
                  <a:lnTo>
                    <a:pt x="1714988" y="3075"/>
                  </a:lnTo>
                  <a:lnTo>
                    <a:pt x="1699768"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66" name="Google Shape;466;p19"/>
            <p:cNvSpPr/>
            <p:nvPr/>
          </p:nvSpPr>
          <p:spPr>
            <a:xfrm>
              <a:off x="1640585" y="2990850"/>
              <a:ext cx="1739264" cy="234950"/>
            </a:xfrm>
            <a:custGeom>
              <a:avLst/>
              <a:gdLst/>
              <a:ahLst/>
              <a:cxnLst/>
              <a:rect l="l" t="t" r="r" b="b"/>
              <a:pathLst>
                <a:path w="1739264" h="234950" extrusionOk="0">
                  <a:moveTo>
                    <a:pt x="0" y="39115"/>
                  </a:moveTo>
                  <a:lnTo>
                    <a:pt x="3075" y="23895"/>
                  </a:lnTo>
                  <a:lnTo>
                    <a:pt x="11461" y="11461"/>
                  </a:lnTo>
                  <a:lnTo>
                    <a:pt x="23895" y="3075"/>
                  </a:lnTo>
                  <a:lnTo>
                    <a:pt x="39116" y="0"/>
                  </a:lnTo>
                  <a:lnTo>
                    <a:pt x="1699768" y="0"/>
                  </a:lnTo>
                  <a:lnTo>
                    <a:pt x="1714988" y="3075"/>
                  </a:lnTo>
                  <a:lnTo>
                    <a:pt x="1727422" y="11461"/>
                  </a:lnTo>
                  <a:lnTo>
                    <a:pt x="1735808" y="23895"/>
                  </a:lnTo>
                  <a:lnTo>
                    <a:pt x="1738883" y="39115"/>
                  </a:lnTo>
                  <a:lnTo>
                    <a:pt x="1738883" y="195579"/>
                  </a:lnTo>
                  <a:lnTo>
                    <a:pt x="1735808" y="210800"/>
                  </a:lnTo>
                  <a:lnTo>
                    <a:pt x="1727422" y="223234"/>
                  </a:lnTo>
                  <a:lnTo>
                    <a:pt x="1714988" y="231620"/>
                  </a:lnTo>
                  <a:lnTo>
                    <a:pt x="1699768" y="234695"/>
                  </a:lnTo>
                  <a:lnTo>
                    <a:pt x="39116" y="234695"/>
                  </a:lnTo>
                  <a:lnTo>
                    <a:pt x="23895" y="231620"/>
                  </a:lnTo>
                  <a:lnTo>
                    <a:pt x="11461" y="223234"/>
                  </a:lnTo>
                  <a:lnTo>
                    <a:pt x="3075" y="210800"/>
                  </a:lnTo>
                  <a:lnTo>
                    <a:pt x="0" y="195579"/>
                  </a:lnTo>
                  <a:lnTo>
                    <a:pt x="0" y="39115"/>
                  </a:lnTo>
                  <a:close/>
                </a:path>
              </a:pathLst>
            </a:custGeom>
            <a:noFill/>
            <a:ln w="22225" cap="flat" cmpd="sng">
              <a:solidFill>
                <a:srgbClr val="FFB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pic>
        <p:nvPicPr>
          <p:cNvPr id="467" name="Google Shape;467;p19"/>
          <p:cNvPicPr preferRelativeResize="0"/>
          <p:nvPr/>
        </p:nvPicPr>
        <p:blipFill rotWithShape="1">
          <a:blip r:embed="rId4">
            <a:alphaModFix/>
          </a:blip>
          <a:srcRect/>
          <a:stretch/>
        </p:blipFill>
        <p:spPr>
          <a:xfrm>
            <a:off x="11487150" y="3197986"/>
            <a:ext cx="383159" cy="394462"/>
          </a:xfrm>
          <a:prstGeom prst="rect">
            <a:avLst/>
          </a:prstGeom>
          <a:noFill/>
          <a:ln>
            <a:noFill/>
          </a:ln>
        </p:spPr>
      </p:pic>
      <p:sp>
        <p:nvSpPr>
          <p:cNvPr id="468" name="Google Shape;468;p19"/>
          <p:cNvSpPr txBox="1"/>
          <p:nvPr/>
        </p:nvSpPr>
        <p:spPr>
          <a:xfrm>
            <a:off x="2012695" y="2982290"/>
            <a:ext cx="995100" cy="4443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585858"/>
                </a:solidFill>
                <a:latin typeface="Arial"/>
                <a:ea typeface="Arial"/>
                <a:cs typeface="Arial"/>
                <a:sym typeface="Arial"/>
              </a:rPr>
              <a:t>Add &amp; Norm</a:t>
            </a:r>
            <a:endParaRPr sz="1400" b="0" i="0" u="none" strike="noStrike" cap="none">
              <a:solidFill>
                <a:srgbClr val="000000"/>
              </a:solidFill>
              <a:latin typeface="Arial"/>
              <a:ea typeface="Arial"/>
              <a:cs typeface="Arial"/>
              <a:sym typeface="Arial"/>
            </a:endParaRPr>
          </a:p>
        </p:txBody>
      </p:sp>
      <p:grpSp>
        <p:nvGrpSpPr>
          <p:cNvPr id="469" name="Google Shape;469;p19"/>
          <p:cNvGrpSpPr/>
          <p:nvPr/>
        </p:nvGrpSpPr>
        <p:grpSpPr>
          <a:xfrm>
            <a:off x="1335278" y="1483613"/>
            <a:ext cx="9375013" cy="3105532"/>
            <a:chOff x="1335278" y="1483613"/>
            <a:chExt cx="9375013" cy="3105532"/>
          </a:xfrm>
        </p:grpSpPr>
        <p:sp>
          <p:nvSpPr>
            <p:cNvPr id="470" name="Google Shape;470;p19"/>
            <p:cNvSpPr/>
            <p:nvPr/>
          </p:nvSpPr>
          <p:spPr>
            <a:xfrm>
              <a:off x="1340358" y="4580381"/>
              <a:ext cx="1097280" cy="0"/>
            </a:xfrm>
            <a:custGeom>
              <a:avLst/>
              <a:gdLst/>
              <a:ahLst/>
              <a:cxnLst/>
              <a:rect l="l" t="t" r="r" b="b"/>
              <a:pathLst>
                <a:path w="1097280" h="120000" extrusionOk="0">
                  <a:moveTo>
                    <a:pt x="0" y="0"/>
                  </a:moveTo>
                  <a:lnTo>
                    <a:pt x="1097280" y="0"/>
                  </a:lnTo>
                </a:path>
              </a:pathLst>
            </a:custGeom>
            <a:noFill/>
            <a:ln w="22225" cap="flat" cmpd="sng">
              <a:solidFill>
                <a:srgbClr val="585858"/>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71" name="Google Shape;471;p19"/>
            <p:cNvSpPr/>
            <p:nvPr/>
          </p:nvSpPr>
          <p:spPr>
            <a:xfrm>
              <a:off x="1335278" y="3083560"/>
              <a:ext cx="289559" cy="1505585"/>
            </a:xfrm>
            <a:custGeom>
              <a:avLst/>
              <a:gdLst/>
              <a:ahLst/>
              <a:cxnLst/>
              <a:rect l="l" t="t" r="r" b="b"/>
              <a:pathLst>
                <a:path w="289559" h="1505585" extrusionOk="0">
                  <a:moveTo>
                    <a:pt x="0" y="26796"/>
                  </a:moveTo>
                  <a:lnTo>
                    <a:pt x="0" y="1505203"/>
                  </a:lnTo>
                  <a:lnTo>
                    <a:pt x="22225" y="1505203"/>
                  </a:lnTo>
                  <a:lnTo>
                    <a:pt x="22225" y="49188"/>
                  </a:lnTo>
                  <a:lnTo>
                    <a:pt x="11176" y="49148"/>
                  </a:lnTo>
                  <a:lnTo>
                    <a:pt x="22225" y="37972"/>
                  </a:lnTo>
                  <a:lnTo>
                    <a:pt x="213491" y="37972"/>
                  </a:lnTo>
                  <a:lnTo>
                    <a:pt x="214146" y="27638"/>
                  </a:lnTo>
                  <a:lnTo>
                    <a:pt x="0" y="26796"/>
                  </a:lnTo>
                  <a:close/>
                </a:path>
                <a:path w="289559" h="1505585" extrusionOk="0">
                  <a:moveTo>
                    <a:pt x="215900" y="0"/>
                  </a:moveTo>
                  <a:lnTo>
                    <a:pt x="214146" y="27638"/>
                  </a:lnTo>
                  <a:lnTo>
                    <a:pt x="226186" y="27685"/>
                  </a:lnTo>
                  <a:lnTo>
                    <a:pt x="226186" y="49910"/>
                  </a:lnTo>
                  <a:lnTo>
                    <a:pt x="212733" y="49910"/>
                  </a:lnTo>
                  <a:lnTo>
                    <a:pt x="211074" y="76072"/>
                  </a:lnTo>
                  <a:lnTo>
                    <a:pt x="273020" y="49910"/>
                  </a:lnTo>
                  <a:lnTo>
                    <a:pt x="226186" y="49910"/>
                  </a:lnTo>
                  <a:lnTo>
                    <a:pt x="273133" y="49863"/>
                  </a:lnTo>
                  <a:lnTo>
                    <a:pt x="289560" y="42925"/>
                  </a:lnTo>
                  <a:lnTo>
                    <a:pt x="215900" y="0"/>
                  </a:lnTo>
                  <a:close/>
                </a:path>
                <a:path w="289559" h="1505585" extrusionOk="0">
                  <a:moveTo>
                    <a:pt x="214146" y="27638"/>
                  </a:moveTo>
                  <a:lnTo>
                    <a:pt x="212736" y="49863"/>
                  </a:lnTo>
                  <a:lnTo>
                    <a:pt x="226186" y="49910"/>
                  </a:lnTo>
                  <a:lnTo>
                    <a:pt x="226186" y="27685"/>
                  </a:lnTo>
                  <a:lnTo>
                    <a:pt x="214146" y="27638"/>
                  </a:lnTo>
                  <a:close/>
                </a:path>
                <a:path w="289559" h="1505585" extrusionOk="0">
                  <a:moveTo>
                    <a:pt x="213491" y="37972"/>
                  </a:moveTo>
                  <a:lnTo>
                    <a:pt x="22225" y="37972"/>
                  </a:lnTo>
                  <a:lnTo>
                    <a:pt x="22225" y="49188"/>
                  </a:lnTo>
                  <a:lnTo>
                    <a:pt x="212736" y="49863"/>
                  </a:lnTo>
                  <a:lnTo>
                    <a:pt x="213491" y="37972"/>
                  </a:lnTo>
                  <a:close/>
                </a:path>
                <a:path w="289559" h="1505585" extrusionOk="0">
                  <a:moveTo>
                    <a:pt x="22225" y="37972"/>
                  </a:moveTo>
                  <a:lnTo>
                    <a:pt x="11176" y="49148"/>
                  </a:lnTo>
                  <a:lnTo>
                    <a:pt x="22225" y="49188"/>
                  </a:lnTo>
                  <a:lnTo>
                    <a:pt x="22225" y="37972"/>
                  </a:lnTo>
                  <a:close/>
                </a:path>
              </a:pathLst>
            </a:custGeom>
            <a:solidFill>
              <a:srgbClr val="58585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72" name="Google Shape;472;p19"/>
            <p:cNvSpPr/>
            <p:nvPr/>
          </p:nvSpPr>
          <p:spPr>
            <a:xfrm>
              <a:off x="8971026" y="1483613"/>
              <a:ext cx="1739265" cy="238125"/>
            </a:xfrm>
            <a:custGeom>
              <a:avLst/>
              <a:gdLst/>
              <a:ahLst/>
              <a:cxnLst/>
              <a:rect l="l" t="t" r="r" b="b"/>
              <a:pathLst>
                <a:path w="1739265" h="238125" extrusionOk="0">
                  <a:moveTo>
                    <a:pt x="1699260" y="0"/>
                  </a:moveTo>
                  <a:lnTo>
                    <a:pt x="39624" y="0"/>
                  </a:lnTo>
                  <a:lnTo>
                    <a:pt x="24217" y="3119"/>
                  </a:lnTo>
                  <a:lnTo>
                    <a:pt x="11620" y="11620"/>
                  </a:lnTo>
                  <a:lnTo>
                    <a:pt x="3119" y="24217"/>
                  </a:lnTo>
                  <a:lnTo>
                    <a:pt x="0" y="39624"/>
                  </a:lnTo>
                  <a:lnTo>
                    <a:pt x="0" y="198120"/>
                  </a:lnTo>
                  <a:lnTo>
                    <a:pt x="3119" y="213526"/>
                  </a:lnTo>
                  <a:lnTo>
                    <a:pt x="11620" y="226123"/>
                  </a:lnTo>
                  <a:lnTo>
                    <a:pt x="24217" y="234624"/>
                  </a:lnTo>
                  <a:lnTo>
                    <a:pt x="39624" y="237744"/>
                  </a:lnTo>
                  <a:lnTo>
                    <a:pt x="1699260" y="237744"/>
                  </a:lnTo>
                  <a:lnTo>
                    <a:pt x="1714666" y="234624"/>
                  </a:lnTo>
                  <a:lnTo>
                    <a:pt x="1727263" y="226123"/>
                  </a:lnTo>
                  <a:lnTo>
                    <a:pt x="1735764" y="213526"/>
                  </a:lnTo>
                  <a:lnTo>
                    <a:pt x="1738883" y="198120"/>
                  </a:lnTo>
                  <a:lnTo>
                    <a:pt x="1738883" y="39624"/>
                  </a:lnTo>
                  <a:lnTo>
                    <a:pt x="1735764" y="24217"/>
                  </a:lnTo>
                  <a:lnTo>
                    <a:pt x="1727263" y="11620"/>
                  </a:lnTo>
                  <a:lnTo>
                    <a:pt x="1714666" y="3119"/>
                  </a:lnTo>
                  <a:lnTo>
                    <a:pt x="1699260"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73" name="Google Shape;473;p19"/>
            <p:cNvSpPr/>
            <p:nvPr/>
          </p:nvSpPr>
          <p:spPr>
            <a:xfrm>
              <a:off x="8971026" y="1483613"/>
              <a:ext cx="1739265" cy="238125"/>
            </a:xfrm>
            <a:custGeom>
              <a:avLst/>
              <a:gdLst/>
              <a:ahLst/>
              <a:cxnLst/>
              <a:rect l="l" t="t" r="r" b="b"/>
              <a:pathLst>
                <a:path w="1739265" h="238125" extrusionOk="0">
                  <a:moveTo>
                    <a:pt x="0" y="39624"/>
                  </a:moveTo>
                  <a:lnTo>
                    <a:pt x="3119" y="24217"/>
                  </a:lnTo>
                  <a:lnTo>
                    <a:pt x="11620" y="11620"/>
                  </a:lnTo>
                  <a:lnTo>
                    <a:pt x="24217" y="3119"/>
                  </a:lnTo>
                  <a:lnTo>
                    <a:pt x="39624" y="0"/>
                  </a:lnTo>
                  <a:lnTo>
                    <a:pt x="1699260" y="0"/>
                  </a:lnTo>
                  <a:lnTo>
                    <a:pt x="1714666" y="3119"/>
                  </a:lnTo>
                  <a:lnTo>
                    <a:pt x="1727263" y="11620"/>
                  </a:lnTo>
                  <a:lnTo>
                    <a:pt x="1735764" y="24217"/>
                  </a:lnTo>
                  <a:lnTo>
                    <a:pt x="1738883" y="39624"/>
                  </a:lnTo>
                  <a:lnTo>
                    <a:pt x="1738883" y="198120"/>
                  </a:lnTo>
                  <a:lnTo>
                    <a:pt x="1735764" y="213526"/>
                  </a:lnTo>
                  <a:lnTo>
                    <a:pt x="1727263" y="226123"/>
                  </a:lnTo>
                  <a:lnTo>
                    <a:pt x="1714666" y="234624"/>
                  </a:lnTo>
                  <a:lnTo>
                    <a:pt x="1699260" y="237744"/>
                  </a:lnTo>
                  <a:lnTo>
                    <a:pt x="39624" y="237744"/>
                  </a:lnTo>
                  <a:lnTo>
                    <a:pt x="24217" y="234624"/>
                  </a:lnTo>
                  <a:lnTo>
                    <a:pt x="11620" y="226123"/>
                  </a:lnTo>
                  <a:lnTo>
                    <a:pt x="3119" y="213526"/>
                  </a:lnTo>
                  <a:lnTo>
                    <a:pt x="0" y="198120"/>
                  </a:lnTo>
                  <a:lnTo>
                    <a:pt x="0" y="39624"/>
                  </a:lnTo>
                  <a:close/>
                </a:path>
              </a:pathLst>
            </a:custGeom>
            <a:noFill/>
            <a:ln w="22225" cap="flat" cmpd="sng">
              <a:solidFill>
                <a:srgbClr val="FFB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474" name="Google Shape;474;p19"/>
          <p:cNvSpPr txBox="1"/>
          <p:nvPr/>
        </p:nvSpPr>
        <p:spPr>
          <a:xfrm>
            <a:off x="9344025" y="1477137"/>
            <a:ext cx="994500" cy="4443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585858"/>
                </a:solidFill>
                <a:latin typeface="Arial"/>
                <a:ea typeface="Arial"/>
                <a:cs typeface="Arial"/>
                <a:sym typeface="Arial"/>
              </a:rPr>
              <a:t>Add &amp; Norm</a:t>
            </a:r>
            <a:endParaRPr sz="1400" b="0" i="0" u="none" strike="noStrike" cap="none">
              <a:solidFill>
                <a:srgbClr val="000000"/>
              </a:solidFill>
              <a:latin typeface="Arial"/>
              <a:ea typeface="Arial"/>
              <a:cs typeface="Arial"/>
              <a:sym typeface="Arial"/>
            </a:endParaRPr>
          </a:p>
        </p:txBody>
      </p:sp>
      <p:grpSp>
        <p:nvGrpSpPr>
          <p:cNvPr id="475" name="Google Shape;475;p19"/>
          <p:cNvGrpSpPr/>
          <p:nvPr/>
        </p:nvGrpSpPr>
        <p:grpSpPr>
          <a:xfrm>
            <a:off x="8971026" y="1541780"/>
            <a:ext cx="2064891" cy="1178052"/>
            <a:chOff x="8971026" y="1541780"/>
            <a:chExt cx="2064891" cy="1178052"/>
          </a:xfrm>
        </p:grpSpPr>
        <p:sp>
          <p:nvSpPr>
            <p:cNvPr id="476" name="Google Shape;476;p19"/>
            <p:cNvSpPr/>
            <p:nvPr/>
          </p:nvSpPr>
          <p:spPr>
            <a:xfrm>
              <a:off x="9797034" y="2399538"/>
              <a:ext cx="1234440" cy="0"/>
            </a:xfrm>
            <a:custGeom>
              <a:avLst/>
              <a:gdLst/>
              <a:ahLst/>
              <a:cxnLst/>
              <a:rect l="l" t="t" r="r" b="b"/>
              <a:pathLst>
                <a:path w="1234440" h="120000" extrusionOk="0">
                  <a:moveTo>
                    <a:pt x="1234312" y="0"/>
                  </a:moveTo>
                  <a:lnTo>
                    <a:pt x="0" y="0"/>
                  </a:lnTo>
                </a:path>
              </a:pathLst>
            </a:custGeom>
            <a:noFill/>
            <a:ln w="22225" cap="flat" cmpd="sng">
              <a:solidFill>
                <a:srgbClr val="585858"/>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77" name="Google Shape;477;p19"/>
            <p:cNvSpPr/>
            <p:nvPr/>
          </p:nvSpPr>
          <p:spPr>
            <a:xfrm>
              <a:off x="10711433" y="1541780"/>
              <a:ext cx="324484" cy="862964"/>
            </a:xfrm>
            <a:custGeom>
              <a:avLst/>
              <a:gdLst/>
              <a:ahLst/>
              <a:cxnLst/>
              <a:rect l="l" t="t" r="r" b="b"/>
              <a:pathLst>
                <a:path w="324484" h="862964" extrusionOk="0">
                  <a:moveTo>
                    <a:pt x="324230" y="38100"/>
                  </a:moveTo>
                  <a:lnTo>
                    <a:pt x="302005" y="38100"/>
                  </a:lnTo>
                  <a:lnTo>
                    <a:pt x="313181" y="49276"/>
                  </a:lnTo>
                  <a:lnTo>
                    <a:pt x="302005" y="49293"/>
                  </a:lnTo>
                  <a:lnTo>
                    <a:pt x="302005" y="862711"/>
                  </a:lnTo>
                  <a:lnTo>
                    <a:pt x="324230" y="862711"/>
                  </a:lnTo>
                  <a:lnTo>
                    <a:pt x="324230" y="38100"/>
                  </a:lnTo>
                  <a:close/>
                </a:path>
                <a:path w="324484" h="862964" extrusionOk="0">
                  <a:moveTo>
                    <a:pt x="74802" y="0"/>
                  </a:moveTo>
                  <a:lnTo>
                    <a:pt x="0" y="40894"/>
                  </a:lnTo>
                  <a:lnTo>
                    <a:pt x="77469" y="76200"/>
                  </a:lnTo>
                  <a:lnTo>
                    <a:pt x="76540" y="49657"/>
                  </a:lnTo>
                  <a:lnTo>
                    <a:pt x="63499" y="49657"/>
                  </a:lnTo>
                  <a:lnTo>
                    <a:pt x="63372" y="27432"/>
                  </a:lnTo>
                  <a:lnTo>
                    <a:pt x="75762" y="27413"/>
                  </a:lnTo>
                  <a:lnTo>
                    <a:pt x="74802" y="0"/>
                  </a:lnTo>
                  <a:close/>
                </a:path>
                <a:path w="324484" h="862964" extrusionOk="0">
                  <a:moveTo>
                    <a:pt x="75762" y="27413"/>
                  </a:moveTo>
                  <a:lnTo>
                    <a:pt x="63372" y="27432"/>
                  </a:lnTo>
                  <a:lnTo>
                    <a:pt x="63499" y="49657"/>
                  </a:lnTo>
                  <a:lnTo>
                    <a:pt x="76540" y="49637"/>
                  </a:lnTo>
                  <a:lnTo>
                    <a:pt x="75762" y="27413"/>
                  </a:lnTo>
                  <a:close/>
                </a:path>
                <a:path w="324484" h="862964" extrusionOk="0">
                  <a:moveTo>
                    <a:pt x="76540" y="49637"/>
                  </a:moveTo>
                  <a:lnTo>
                    <a:pt x="63499" y="49657"/>
                  </a:lnTo>
                  <a:lnTo>
                    <a:pt x="76540" y="49657"/>
                  </a:lnTo>
                  <a:close/>
                </a:path>
                <a:path w="324484" h="862964" extrusionOk="0">
                  <a:moveTo>
                    <a:pt x="324230" y="27051"/>
                  </a:moveTo>
                  <a:lnTo>
                    <a:pt x="75762" y="27413"/>
                  </a:lnTo>
                  <a:lnTo>
                    <a:pt x="76540" y="49637"/>
                  </a:lnTo>
                  <a:lnTo>
                    <a:pt x="302005" y="49293"/>
                  </a:lnTo>
                  <a:lnTo>
                    <a:pt x="302005" y="38100"/>
                  </a:lnTo>
                  <a:lnTo>
                    <a:pt x="324230" y="38100"/>
                  </a:lnTo>
                  <a:lnTo>
                    <a:pt x="324230" y="27051"/>
                  </a:lnTo>
                  <a:close/>
                </a:path>
                <a:path w="324484" h="862964" extrusionOk="0">
                  <a:moveTo>
                    <a:pt x="302005" y="38100"/>
                  </a:moveTo>
                  <a:lnTo>
                    <a:pt x="302005" y="49293"/>
                  </a:lnTo>
                  <a:lnTo>
                    <a:pt x="313181" y="49276"/>
                  </a:lnTo>
                  <a:lnTo>
                    <a:pt x="302005" y="38100"/>
                  </a:lnTo>
                  <a:close/>
                </a:path>
              </a:pathLst>
            </a:custGeom>
            <a:solidFill>
              <a:srgbClr val="58585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78" name="Google Shape;478;p19"/>
            <p:cNvSpPr/>
            <p:nvPr/>
          </p:nvSpPr>
          <p:spPr>
            <a:xfrm>
              <a:off x="8971026" y="2484882"/>
              <a:ext cx="1739265" cy="234950"/>
            </a:xfrm>
            <a:custGeom>
              <a:avLst/>
              <a:gdLst/>
              <a:ahLst/>
              <a:cxnLst/>
              <a:rect l="l" t="t" r="r" b="b"/>
              <a:pathLst>
                <a:path w="1739265" h="234950" extrusionOk="0">
                  <a:moveTo>
                    <a:pt x="1699768" y="0"/>
                  </a:moveTo>
                  <a:lnTo>
                    <a:pt x="39116" y="0"/>
                  </a:lnTo>
                  <a:lnTo>
                    <a:pt x="23895" y="3075"/>
                  </a:lnTo>
                  <a:lnTo>
                    <a:pt x="11461" y="11461"/>
                  </a:lnTo>
                  <a:lnTo>
                    <a:pt x="3075" y="23895"/>
                  </a:lnTo>
                  <a:lnTo>
                    <a:pt x="0" y="39115"/>
                  </a:lnTo>
                  <a:lnTo>
                    <a:pt x="0" y="195579"/>
                  </a:lnTo>
                  <a:lnTo>
                    <a:pt x="3075" y="210800"/>
                  </a:lnTo>
                  <a:lnTo>
                    <a:pt x="11461" y="223234"/>
                  </a:lnTo>
                  <a:lnTo>
                    <a:pt x="23895" y="231620"/>
                  </a:lnTo>
                  <a:lnTo>
                    <a:pt x="39116" y="234695"/>
                  </a:lnTo>
                  <a:lnTo>
                    <a:pt x="1699768" y="234695"/>
                  </a:lnTo>
                  <a:lnTo>
                    <a:pt x="1714988" y="231620"/>
                  </a:lnTo>
                  <a:lnTo>
                    <a:pt x="1727422" y="223234"/>
                  </a:lnTo>
                  <a:lnTo>
                    <a:pt x="1735808" y="210800"/>
                  </a:lnTo>
                  <a:lnTo>
                    <a:pt x="1738883" y="195579"/>
                  </a:lnTo>
                  <a:lnTo>
                    <a:pt x="1738883" y="39115"/>
                  </a:lnTo>
                  <a:lnTo>
                    <a:pt x="1735808" y="23895"/>
                  </a:lnTo>
                  <a:lnTo>
                    <a:pt x="1727422" y="11461"/>
                  </a:lnTo>
                  <a:lnTo>
                    <a:pt x="1714988" y="3075"/>
                  </a:lnTo>
                  <a:lnTo>
                    <a:pt x="1699768"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79" name="Google Shape;479;p19"/>
            <p:cNvSpPr/>
            <p:nvPr/>
          </p:nvSpPr>
          <p:spPr>
            <a:xfrm>
              <a:off x="8971026" y="2484882"/>
              <a:ext cx="1739265" cy="234950"/>
            </a:xfrm>
            <a:custGeom>
              <a:avLst/>
              <a:gdLst/>
              <a:ahLst/>
              <a:cxnLst/>
              <a:rect l="l" t="t" r="r" b="b"/>
              <a:pathLst>
                <a:path w="1739265" h="234950" extrusionOk="0">
                  <a:moveTo>
                    <a:pt x="0" y="39115"/>
                  </a:moveTo>
                  <a:lnTo>
                    <a:pt x="3075" y="23895"/>
                  </a:lnTo>
                  <a:lnTo>
                    <a:pt x="11461" y="11461"/>
                  </a:lnTo>
                  <a:lnTo>
                    <a:pt x="23895" y="3075"/>
                  </a:lnTo>
                  <a:lnTo>
                    <a:pt x="39116" y="0"/>
                  </a:lnTo>
                  <a:lnTo>
                    <a:pt x="1699768" y="0"/>
                  </a:lnTo>
                  <a:lnTo>
                    <a:pt x="1714988" y="3075"/>
                  </a:lnTo>
                  <a:lnTo>
                    <a:pt x="1727422" y="11461"/>
                  </a:lnTo>
                  <a:lnTo>
                    <a:pt x="1735808" y="23895"/>
                  </a:lnTo>
                  <a:lnTo>
                    <a:pt x="1738883" y="39115"/>
                  </a:lnTo>
                  <a:lnTo>
                    <a:pt x="1738883" y="195579"/>
                  </a:lnTo>
                  <a:lnTo>
                    <a:pt x="1735808" y="210800"/>
                  </a:lnTo>
                  <a:lnTo>
                    <a:pt x="1727422" y="223234"/>
                  </a:lnTo>
                  <a:lnTo>
                    <a:pt x="1714988" y="231620"/>
                  </a:lnTo>
                  <a:lnTo>
                    <a:pt x="1699768" y="234695"/>
                  </a:lnTo>
                  <a:lnTo>
                    <a:pt x="39116" y="234695"/>
                  </a:lnTo>
                  <a:lnTo>
                    <a:pt x="23895" y="231620"/>
                  </a:lnTo>
                  <a:lnTo>
                    <a:pt x="11461" y="223234"/>
                  </a:lnTo>
                  <a:lnTo>
                    <a:pt x="3075" y="210800"/>
                  </a:lnTo>
                  <a:lnTo>
                    <a:pt x="0" y="195579"/>
                  </a:lnTo>
                  <a:lnTo>
                    <a:pt x="0" y="39115"/>
                  </a:lnTo>
                  <a:close/>
                </a:path>
              </a:pathLst>
            </a:custGeom>
            <a:noFill/>
            <a:ln w="22225" cap="flat" cmpd="sng">
              <a:solidFill>
                <a:srgbClr val="FFB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480" name="Google Shape;480;p19"/>
          <p:cNvSpPr txBox="1"/>
          <p:nvPr/>
        </p:nvSpPr>
        <p:spPr>
          <a:xfrm>
            <a:off x="9344025" y="2476626"/>
            <a:ext cx="994500" cy="4443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585858"/>
                </a:solidFill>
                <a:latin typeface="Arial"/>
                <a:ea typeface="Arial"/>
                <a:cs typeface="Arial"/>
                <a:sym typeface="Arial"/>
              </a:rPr>
              <a:t>Add &amp; Norm</a:t>
            </a:r>
            <a:endParaRPr sz="1400" b="0" i="0" u="none" strike="noStrike" cap="none">
              <a:solidFill>
                <a:srgbClr val="000000"/>
              </a:solidFill>
              <a:latin typeface="Arial"/>
              <a:ea typeface="Arial"/>
              <a:cs typeface="Arial"/>
              <a:sym typeface="Arial"/>
            </a:endParaRPr>
          </a:p>
        </p:txBody>
      </p:sp>
      <p:grpSp>
        <p:nvGrpSpPr>
          <p:cNvPr id="481" name="Google Shape;481;p19"/>
          <p:cNvGrpSpPr/>
          <p:nvPr/>
        </p:nvGrpSpPr>
        <p:grpSpPr>
          <a:xfrm>
            <a:off x="8971026" y="2549144"/>
            <a:ext cx="2074926" cy="1676527"/>
            <a:chOff x="8971026" y="2549144"/>
            <a:chExt cx="2074926" cy="1676527"/>
          </a:xfrm>
        </p:grpSpPr>
        <p:sp>
          <p:nvSpPr>
            <p:cNvPr id="482" name="Google Shape;482;p19"/>
            <p:cNvSpPr/>
            <p:nvPr/>
          </p:nvSpPr>
          <p:spPr>
            <a:xfrm>
              <a:off x="9809226" y="3880866"/>
              <a:ext cx="1231900" cy="0"/>
            </a:xfrm>
            <a:custGeom>
              <a:avLst/>
              <a:gdLst/>
              <a:ahLst/>
              <a:cxnLst/>
              <a:rect l="l" t="t" r="r" b="b"/>
              <a:pathLst>
                <a:path w="1231900" h="120000" extrusionOk="0">
                  <a:moveTo>
                    <a:pt x="1231519" y="0"/>
                  </a:moveTo>
                  <a:lnTo>
                    <a:pt x="0" y="0"/>
                  </a:lnTo>
                </a:path>
              </a:pathLst>
            </a:custGeom>
            <a:noFill/>
            <a:ln w="22225" cap="flat" cmpd="sng">
              <a:solidFill>
                <a:srgbClr val="585858"/>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83" name="Google Shape;483;p19"/>
            <p:cNvSpPr/>
            <p:nvPr/>
          </p:nvSpPr>
          <p:spPr>
            <a:xfrm>
              <a:off x="10722102" y="2549144"/>
              <a:ext cx="323850" cy="1339850"/>
            </a:xfrm>
            <a:custGeom>
              <a:avLst/>
              <a:gdLst/>
              <a:ahLst/>
              <a:cxnLst/>
              <a:rect l="l" t="t" r="r" b="b"/>
              <a:pathLst>
                <a:path w="323850" h="1339850" extrusionOk="0">
                  <a:moveTo>
                    <a:pt x="323469" y="38100"/>
                  </a:moveTo>
                  <a:lnTo>
                    <a:pt x="301244" y="38100"/>
                  </a:lnTo>
                  <a:lnTo>
                    <a:pt x="312420" y="49149"/>
                  </a:lnTo>
                  <a:lnTo>
                    <a:pt x="301244" y="49183"/>
                  </a:lnTo>
                  <a:lnTo>
                    <a:pt x="301244" y="1339596"/>
                  </a:lnTo>
                  <a:lnTo>
                    <a:pt x="323469" y="1339596"/>
                  </a:lnTo>
                  <a:lnTo>
                    <a:pt x="323469" y="38100"/>
                  </a:lnTo>
                  <a:close/>
                </a:path>
                <a:path w="323850" h="1339850" extrusionOk="0">
                  <a:moveTo>
                    <a:pt x="73914" y="0"/>
                  </a:moveTo>
                  <a:lnTo>
                    <a:pt x="0" y="42418"/>
                  </a:lnTo>
                  <a:lnTo>
                    <a:pt x="78232" y="76073"/>
                  </a:lnTo>
                  <a:lnTo>
                    <a:pt x="76747" y="49911"/>
                  </a:lnTo>
                  <a:lnTo>
                    <a:pt x="63373" y="49911"/>
                  </a:lnTo>
                  <a:lnTo>
                    <a:pt x="63373" y="27686"/>
                  </a:lnTo>
                  <a:lnTo>
                    <a:pt x="75483" y="27650"/>
                  </a:lnTo>
                  <a:lnTo>
                    <a:pt x="73914" y="0"/>
                  </a:lnTo>
                  <a:close/>
                </a:path>
                <a:path w="323850" h="1339850" extrusionOk="0">
                  <a:moveTo>
                    <a:pt x="75483" y="27650"/>
                  </a:moveTo>
                  <a:lnTo>
                    <a:pt x="63373" y="27686"/>
                  </a:lnTo>
                  <a:lnTo>
                    <a:pt x="63373" y="49911"/>
                  </a:lnTo>
                  <a:lnTo>
                    <a:pt x="76744" y="49870"/>
                  </a:lnTo>
                  <a:lnTo>
                    <a:pt x="75483" y="27650"/>
                  </a:lnTo>
                  <a:close/>
                </a:path>
                <a:path w="323850" h="1339850" extrusionOk="0">
                  <a:moveTo>
                    <a:pt x="76744" y="49870"/>
                  </a:moveTo>
                  <a:lnTo>
                    <a:pt x="63373" y="49911"/>
                  </a:lnTo>
                  <a:lnTo>
                    <a:pt x="76747" y="49911"/>
                  </a:lnTo>
                  <a:close/>
                </a:path>
                <a:path w="323850" h="1339850" extrusionOk="0">
                  <a:moveTo>
                    <a:pt x="323469" y="26924"/>
                  </a:moveTo>
                  <a:lnTo>
                    <a:pt x="75483" y="27650"/>
                  </a:lnTo>
                  <a:lnTo>
                    <a:pt x="76744" y="49870"/>
                  </a:lnTo>
                  <a:lnTo>
                    <a:pt x="301244" y="49183"/>
                  </a:lnTo>
                  <a:lnTo>
                    <a:pt x="301244" y="38100"/>
                  </a:lnTo>
                  <a:lnTo>
                    <a:pt x="323469" y="38100"/>
                  </a:lnTo>
                  <a:lnTo>
                    <a:pt x="323469" y="26924"/>
                  </a:lnTo>
                  <a:close/>
                </a:path>
                <a:path w="323850" h="1339850" extrusionOk="0">
                  <a:moveTo>
                    <a:pt x="301244" y="38100"/>
                  </a:moveTo>
                  <a:lnTo>
                    <a:pt x="301244" y="49183"/>
                  </a:lnTo>
                  <a:lnTo>
                    <a:pt x="312420" y="49149"/>
                  </a:lnTo>
                  <a:lnTo>
                    <a:pt x="301244" y="38100"/>
                  </a:lnTo>
                  <a:close/>
                </a:path>
              </a:pathLst>
            </a:custGeom>
            <a:solidFill>
              <a:srgbClr val="58585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84" name="Google Shape;484;p19"/>
            <p:cNvSpPr/>
            <p:nvPr/>
          </p:nvSpPr>
          <p:spPr>
            <a:xfrm>
              <a:off x="8971026" y="3987546"/>
              <a:ext cx="1739265" cy="238125"/>
            </a:xfrm>
            <a:custGeom>
              <a:avLst/>
              <a:gdLst/>
              <a:ahLst/>
              <a:cxnLst/>
              <a:rect l="l" t="t" r="r" b="b"/>
              <a:pathLst>
                <a:path w="1739265" h="238125" extrusionOk="0">
                  <a:moveTo>
                    <a:pt x="1699260" y="0"/>
                  </a:moveTo>
                  <a:lnTo>
                    <a:pt x="39624" y="0"/>
                  </a:lnTo>
                  <a:lnTo>
                    <a:pt x="24217" y="3119"/>
                  </a:lnTo>
                  <a:lnTo>
                    <a:pt x="11620" y="11620"/>
                  </a:lnTo>
                  <a:lnTo>
                    <a:pt x="3119" y="24217"/>
                  </a:lnTo>
                  <a:lnTo>
                    <a:pt x="0" y="39623"/>
                  </a:lnTo>
                  <a:lnTo>
                    <a:pt x="0" y="198119"/>
                  </a:lnTo>
                  <a:lnTo>
                    <a:pt x="3119" y="213526"/>
                  </a:lnTo>
                  <a:lnTo>
                    <a:pt x="11620" y="226123"/>
                  </a:lnTo>
                  <a:lnTo>
                    <a:pt x="24217" y="234624"/>
                  </a:lnTo>
                  <a:lnTo>
                    <a:pt x="39624" y="237743"/>
                  </a:lnTo>
                  <a:lnTo>
                    <a:pt x="1699260" y="237743"/>
                  </a:lnTo>
                  <a:lnTo>
                    <a:pt x="1714666" y="234624"/>
                  </a:lnTo>
                  <a:lnTo>
                    <a:pt x="1727263" y="226123"/>
                  </a:lnTo>
                  <a:lnTo>
                    <a:pt x="1735764" y="213526"/>
                  </a:lnTo>
                  <a:lnTo>
                    <a:pt x="1738883" y="198119"/>
                  </a:lnTo>
                  <a:lnTo>
                    <a:pt x="1738883" y="39623"/>
                  </a:lnTo>
                  <a:lnTo>
                    <a:pt x="1735764" y="24217"/>
                  </a:lnTo>
                  <a:lnTo>
                    <a:pt x="1727263" y="11620"/>
                  </a:lnTo>
                  <a:lnTo>
                    <a:pt x="1714666" y="3119"/>
                  </a:lnTo>
                  <a:lnTo>
                    <a:pt x="1699260"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85" name="Google Shape;485;p19"/>
            <p:cNvSpPr/>
            <p:nvPr/>
          </p:nvSpPr>
          <p:spPr>
            <a:xfrm>
              <a:off x="8971026" y="3987546"/>
              <a:ext cx="1739265" cy="238125"/>
            </a:xfrm>
            <a:custGeom>
              <a:avLst/>
              <a:gdLst/>
              <a:ahLst/>
              <a:cxnLst/>
              <a:rect l="l" t="t" r="r" b="b"/>
              <a:pathLst>
                <a:path w="1739265" h="238125" extrusionOk="0">
                  <a:moveTo>
                    <a:pt x="0" y="39623"/>
                  </a:moveTo>
                  <a:lnTo>
                    <a:pt x="3119" y="24217"/>
                  </a:lnTo>
                  <a:lnTo>
                    <a:pt x="11620" y="11620"/>
                  </a:lnTo>
                  <a:lnTo>
                    <a:pt x="24217" y="3119"/>
                  </a:lnTo>
                  <a:lnTo>
                    <a:pt x="39624" y="0"/>
                  </a:lnTo>
                  <a:lnTo>
                    <a:pt x="1699260" y="0"/>
                  </a:lnTo>
                  <a:lnTo>
                    <a:pt x="1714666" y="3119"/>
                  </a:lnTo>
                  <a:lnTo>
                    <a:pt x="1727263" y="11620"/>
                  </a:lnTo>
                  <a:lnTo>
                    <a:pt x="1735764" y="24217"/>
                  </a:lnTo>
                  <a:lnTo>
                    <a:pt x="1738883" y="39623"/>
                  </a:lnTo>
                  <a:lnTo>
                    <a:pt x="1738883" y="198119"/>
                  </a:lnTo>
                  <a:lnTo>
                    <a:pt x="1735764" y="213526"/>
                  </a:lnTo>
                  <a:lnTo>
                    <a:pt x="1727263" y="226123"/>
                  </a:lnTo>
                  <a:lnTo>
                    <a:pt x="1714666" y="234624"/>
                  </a:lnTo>
                  <a:lnTo>
                    <a:pt x="1699260" y="237743"/>
                  </a:lnTo>
                  <a:lnTo>
                    <a:pt x="39624" y="237743"/>
                  </a:lnTo>
                  <a:lnTo>
                    <a:pt x="24217" y="234624"/>
                  </a:lnTo>
                  <a:lnTo>
                    <a:pt x="11620" y="226123"/>
                  </a:lnTo>
                  <a:lnTo>
                    <a:pt x="3119" y="213526"/>
                  </a:lnTo>
                  <a:lnTo>
                    <a:pt x="0" y="198119"/>
                  </a:lnTo>
                  <a:lnTo>
                    <a:pt x="0" y="39623"/>
                  </a:lnTo>
                  <a:close/>
                </a:path>
              </a:pathLst>
            </a:custGeom>
            <a:noFill/>
            <a:ln w="22225" cap="flat" cmpd="sng">
              <a:solidFill>
                <a:srgbClr val="FFB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486" name="Google Shape;486;p19"/>
          <p:cNvSpPr txBox="1"/>
          <p:nvPr/>
        </p:nvSpPr>
        <p:spPr>
          <a:xfrm>
            <a:off x="9344025" y="3981703"/>
            <a:ext cx="994500" cy="4437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585858"/>
                </a:solidFill>
                <a:latin typeface="Arial"/>
                <a:ea typeface="Arial"/>
                <a:cs typeface="Arial"/>
                <a:sym typeface="Arial"/>
              </a:rPr>
              <a:t>Add &amp; Norm</a:t>
            </a:r>
            <a:endParaRPr sz="1400" b="0" i="0" u="none" strike="noStrike" cap="none">
              <a:solidFill>
                <a:srgbClr val="000000"/>
              </a:solidFill>
              <a:latin typeface="Arial"/>
              <a:ea typeface="Arial"/>
              <a:cs typeface="Arial"/>
              <a:sym typeface="Arial"/>
            </a:endParaRPr>
          </a:p>
        </p:txBody>
      </p:sp>
      <p:grpSp>
        <p:nvGrpSpPr>
          <p:cNvPr id="487" name="Google Shape;487;p19"/>
          <p:cNvGrpSpPr/>
          <p:nvPr/>
        </p:nvGrpSpPr>
        <p:grpSpPr>
          <a:xfrm>
            <a:off x="1324610" y="1849373"/>
            <a:ext cx="9731882" cy="3535298"/>
            <a:chOff x="1324610" y="1849373"/>
            <a:chExt cx="9731882" cy="3535298"/>
          </a:xfrm>
        </p:grpSpPr>
        <p:sp>
          <p:nvSpPr>
            <p:cNvPr id="488" name="Google Shape;488;p19"/>
            <p:cNvSpPr/>
            <p:nvPr/>
          </p:nvSpPr>
          <p:spPr>
            <a:xfrm>
              <a:off x="9801606" y="5377433"/>
              <a:ext cx="1250315" cy="0"/>
            </a:xfrm>
            <a:custGeom>
              <a:avLst/>
              <a:gdLst/>
              <a:ahLst/>
              <a:cxnLst/>
              <a:rect l="l" t="t" r="r" b="b"/>
              <a:pathLst>
                <a:path w="1250315" h="120000" extrusionOk="0">
                  <a:moveTo>
                    <a:pt x="1250188" y="0"/>
                  </a:moveTo>
                  <a:lnTo>
                    <a:pt x="0" y="0"/>
                  </a:lnTo>
                </a:path>
              </a:pathLst>
            </a:custGeom>
            <a:noFill/>
            <a:ln w="22225" cap="flat" cmpd="sng">
              <a:solidFill>
                <a:srgbClr val="585858"/>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89" name="Google Shape;489;p19"/>
            <p:cNvSpPr/>
            <p:nvPr/>
          </p:nvSpPr>
          <p:spPr>
            <a:xfrm>
              <a:off x="10728197" y="4077842"/>
              <a:ext cx="328295" cy="1306829"/>
            </a:xfrm>
            <a:custGeom>
              <a:avLst/>
              <a:gdLst/>
              <a:ahLst/>
              <a:cxnLst/>
              <a:rect l="l" t="t" r="r" b="b"/>
              <a:pathLst>
                <a:path w="328295" h="1306829" extrusionOk="0">
                  <a:moveTo>
                    <a:pt x="328295" y="38100"/>
                  </a:moveTo>
                  <a:lnTo>
                    <a:pt x="306070" y="38100"/>
                  </a:lnTo>
                  <a:lnTo>
                    <a:pt x="317119" y="49149"/>
                  </a:lnTo>
                  <a:lnTo>
                    <a:pt x="306070" y="49182"/>
                  </a:lnTo>
                  <a:lnTo>
                    <a:pt x="306070" y="1306449"/>
                  </a:lnTo>
                  <a:lnTo>
                    <a:pt x="328295" y="1306449"/>
                  </a:lnTo>
                  <a:lnTo>
                    <a:pt x="328295" y="38100"/>
                  </a:lnTo>
                  <a:close/>
                </a:path>
                <a:path w="328295" h="1306829" extrusionOk="0">
                  <a:moveTo>
                    <a:pt x="73914" y="0"/>
                  </a:moveTo>
                  <a:lnTo>
                    <a:pt x="0" y="42291"/>
                  </a:lnTo>
                  <a:lnTo>
                    <a:pt x="78232" y="76073"/>
                  </a:lnTo>
                  <a:lnTo>
                    <a:pt x="76747" y="49911"/>
                  </a:lnTo>
                  <a:lnTo>
                    <a:pt x="63373" y="49911"/>
                  </a:lnTo>
                  <a:lnTo>
                    <a:pt x="63373" y="27686"/>
                  </a:lnTo>
                  <a:lnTo>
                    <a:pt x="75483" y="27651"/>
                  </a:lnTo>
                  <a:lnTo>
                    <a:pt x="73914" y="0"/>
                  </a:lnTo>
                  <a:close/>
                </a:path>
                <a:path w="328295" h="1306829" extrusionOk="0">
                  <a:moveTo>
                    <a:pt x="75483" y="27651"/>
                  </a:moveTo>
                  <a:lnTo>
                    <a:pt x="63373" y="27686"/>
                  </a:lnTo>
                  <a:lnTo>
                    <a:pt x="63373" y="49911"/>
                  </a:lnTo>
                  <a:lnTo>
                    <a:pt x="76744" y="49870"/>
                  </a:lnTo>
                  <a:lnTo>
                    <a:pt x="75483" y="27651"/>
                  </a:lnTo>
                  <a:close/>
                </a:path>
                <a:path w="328295" h="1306829" extrusionOk="0">
                  <a:moveTo>
                    <a:pt x="76744" y="49870"/>
                  </a:moveTo>
                  <a:lnTo>
                    <a:pt x="63373" y="49911"/>
                  </a:lnTo>
                  <a:lnTo>
                    <a:pt x="76747" y="49911"/>
                  </a:lnTo>
                  <a:close/>
                </a:path>
                <a:path w="328295" h="1306829" extrusionOk="0">
                  <a:moveTo>
                    <a:pt x="328295" y="26924"/>
                  </a:moveTo>
                  <a:lnTo>
                    <a:pt x="75483" y="27651"/>
                  </a:lnTo>
                  <a:lnTo>
                    <a:pt x="76744" y="49870"/>
                  </a:lnTo>
                  <a:lnTo>
                    <a:pt x="306070" y="49182"/>
                  </a:lnTo>
                  <a:lnTo>
                    <a:pt x="306070" y="38100"/>
                  </a:lnTo>
                  <a:lnTo>
                    <a:pt x="328295" y="38100"/>
                  </a:lnTo>
                  <a:lnTo>
                    <a:pt x="328295" y="26924"/>
                  </a:lnTo>
                  <a:close/>
                </a:path>
                <a:path w="328295" h="1306829" extrusionOk="0">
                  <a:moveTo>
                    <a:pt x="306070" y="38100"/>
                  </a:moveTo>
                  <a:lnTo>
                    <a:pt x="306070" y="49182"/>
                  </a:lnTo>
                  <a:lnTo>
                    <a:pt x="317119" y="49149"/>
                  </a:lnTo>
                  <a:lnTo>
                    <a:pt x="306070" y="38100"/>
                  </a:lnTo>
                  <a:close/>
                </a:path>
              </a:pathLst>
            </a:custGeom>
            <a:solidFill>
              <a:srgbClr val="58585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90" name="Google Shape;490;p19"/>
            <p:cNvSpPr/>
            <p:nvPr/>
          </p:nvSpPr>
          <p:spPr>
            <a:xfrm>
              <a:off x="1328166" y="2884169"/>
              <a:ext cx="1097280" cy="0"/>
            </a:xfrm>
            <a:custGeom>
              <a:avLst/>
              <a:gdLst/>
              <a:ahLst/>
              <a:cxnLst/>
              <a:rect l="l" t="t" r="r" b="b"/>
              <a:pathLst>
                <a:path w="1097280" h="120000" extrusionOk="0">
                  <a:moveTo>
                    <a:pt x="0" y="0"/>
                  </a:moveTo>
                  <a:lnTo>
                    <a:pt x="1097280" y="0"/>
                  </a:lnTo>
                </a:path>
              </a:pathLst>
            </a:custGeom>
            <a:noFill/>
            <a:ln w="22225" cap="flat" cmpd="sng">
              <a:solidFill>
                <a:srgbClr val="585858"/>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91" name="Google Shape;491;p19"/>
            <p:cNvSpPr/>
            <p:nvPr/>
          </p:nvSpPr>
          <p:spPr>
            <a:xfrm>
              <a:off x="1324610" y="1934717"/>
              <a:ext cx="289559" cy="955675"/>
            </a:xfrm>
            <a:custGeom>
              <a:avLst/>
              <a:gdLst/>
              <a:ahLst/>
              <a:cxnLst/>
              <a:rect l="l" t="t" r="r" b="b"/>
              <a:pathLst>
                <a:path w="289559" h="955675" extrusionOk="0">
                  <a:moveTo>
                    <a:pt x="0" y="26924"/>
                  </a:moveTo>
                  <a:lnTo>
                    <a:pt x="0" y="955548"/>
                  </a:lnTo>
                  <a:lnTo>
                    <a:pt x="22225" y="955548"/>
                  </a:lnTo>
                  <a:lnTo>
                    <a:pt x="22225" y="49175"/>
                  </a:lnTo>
                  <a:lnTo>
                    <a:pt x="11176" y="49149"/>
                  </a:lnTo>
                  <a:lnTo>
                    <a:pt x="22225" y="38100"/>
                  </a:lnTo>
                  <a:lnTo>
                    <a:pt x="213360" y="38100"/>
                  </a:lnTo>
                  <a:lnTo>
                    <a:pt x="213787" y="27404"/>
                  </a:lnTo>
                  <a:lnTo>
                    <a:pt x="0" y="26924"/>
                  </a:lnTo>
                  <a:close/>
                </a:path>
                <a:path w="289559" h="955675" extrusionOk="0">
                  <a:moveTo>
                    <a:pt x="214884" y="0"/>
                  </a:moveTo>
                  <a:lnTo>
                    <a:pt x="213787" y="27404"/>
                  </a:lnTo>
                  <a:lnTo>
                    <a:pt x="226060" y="27432"/>
                  </a:lnTo>
                  <a:lnTo>
                    <a:pt x="226060" y="49657"/>
                  </a:lnTo>
                  <a:lnTo>
                    <a:pt x="212897" y="49657"/>
                  </a:lnTo>
                  <a:lnTo>
                    <a:pt x="211836" y="76200"/>
                  </a:lnTo>
                  <a:lnTo>
                    <a:pt x="270692" y="49657"/>
                  </a:lnTo>
                  <a:lnTo>
                    <a:pt x="226060" y="49657"/>
                  </a:lnTo>
                  <a:lnTo>
                    <a:pt x="270761" y="49625"/>
                  </a:lnTo>
                  <a:lnTo>
                    <a:pt x="289560" y="41148"/>
                  </a:lnTo>
                  <a:lnTo>
                    <a:pt x="214884" y="0"/>
                  </a:lnTo>
                  <a:close/>
                </a:path>
                <a:path w="289559" h="955675" extrusionOk="0">
                  <a:moveTo>
                    <a:pt x="213787" y="27404"/>
                  </a:moveTo>
                  <a:lnTo>
                    <a:pt x="212898" y="49625"/>
                  </a:lnTo>
                  <a:lnTo>
                    <a:pt x="226060" y="49657"/>
                  </a:lnTo>
                  <a:lnTo>
                    <a:pt x="226060" y="27432"/>
                  </a:lnTo>
                  <a:lnTo>
                    <a:pt x="213787" y="27404"/>
                  </a:lnTo>
                  <a:close/>
                </a:path>
                <a:path w="289559" h="955675" extrusionOk="0">
                  <a:moveTo>
                    <a:pt x="213360" y="38100"/>
                  </a:moveTo>
                  <a:lnTo>
                    <a:pt x="22225" y="38100"/>
                  </a:lnTo>
                  <a:lnTo>
                    <a:pt x="22224" y="49175"/>
                  </a:lnTo>
                  <a:lnTo>
                    <a:pt x="212898" y="49625"/>
                  </a:lnTo>
                  <a:lnTo>
                    <a:pt x="213360" y="38100"/>
                  </a:lnTo>
                  <a:close/>
                </a:path>
                <a:path w="289559" h="955675" extrusionOk="0">
                  <a:moveTo>
                    <a:pt x="22225" y="38100"/>
                  </a:moveTo>
                  <a:lnTo>
                    <a:pt x="11176" y="49149"/>
                  </a:lnTo>
                  <a:lnTo>
                    <a:pt x="22224" y="49175"/>
                  </a:lnTo>
                  <a:lnTo>
                    <a:pt x="22225" y="38100"/>
                  </a:lnTo>
                  <a:close/>
                </a:path>
              </a:pathLst>
            </a:custGeom>
            <a:solidFill>
              <a:srgbClr val="585858"/>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92" name="Google Shape;492;p19"/>
            <p:cNvSpPr/>
            <p:nvPr/>
          </p:nvSpPr>
          <p:spPr>
            <a:xfrm>
              <a:off x="1639062" y="1849373"/>
              <a:ext cx="1739264" cy="238125"/>
            </a:xfrm>
            <a:custGeom>
              <a:avLst/>
              <a:gdLst/>
              <a:ahLst/>
              <a:cxnLst/>
              <a:rect l="l" t="t" r="r" b="b"/>
              <a:pathLst>
                <a:path w="1739264" h="238125" extrusionOk="0">
                  <a:moveTo>
                    <a:pt x="1699260" y="0"/>
                  </a:moveTo>
                  <a:lnTo>
                    <a:pt x="39624" y="0"/>
                  </a:lnTo>
                  <a:lnTo>
                    <a:pt x="24217" y="3119"/>
                  </a:lnTo>
                  <a:lnTo>
                    <a:pt x="11620" y="11620"/>
                  </a:lnTo>
                  <a:lnTo>
                    <a:pt x="3119" y="24217"/>
                  </a:lnTo>
                  <a:lnTo>
                    <a:pt x="0" y="39624"/>
                  </a:lnTo>
                  <a:lnTo>
                    <a:pt x="0" y="198120"/>
                  </a:lnTo>
                  <a:lnTo>
                    <a:pt x="3119" y="213526"/>
                  </a:lnTo>
                  <a:lnTo>
                    <a:pt x="11620" y="226123"/>
                  </a:lnTo>
                  <a:lnTo>
                    <a:pt x="24217" y="234624"/>
                  </a:lnTo>
                  <a:lnTo>
                    <a:pt x="39624" y="237744"/>
                  </a:lnTo>
                  <a:lnTo>
                    <a:pt x="1699260" y="237744"/>
                  </a:lnTo>
                  <a:lnTo>
                    <a:pt x="1714666" y="234624"/>
                  </a:lnTo>
                  <a:lnTo>
                    <a:pt x="1727263" y="226123"/>
                  </a:lnTo>
                  <a:lnTo>
                    <a:pt x="1735764" y="213526"/>
                  </a:lnTo>
                  <a:lnTo>
                    <a:pt x="1738883" y="198120"/>
                  </a:lnTo>
                  <a:lnTo>
                    <a:pt x="1738883" y="39624"/>
                  </a:lnTo>
                  <a:lnTo>
                    <a:pt x="1735764" y="24217"/>
                  </a:lnTo>
                  <a:lnTo>
                    <a:pt x="1727263" y="11620"/>
                  </a:lnTo>
                  <a:lnTo>
                    <a:pt x="1714666" y="3119"/>
                  </a:lnTo>
                  <a:lnTo>
                    <a:pt x="1699260"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93" name="Google Shape;493;p19"/>
            <p:cNvSpPr/>
            <p:nvPr/>
          </p:nvSpPr>
          <p:spPr>
            <a:xfrm>
              <a:off x="1639062" y="1849373"/>
              <a:ext cx="1739264" cy="238125"/>
            </a:xfrm>
            <a:custGeom>
              <a:avLst/>
              <a:gdLst/>
              <a:ahLst/>
              <a:cxnLst/>
              <a:rect l="l" t="t" r="r" b="b"/>
              <a:pathLst>
                <a:path w="1739264" h="238125" extrusionOk="0">
                  <a:moveTo>
                    <a:pt x="0" y="39624"/>
                  </a:moveTo>
                  <a:lnTo>
                    <a:pt x="3119" y="24217"/>
                  </a:lnTo>
                  <a:lnTo>
                    <a:pt x="11620" y="11620"/>
                  </a:lnTo>
                  <a:lnTo>
                    <a:pt x="24217" y="3119"/>
                  </a:lnTo>
                  <a:lnTo>
                    <a:pt x="39624" y="0"/>
                  </a:lnTo>
                  <a:lnTo>
                    <a:pt x="1699260" y="0"/>
                  </a:lnTo>
                  <a:lnTo>
                    <a:pt x="1714666" y="3119"/>
                  </a:lnTo>
                  <a:lnTo>
                    <a:pt x="1727263" y="11620"/>
                  </a:lnTo>
                  <a:lnTo>
                    <a:pt x="1735764" y="24217"/>
                  </a:lnTo>
                  <a:lnTo>
                    <a:pt x="1738883" y="39624"/>
                  </a:lnTo>
                  <a:lnTo>
                    <a:pt x="1738883" y="198120"/>
                  </a:lnTo>
                  <a:lnTo>
                    <a:pt x="1735764" y="213526"/>
                  </a:lnTo>
                  <a:lnTo>
                    <a:pt x="1727263" y="226123"/>
                  </a:lnTo>
                  <a:lnTo>
                    <a:pt x="1714666" y="234624"/>
                  </a:lnTo>
                  <a:lnTo>
                    <a:pt x="1699260" y="237744"/>
                  </a:lnTo>
                  <a:lnTo>
                    <a:pt x="39624" y="237744"/>
                  </a:lnTo>
                  <a:lnTo>
                    <a:pt x="24217" y="234624"/>
                  </a:lnTo>
                  <a:lnTo>
                    <a:pt x="11620" y="226123"/>
                  </a:lnTo>
                  <a:lnTo>
                    <a:pt x="3119" y="213526"/>
                  </a:lnTo>
                  <a:lnTo>
                    <a:pt x="0" y="198120"/>
                  </a:lnTo>
                  <a:lnTo>
                    <a:pt x="0" y="39624"/>
                  </a:lnTo>
                  <a:close/>
                </a:path>
              </a:pathLst>
            </a:custGeom>
            <a:noFill/>
            <a:ln w="22225" cap="flat" cmpd="sng">
              <a:solidFill>
                <a:srgbClr val="FFB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494" name="Google Shape;494;p19"/>
          <p:cNvSpPr txBox="1"/>
          <p:nvPr/>
        </p:nvSpPr>
        <p:spPr>
          <a:xfrm>
            <a:off x="2012060" y="1842643"/>
            <a:ext cx="994500" cy="4443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585858"/>
                </a:solidFill>
                <a:latin typeface="Arial"/>
                <a:ea typeface="Arial"/>
                <a:cs typeface="Arial"/>
                <a:sym typeface="Arial"/>
              </a:rPr>
              <a:t>Add &amp; Norm</a:t>
            </a:r>
            <a:endParaRPr sz="1400" b="0" i="0" u="none" strike="noStrike" cap="none">
              <a:solidFill>
                <a:srgbClr val="000000"/>
              </a:solidFill>
              <a:latin typeface="Arial"/>
              <a:ea typeface="Arial"/>
              <a:cs typeface="Arial"/>
              <a:sym typeface="Arial"/>
            </a:endParaRPr>
          </a:p>
        </p:txBody>
      </p:sp>
      <p:grpSp>
        <p:nvGrpSpPr>
          <p:cNvPr id="495" name="Google Shape;495;p19"/>
          <p:cNvGrpSpPr/>
          <p:nvPr/>
        </p:nvGrpSpPr>
        <p:grpSpPr>
          <a:xfrm>
            <a:off x="8966454" y="849630"/>
            <a:ext cx="1739265" cy="406908"/>
            <a:chOff x="8966454" y="849630"/>
            <a:chExt cx="1739265" cy="406908"/>
          </a:xfrm>
        </p:grpSpPr>
        <p:sp>
          <p:nvSpPr>
            <p:cNvPr id="496" name="Google Shape;496;p19"/>
            <p:cNvSpPr/>
            <p:nvPr/>
          </p:nvSpPr>
          <p:spPr>
            <a:xfrm>
              <a:off x="8966454" y="849630"/>
              <a:ext cx="1739265" cy="182880"/>
            </a:xfrm>
            <a:custGeom>
              <a:avLst/>
              <a:gdLst/>
              <a:ahLst/>
              <a:cxnLst/>
              <a:rect l="l" t="t" r="r" b="b"/>
              <a:pathLst>
                <a:path w="1739265" h="182880" extrusionOk="0">
                  <a:moveTo>
                    <a:pt x="1708404" y="0"/>
                  </a:moveTo>
                  <a:lnTo>
                    <a:pt x="30480" y="0"/>
                  </a:lnTo>
                  <a:lnTo>
                    <a:pt x="18591" y="2387"/>
                  </a:lnTo>
                  <a:lnTo>
                    <a:pt x="8905" y="8905"/>
                  </a:lnTo>
                  <a:lnTo>
                    <a:pt x="2387" y="18591"/>
                  </a:lnTo>
                  <a:lnTo>
                    <a:pt x="0" y="30479"/>
                  </a:lnTo>
                  <a:lnTo>
                    <a:pt x="0" y="152399"/>
                  </a:lnTo>
                  <a:lnTo>
                    <a:pt x="2387" y="164288"/>
                  </a:lnTo>
                  <a:lnTo>
                    <a:pt x="8905" y="173974"/>
                  </a:lnTo>
                  <a:lnTo>
                    <a:pt x="18591" y="180492"/>
                  </a:lnTo>
                  <a:lnTo>
                    <a:pt x="30480" y="182879"/>
                  </a:lnTo>
                  <a:lnTo>
                    <a:pt x="1708404" y="182879"/>
                  </a:lnTo>
                  <a:lnTo>
                    <a:pt x="1720292" y="180492"/>
                  </a:lnTo>
                  <a:lnTo>
                    <a:pt x="1729978" y="173974"/>
                  </a:lnTo>
                  <a:lnTo>
                    <a:pt x="1736496" y="164288"/>
                  </a:lnTo>
                  <a:lnTo>
                    <a:pt x="1738883" y="152399"/>
                  </a:lnTo>
                  <a:lnTo>
                    <a:pt x="1738883" y="30479"/>
                  </a:lnTo>
                  <a:lnTo>
                    <a:pt x="1736496" y="18591"/>
                  </a:lnTo>
                  <a:lnTo>
                    <a:pt x="1729978" y="8905"/>
                  </a:lnTo>
                  <a:lnTo>
                    <a:pt x="1720292" y="2387"/>
                  </a:lnTo>
                  <a:lnTo>
                    <a:pt x="1708404"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97" name="Google Shape;497;p19"/>
            <p:cNvSpPr/>
            <p:nvPr/>
          </p:nvSpPr>
          <p:spPr>
            <a:xfrm>
              <a:off x="8966454" y="849630"/>
              <a:ext cx="1739265" cy="182880"/>
            </a:xfrm>
            <a:custGeom>
              <a:avLst/>
              <a:gdLst/>
              <a:ahLst/>
              <a:cxnLst/>
              <a:rect l="l" t="t" r="r" b="b"/>
              <a:pathLst>
                <a:path w="1739265" h="182880" extrusionOk="0">
                  <a:moveTo>
                    <a:pt x="0" y="30479"/>
                  </a:moveTo>
                  <a:lnTo>
                    <a:pt x="2387" y="18591"/>
                  </a:lnTo>
                  <a:lnTo>
                    <a:pt x="8905" y="8905"/>
                  </a:lnTo>
                  <a:lnTo>
                    <a:pt x="18591" y="2387"/>
                  </a:lnTo>
                  <a:lnTo>
                    <a:pt x="30480" y="0"/>
                  </a:lnTo>
                  <a:lnTo>
                    <a:pt x="1708404" y="0"/>
                  </a:lnTo>
                  <a:lnTo>
                    <a:pt x="1720292" y="2387"/>
                  </a:lnTo>
                  <a:lnTo>
                    <a:pt x="1729978" y="8905"/>
                  </a:lnTo>
                  <a:lnTo>
                    <a:pt x="1736496" y="18591"/>
                  </a:lnTo>
                  <a:lnTo>
                    <a:pt x="1738883" y="30479"/>
                  </a:lnTo>
                  <a:lnTo>
                    <a:pt x="1738883" y="152399"/>
                  </a:lnTo>
                  <a:lnTo>
                    <a:pt x="1736496" y="164288"/>
                  </a:lnTo>
                  <a:lnTo>
                    <a:pt x="1729978" y="173974"/>
                  </a:lnTo>
                  <a:lnTo>
                    <a:pt x="1720292" y="180492"/>
                  </a:lnTo>
                  <a:lnTo>
                    <a:pt x="1708404" y="182879"/>
                  </a:lnTo>
                  <a:lnTo>
                    <a:pt x="30480" y="182879"/>
                  </a:lnTo>
                  <a:lnTo>
                    <a:pt x="18591" y="180492"/>
                  </a:lnTo>
                  <a:lnTo>
                    <a:pt x="8905" y="173974"/>
                  </a:lnTo>
                  <a:lnTo>
                    <a:pt x="2387" y="164288"/>
                  </a:lnTo>
                  <a:lnTo>
                    <a:pt x="0" y="152399"/>
                  </a:lnTo>
                  <a:lnTo>
                    <a:pt x="0" y="30479"/>
                  </a:lnTo>
                  <a:close/>
                </a:path>
              </a:pathLst>
            </a:custGeom>
            <a:noFill/>
            <a:ln w="222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98" name="Google Shape;498;p19"/>
            <p:cNvSpPr/>
            <p:nvPr/>
          </p:nvSpPr>
          <p:spPr>
            <a:xfrm>
              <a:off x="8966454" y="1073658"/>
              <a:ext cx="1739265" cy="182880"/>
            </a:xfrm>
            <a:custGeom>
              <a:avLst/>
              <a:gdLst/>
              <a:ahLst/>
              <a:cxnLst/>
              <a:rect l="l" t="t" r="r" b="b"/>
              <a:pathLst>
                <a:path w="1739265" h="182880" extrusionOk="0">
                  <a:moveTo>
                    <a:pt x="1708404" y="0"/>
                  </a:moveTo>
                  <a:lnTo>
                    <a:pt x="30480" y="0"/>
                  </a:lnTo>
                  <a:lnTo>
                    <a:pt x="18591" y="2387"/>
                  </a:lnTo>
                  <a:lnTo>
                    <a:pt x="8905" y="8905"/>
                  </a:lnTo>
                  <a:lnTo>
                    <a:pt x="2387" y="18591"/>
                  </a:lnTo>
                  <a:lnTo>
                    <a:pt x="0" y="30479"/>
                  </a:lnTo>
                  <a:lnTo>
                    <a:pt x="0" y="152399"/>
                  </a:lnTo>
                  <a:lnTo>
                    <a:pt x="2387" y="164288"/>
                  </a:lnTo>
                  <a:lnTo>
                    <a:pt x="8905" y="173974"/>
                  </a:lnTo>
                  <a:lnTo>
                    <a:pt x="18591" y="180492"/>
                  </a:lnTo>
                  <a:lnTo>
                    <a:pt x="30480" y="182879"/>
                  </a:lnTo>
                  <a:lnTo>
                    <a:pt x="1708404" y="182879"/>
                  </a:lnTo>
                  <a:lnTo>
                    <a:pt x="1720292" y="180492"/>
                  </a:lnTo>
                  <a:lnTo>
                    <a:pt x="1729978" y="173974"/>
                  </a:lnTo>
                  <a:lnTo>
                    <a:pt x="1736496" y="164288"/>
                  </a:lnTo>
                  <a:lnTo>
                    <a:pt x="1738883" y="152399"/>
                  </a:lnTo>
                  <a:lnTo>
                    <a:pt x="1738883" y="30479"/>
                  </a:lnTo>
                  <a:lnTo>
                    <a:pt x="1736496" y="18591"/>
                  </a:lnTo>
                  <a:lnTo>
                    <a:pt x="1729978" y="8905"/>
                  </a:lnTo>
                  <a:lnTo>
                    <a:pt x="1720292" y="2387"/>
                  </a:lnTo>
                  <a:lnTo>
                    <a:pt x="1708404"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499" name="Google Shape;499;p19"/>
            <p:cNvSpPr/>
            <p:nvPr/>
          </p:nvSpPr>
          <p:spPr>
            <a:xfrm>
              <a:off x="8966454" y="1073658"/>
              <a:ext cx="1739265" cy="182880"/>
            </a:xfrm>
            <a:custGeom>
              <a:avLst/>
              <a:gdLst/>
              <a:ahLst/>
              <a:cxnLst/>
              <a:rect l="l" t="t" r="r" b="b"/>
              <a:pathLst>
                <a:path w="1739265" h="182880" extrusionOk="0">
                  <a:moveTo>
                    <a:pt x="0" y="30479"/>
                  </a:moveTo>
                  <a:lnTo>
                    <a:pt x="2387" y="18591"/>
                  </a:lnTo>
                  <a:lnTo>
                    <a:pt x="8905" y="8905"/>
                  </a:lnTo>
                  <a:lnTo>
                    <a:pt x="18591" y="2387"/>
                  </a:lnTo>
                  <a:lnTo>
                    <a:pt x="30480" y="0"/>
                  </a:lnTo>
                  <a:lnTo>
                    <a:pt x="1708404" y="0"/>
                  </a:lnTo>
                  <a:lnTo>
                    <a:pt x="1720292" y="2387"/>
                  </a:lnTo>
                  <a:lnTo>
                    <a:pt x="1729978" y="8905"/>
                  </a:lnTo>
                  <a:lnTo>
                    <a:pt x="1736496" y="18591"/>
                  </a:lnTo>
                  <a:lnTo>
                    <a:pt x="1738883" y="30479"/>
                  </a:lnTo>
                  <a:lnTo>
                    <a:pt x="1738883" y="152399"/>
                  </a:lnTo>
                  <a:lnTo>
                    <a:pt x="1736496" y="164288"/>
                  </a:lnTo>
                  <a:lnTo>
                    <a:pt x="1729978" y="173974"/>
                  </a:lnTo>
                  <a:lnTo>
                    <a:pt x="1720292" y="180492"/>
                  </a:lnTo>
                  <a:lnTo>
                    <a:pt x="1708404" y="182879"/>
                  </a:lnTo>
                  <a:lnTo>
                    <a:pt x="30480" y="182879"/>
                  </a:lnTo>
                  <a:lnTo>
                    <a:pt x="18591" y="180492"/>
                  </a:lnTo>
                  <a:lnTo>
                    <a:pt x="8905" y="173974"/>
                  </a:lnTo>
                  <a:lnTo>
                    <a:pt x="2387" y="164288"/>
                  </a:lnTo>
                  <a:lnTo>
                    <a:pt x="0" y="152399"/>
                  </a:lnTo>
                  <a:lnTo>
                    <a:pt x="0" y="30479"/>
                  </a:lnTo>
                  <a:close/>
                </a:path>
              </a:pathLst>
            </a:custGeom>
            <a:noFill/>
            <a:ln w="222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500" name="Google Shape;500;p19"/>
          <p:cNvSpPr txBox="1"/>
          <p:nvPr/>
        </p:nvSpPr>
        <p:spPr>
          <a:xfrm>
            <a:off x="9522332" y="796061"/>
            <a:ext cx="629400" cy="440400"/>
          </a:xfrm>
          <a:prstGeom prst="rect">
            <a:avLst/>
          </a:prstGeom>
          <a:noFill/>
          <a:ln>
            <a:noFill/>
          </a:ln>
        </p:spPr>
        <p:txBody>
          <a:bodyPr spcFirstLastPara="1" wrap="square" lIns="0" tIns="12700" rIns="0" bIns="0" anchor="t" anchorCtr="0">
            <a:spAutoFit/>
          </a:bodyPr>
          <a:lstStyle/>
          <a:p>
            <a:pPr marL="85725" marR="5080" lvl="0" indent="-73660" algn="l" rtl="0">
              <a:lnSpc>
                <a:spcPct val="113700"/>
              </a:lnSpc>
              <a:spcBef>
                <a:spcPts val="0"/>
              </a:spcBef>
              <a:spcAft>
                <a:spcPts val="0"/>
              </a:spcAft>
              <a:buClr>
                <a:srgbClr val="000000"/>
              </a:buClr>
              <a:buSzPts val="1300"/>
              <a:buFont typeface="Arial"/>
              <a:buNone/>
            </a:pPr>
            <a:r>
              <a:rPr lang="en-US" sz="1300" b="0" i="0" u="none" strike="noStrike" cap="none">
                <a:solidFill>
                  <a:srgbClr val="585858"/>
                </a:solidFill>
                <a:latin typeface="Arial"/>
                <a:ea typeface="Arial"/>
                <a:cs typeface="Arial"/>
                <a:sym typeface="Arial"/>
              </a:rPr>
              <a:t>Softmax Linear</a:t>
            </a:r>
            <a:endParaRPr sz="1300" b="0" i="0" u="none" strike="noStrike" cap="none">
              <a:solidFill>
                <a:srgbClr val="000000"/>
              </a:solidFill>
              <a:latin typeface="Arial"/>
              <a:ea typeface="Arial"/>
              <a:cs typeface="Arial"/>
              <a:sym typeface="Arial"/>
            </a:endParaRPr>
          </a:p>
        </p:txBody>
      </p:sp>
      <p:pic>
        <p:nvPicPr>
          <p:cNvPr id="501" name="Google Shape;501;p19"/>
          <p:cNvPicPr preferRelativeResize="0"/>
          <p:nvPr/>
        </p:nvPicPr>
        <p:blipFill rotWithShape="1">
          <a:blip r:embed="rId5">
            <a:alphaModFix/>
          </a:blip>
          <a:srcRect/>
          <a:stretch/>
        </p:blipFill>
        <p:spPr>
          <a:xfrm>
            <a:off x="9676193" y="5597969"/>
            <a:ext cx="250825" cy="250825"/>
          </a:xfrm>
          <a:prstGeom prst="rect">
            <a:avLst/>
          </a:prstGeom>
          <a:noFill/>
          <a:ln>
            <a:noFill/>
          </a:ln>
        </p:spPr>
      </p:pic>
      <p:sp>
        <p:nvSpPr>
          <p:cNvPr id="502" name="Google Shape;502;p19"/>
          <p:cNvSpPr txBox="1"/>
          <p:nvPr/>
        </p:nvSpPr>
        <p:spPr>
          <a:xfrm>
            <a:off x="9175750" y="5513933"/>
            <a:ext cx="2126700" cy="657600"/>
          </a:xfrm>
          <a:prstGeom prst="rect">
            <a:avLst/>
          </a:prstGeom>
          <a:noFill/>
          <a:ln>
            <a:noFill/>
          </a:ln>
        </p:spPr>
        <p:txBody>
          <a:bodyPr spcFirstLastPara="1" wrap="square" lIns="0" tIns="12700" rIns="0" bIns="0" anchor="t" anchorCtr="0">
            <a:spAutoFit/>
          </a:bodyPr>
          <a:lstStyle/>
          <a:p>
            <a:pPr marL="534670" marR="0" lvl="0" indent="0" algn="l" rtl="0">
              <a:lnSpc>
                <a:spcPct val="107291"/>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a:t>
            </a:r>
            <a:endParaRPr sz="2400" b="0" i="0" u="none" strike="noStrike" cap="none">
              <a:solidFill>
                <a:srgbClr val="000000"/>
              </a:solidFill>
              <a:latin typeface="Arial"/>
              <a:ea typeface="Arial"/>
              <a:cs typeface="Arial"/>
              <a:sym typeface="Arial"/>
            </a:endParaRPr>
          </a:p>
          <a:p>
            <a:pPr marL="50800" marR="0" lvl="0" indent="0" algn="l" rtl="0">
              <a:lnSpc>
                <a:spcPct val="67250"/>
              </a:lnSpc>
              <a:spcBef>
                <a:spcPts val="0"/>
              </a:spcBef>
              <a:spcAft>
                <a:spcPts val="0"/>
              </a:spcAft>
              <a:buClr>
                <a:srgbClr val="000000"/>
              </a:buClr>
              <a:buSzPts val="2400"/>
              <a:buFont typeface="Arial"/>
              <a:buNone/>
            </a:pPr>
            <a:r>
              <a:rPr lang="en-US" sz="2400" b="0" i="0" u="none" strike="noStrike" cap="none" baseline="-25000">
                <a:solidFill>
                  <a:srgbClr val="000000"/>
                </a:solidFill>
                <a:latin typeface="Cambria Math"/>
                <a:ea typeface="Cambria Math"/>
                <a:cs typeface="Cambria Math"/>
                <a:sym typeface="Cambria Math"/>
              </a:rPr>
              <a:t>𝑦</a:t>
            </a:r>
            <a:r>
              <a:rPr lang="en-US" sz="1150" b="0" i="0" u="none" strike="noStrike" cap="none">
                <a:solidFill>
                  <a:srgbClr val="000000"/>
                </a:solidFill>
                <a:latin typeface="Cambria Math"/>
                <a:ea typeface="Cambria Math"/>
                <a:cs typeface="Cambria Math"/>
                <a:sym typeface="Cambria Math"/>
              </a:rPr>
              <a:t>&lt;2&gt;  </a:t>
            </a:r>
            <a:r>
              <a:rPr lang="en-US" sz="2400" b="0" i="0" u="none" strike="noStrike" cap="none" baseline="-25000">
                <a:solidFill>
                  <a:srgbClr val="000000"/>
                </a:solidFill>
                <a:latin typeface="Cambria Math"/>
                <a:ea typeface="Cambria Math"/>
                <a:cs typeface="Cambria Math"/>
                <a:sym typeface="Cambria Math"/>
              </a:rPr>
              <a:t>… 𝑦</a:t>
            </a:r>
            <a:r>
              <a:rPr lang="en-US" sz="1150" b="0" i="0" u="none" strike="noStrike" cap="none">
                <a:solidFill>
                  <a:srgbClr val="000000"/>
                </a:solidFill>
                <a:latin typeface="Cambria Math"/>
                <a:ea typeface="Cambria Math"/>
                <a:cs typeface="Cambria Math"/>
                <a:sym typeface="Cambria Math"/>
              </a:rPr>
              <a:t>&lt;𝑇</a:t>
            </a:r>
            <a:r>
              <a:rPr lang="en-US" sz="1125" b="0" i="0" u="none" strike="noStrike" cap="none" baseline="-25000">
                <a:solidFill>
                  <a:srgbClr val="000000"/>
                </a:solidFill>
                <a:latin typeface="Cambria Math"/>
                <a:ea typeface="Cambria Math"/>
                <a:cs typeface="Cambria Math"/>
                <a:sym typeface="Cambria Math"/>
              </a:rPr>
              <a:t>𝑦</a:t>
            </a:r>
            <a:r>
              <a:rPr lang="en-US" sz="1150" b="0" i="0" u="none" strike="noStrike" cap="none">
                <a:solidFill>
                  <a:srgbClr val="000000"/>
                </a:solidFill>
                <a:latin typeface="Cambria Math"/>
                <a:ea typeface="Cambria Math"/>
                <a:cs typeface="Cambria Math"/>
                <a:sym typeface="Cambria Math"/>
              </a:rPr>
              <a:t>−1&gt;  </a:t>
            </a:r>
            <a:r>
              <a:rPr lang="en-US" sz="2400" b="0" i="0" u="none" strike="noStrike" cap="none" baseline="-25000">
                <a:solidFill>
                  <a:srgbClr val="000000"/>
                </a:solidFill>
                <a:latin typeface="Cambria Math"/>
                <a:ea typeface="Cambria Math"/>
                <a:cs typeface="Cambria Math"/>
                <a:sym typeface="Cambria Math"/>
              </a:rPr>
              <a:t>𝑦</a:t>
            </a:r>
            <a:r>
              <a:rPr lang="en-US" sz="1150" b="0" i="0" u="none" strike="noStrike" cap="none">
                <a:solidFill>
                  <a:srgbClr val="000000"/>
                </a:solidFill>
                <a:latin typeface="Cambria Math"/>
                <a:ea typeface="Cambria Math"/>
                <a:cs typeface="Cambria Math"/>
                <a:sym typeface="Cambria Math"/>
              </a:rPr>
              <a:t>&lt;𝑇</a:t>
            </a:r>
            <a:r>
              <a:rPr lang="en-US" sz="1125" b="0" i="0" u="none" strike="noStrike" cap="none" baseline="-25000">
                <a:solidFill>
                  <a:srgbClr val="000000"/>
                </a:solidFill>
                <a:latin typeface="Cambria Math"/>
                <a:ea typeface="Cambria Math"/>
                <a:cs typeface="Cambria Math"/>
                <a:sym typeface="Cambria Math"/>
              </a:rPr>
              <a:t>𝑦</a:t>
            </a:r>
            <a:r>
              <a:rPr lang="en-US" sz="1150" b="0" i="0" u="none" strike="noStrike" cap="none">
                <a:solidFill>
                  <a:srgbClr val="000000"/>
                </a:solidFill>
                <a:latin typeface="Cambria Math"/>
                <a:ea typeface="Cambria Math"/>
                <a:cs typeface="Cambria Math"/>
                <a:sym typeface="Cambria Math"/>
              </a:rPr>
              <a:t>&gt;</a:t>
            </a:r>
            <a:endParaRPr sz="1150" b="0" i="0" u="none" strike="noStrike" cap="none">
              <a:solidFill>
                <a:srgbClr val="000000"/>
              </a:solidFill>
              <a:latin typeface="Cambria Math"/>
              <a:ea typeface="Cambria Math"/>
              <a:cs typeface="Cambria Math"/>
              <a:sym typeface="Cambria Math"/>
            </a:endParaRPr>
          </a:p>
        </p:txBody>
      </p:sp>
      <p:pic>
        <p:nvPicPr>
          <p:cNvPr id="503" name="Google Shape;503;p19"/>
          <p:cNvPicPr preferRelativeResize="0"/>
          <p:nvPr/>
        </p:nvPicPr>
        <p:blipFill rotWithShape="1">
          <a:blip r:embed="rId6">
            <a:alphaModFix/>
          </a:blip>
          <a:srcRect/>
          <a:stretch/>
        </p:blipFill>
        <p:spPr>
          <a:xfrm>
            <a:off x="2316797" y="4916741"/>
            <a:ext cx="250825" cy="250825"/>
          </a:xfrm>
          <a:prstGeom prst="rect">
            <a:avLst/>
          </a:prstGeom>
          <a:noFill/>
          <a:ln>
            <a:noFill/>
          </a:ln>
        </p:spPr>
      </p:pic>
      <p:sp>
        <p:nvSpPr>
          <p:cNvPr id="504" name="Google Shape;504;p19"/>
          <p:cNvSpPr txBox="1"/>
          <p:nvPr/>
        </p:nvSpPr>
        <p:spPr>
          <a:xfrm>
            <a:off x="2341245" y="4840604"/>
            <a:ext cx="203700" cy="3822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Arial"/>
                <a:ea typeface="Arial"/>
                <a:cs typeface="Arial"/>
                <a:sym typeface="Arial"/>
              </a:rPr>
              <a:t>+</a:t>
            </a:r>
            <a:endParaRPr sz="2400" b="0" i="0" u="none" strike="noStrike" cap="none">
              <a:solidFill>
                <a:srgbClr val="000000"/>
              </a:solidFill>
              <a:latin typeface="Arial"/>
              <a:ea typeface="Arial"/>
              <a:cs typeface="Arial"/>
              <a:sym typeface="Arial"/>
            </a:endParaRPr>
          </a:p>
        </p:txBody>
      </p:sp>
      <p:sp>
        <p:nvSpPr>
          <p:cNvPr id="505" name="Google Shape;505;p19"/>
          <p:cNvSpPr txBox="1"/>
          <p:nvPr/>
        </p:nvSpPr>
        <p:spPr>
          <a:xfrm>
            <a:off x="5124958" y="4885385"/>
            <a:ext cx="2161500" cy="2583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Cambria"/>
                <a:ea typeface="Cambria"/>
                <a:cs typeface="Cambria"/>
                <a:sym typeface="Cambria"/>
              </a:rPr>
              <a:t>Positional Encoding</a:t>
            </a:r>
            <a:endParaRPr sz="1600" b="0" i="0" u="none" strike="noStrike" cap="none">
              <a:solidFill>
                <a:srgbClr val="000000"/>
              </a:solidFill>
              <a:latin typeface="Cambria"/>
              <a:ea typeface="Cambria"/>
              <a:cs typeface="Cambria"/>
              <a:sym typeface="Cambria"/>
            </a:endParaRPr>
          </a:p>
        </p:txBody>
      </p:sp>
      <p:sp>
        <p:nvSpPr>
          <p:cNvPr id="506" name="Google Shape;506;p19"/>
          <p:cNvSpPr txBox="1"/>
          <p:nvPr/>
        </p:nvSpPr>
        <p:spPr>
          <a:xfrm>
            <a:off x="5361813" y="5311521"/>
            <a:ext cx="219600" cy="197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mbria Math"/>
                <a:ea typeface="Cambria Math"/>
                <a:cs typeface="Cambria Math"/>
                <a:sym typeface="Cambria Math"/>
              </a:rPr>
              <a:t>𝑃𝐸</a:t>
            </a:r>
            <a:endParaRPr sz="1200" b="0" i="0" u="none" strike="noStrike" cap="none">
              <a:solidFill>
                <a:srgbClr val="000000"/>
              </a:solidFill>
              <a:latin typeface="Cambria Math"/>
              <a:ea typeface="Cambria Math"/>
              <a:cs typeface="Cambria Math"/>
              <a:sym typeface="Cambria Math"/>
            </a:endParaRPr>
          </a:p>
        </p:txBody>
      </p:sp>
      <p:sp>
        <p:nvSpPr>
          <p:cNvPr id="507" name="Google Shape;507;p19"/>
          <p:cNvSpPr txBox="1"/>
          <p:nvPr/>
        </p:nvSpPr>
        <p:spPr>
          <a:xfrm>
            <a:off x="5547740" y="5383148"/>
            <a:ext cx="439500" cy="147000"/>
          </a:xfrm>
          <a:prstGeom prst="rect">
            <a:avLst/>
          </a:prstGeom>
          <a:noFill/>
          <a:ln>
            <a:noFill/>
          </a:ln>
        </p:spPr>
        <p:txBody>
          <a:bodyPr spcFirstLastPara="1" wrap="square" lIns="0" tIns="15875" rIns="0" bIns="0" anchor="t" anchorCtr="0">
            <a:spAutoFit/>
          </a:bodyPr>
          <a:lstStyle/>
          <a:p>
            <a:pPr marL="12700" marR="0" lvl="0" indent="0" algn="l" rtl="0">
              <a:lnSpc>
                <a:spcPct val="100000"/>
              </a:lnSpc>
              <a:spcBef>
                <a:spcPts val="0"/>
              </a:spcBef>
              <a:spcAft>
                <a:spcPts val="0"/>
              </a:spcAft>
              <a:buClr>
                <a:srgbClr val="000000"/>
              </a:buClr>
              <a:buSzPts val="850"/>
              <a:buFont typeface="Arial"/>
              <a:buNone/>
            </a:pPr>
            <a:r>
              <a:rPr lang="en-US" sz="850" b="0" i="0" u="none" strike="noStrike" cap="none">
                <a:solidFill>
                  <a:srgbClr val="000000"/>
                </a:solidFill>
                <a:latin typeface="Cambria Math"/>
                <a:ea typeface="Cambria Math"/>
                <a:cs typeface="Cambria Math"/>
                <a:sym typeface="Cambria Math"/>
              </a:rPr>
              <a:t>(𝑝𝑜𝑠,2𝑖)</a:t>
            </a:r>
            <a:endParaRPr sz="850" b="0" i="0" u="none" strike="noStrike" cap="none">
              <a:solidFill>
                <a:srgbClr val="000000"/>
              </a:solidFill>
              <a:latin typeface="Cambria Math"/>
              <a:ea typeface="Cambria Math"/>
              <a:cs typeface="Cambria Math"/>
              <a:sym typeface="Cambria Math"/>
            </a:endParaRPr>
          </a:p>
        </p:txBody>
      </p:sp>
      <p:sp>
        <p:nvSpPr>
          <p:cNvPr id="508" name="Google Shape;508;p19"/>
          <p:cNvSpPr txBox="1"/>
          <p:nvPr/>
        </p:nvSpPr>
        <p:spPr>
          <a:xfrm>
            <a:off x="6412357" y="5410580"/>
            <a:ext cx="516300" cy="348600"/>
          </a:xfrm>
          <a:prstGeom prst="rect">
            <a:avLst/>
          </a:prstGeom>
          <a:noFill/>
          <a:ln>
            <a:noFill/>
          </a:ln>
        </p:spPr>
        <p:txBody>
          <a:bodyPr spcFirstLastPara="1" wrap="square" lIns="0" tIns="15875" rIns="0" bIns="0" anchor="t" anchorCtr="0">
            <a:spAutoFit/>
          </a:bodyPr>
          <a:lstStyle/>
          <a:p>
            <a:pPr marL="0" marR="30480" lvl="0" indent="0" algn="r" rtl="0">
              <a:lnSpc>
                <a:spcPct val="104117"/>
              </a:lnSpc>
              <a:spcBef>
                <a:spcPts val="0"/>
              </a:spcBef>
              <a:spcAft>
                <a:spcPts val="0"/>
              </a:spcAft>
              <a:buClr>
                <a:srgbClr val="000000"/>
              </a:buClr>
              <a:buSzPts val="850"/>
              <a:buFont typeface="Arial"/>
              <a:buNone/>
            </a:pPr>
            <a:r>
              <a:rPr lang="en-US" sz="850" b="0" i="0" u="sng" strike="noStrike" cap="none">
                <a:solidFill>
                  <a:srgbClr val="000000"/>
                </a:solidFill>
                <a:latin typeface="Cambria Math"/>
                <a:ea typeface="Cambria Math"/>
                <a:cs typeface="Cambria Math"/>
                <a:sym typeface="Cambria Math"/>
              </a:rPr>
              <a:t>2𝑖</a:t>
            </a:r>
            <a:endParaRPr sz="850" b="0" i="0" u="none" strike="noStrike" cap="none">
              <a:solidFill>
                <a:srgbClr val="000000"/>
              </a:solidFill>
              <a:latin typeface="Cambria Math"/>
              <a:ea typeface="Cambria Math"/>
              <a:cs typeface="Cambria Math"/>
              <a:sym typeface="Cambria Math"/>
            </a:endParaRPr>
          </a:p>
          <a:p>
            <a:pPr marL="38100" marR="0" lvl="0" indent="0" algn="l" rtl="0">
              <a:lnSpc>
                <a:spcPct val="102352"/>
              </a:lnSpc>
              <a:spcBef>
                <a:spcPts val="0"/>
              </a:spcBef>
              <a:spcAft>
                <a:spcPts val="0"/>
              </a:spcAft>
              <a:buClr>
                <a:srgbClr val="000000"/>
              </a:buClr>
              <a:buSzPts val="1200"/>
              <a:buFont typeface="Arial"/>
              <a:buNone/>
            </a:pPr>
            <a:r>
              <a:rPr lang="en-US" sz="1200" b="0" i="0" u="none" strike="noStrike" cap="none">
                <a:solidFill>
                  <a:srgbClr val="000000"/>
                </a:solidFill>
                <a:latin typeface="Cambria Math"/>
                <a:ea typeface="Cambria Math"/>
                <a:cs typeface="Cambria Math"/>
                <a:sym typeface="Cambria Math"/>
              </a:rPr>
              <a:t>1000 </a:t>
            </a:r>
            <a:r>
              <a:rPr lang="en-US" sz="1275" b="0" i="0" u="none" strike="noStrike" cap="none" baseline="30000">
                <a:solidFill>
                  <a:srgbClr val="000000"/>
                </a:solidFill>
                <a:latin typeface="Cambria Math"/>
                <a:ea typeface="Cambria Math"/>
                <a:cs typeface="Cambria Math"/>
                <a:sym typeface="Cambria Math"/>
              </a:rPr>
              <a:t>𝑑</a:t>
            </a:r>
            <a:endParaRPr sz="1275" b="0" i="0" u="none" strike="noStrike" cap="none" baseline="30000">
              <a:solidFill>
                <a:srgbClr val="000000"/>
              </a:solidFill>
              <a:latin typeface="Cambria Math"/>
              <a:ea typeface="Cambria Math"/>
              <a:cs typeface="Cambria Math"/>
              <a:sym typeface="Cambria Math"/>
            </a:endParaRPr>
          </a:p>
        </p:txBody>
      </p:sp>
      <p:sp>
        <p:nvSpPr>
          <p:cNvPr id="509" name="Google Shape;509;p19"/>
          <p:cNvSpPr txBox="1"/>
          <p:nvPr/>
        </p:nvSpPr>
        <p:spPr>
          <a:xfrm>
            <a:off x="6009513" y="5195696"/>
            <a:ext cx="968400" cy="374400"/>
          </a:xfrm>
          <a:prstGeom prst="rect">
            <a:avLst/>
          </a:prstGeom>
          <a:noFill/>
          <a:ln>
            <a:noFill/>
          </a:ln>
        </p:spPr>
        <p:txBody>
          <a:bodyPr spcFirstLastPara="1" wrap="square" lIns="0" tIns="12700" rIns="0" bIns="0" anchor="t" anchorCtr="0">
            <a:spAutoFit/>
          </a:bodyPr>
          <a:lstStyle/>
          <a:p>
            <a:pPr marL="440055" marR="0" lvl="0" indent="0" algn="l" rtl="0">
              <a:lnSpc>
                <a:spcPct val="97916"/>
              </a:lnSpc>
              <a:spcBef>
                <a:spcPts val="0"/>
              </a:spcBef>
              <a:spcAft>
                <a:spcPts val="0"/>
              </a:spcAft>
              <a:buClr>
                <a:srgbClr val="000000"/>
              </a:buClr>
              <a:buSzPts val="1200"/>
              <a:buFont typeface="Arial"/>
              <a:buNone/>
            </a:pPr>
            <a:r>
              <a:rPr lang="en-US" sz="1200" b="0" i="0" u="sng" strike="noStrike" cap="none">
                <a:solidFill>
                  <a:srgbClr val="000000"/>
                </a:solidFill>
                <a:latin typeface="Times New Roman"/>
                <a:ea typeface="Times New Roman"/>
                <a:cs typeface="Times New Roman"/>
                <a:sym typeface="Times New Roman"/>
              </a:rPr>
              <a:t>  </a:t>
            </a:r>
            <a:r>
              <a:rPr lang="en-US" sz="1200" b="0" i="0" u="sng" strike="noStrike" cap="none">
                <a:solidFill>
                  <a:srgbClr val="000000"/>
                </a:solidFill>
                <a:latin typeface="Cambria Math"/>
                <a:ea typeface="Cambria Math"/>
                <a:cs typeface="Cambria Math"/>
                <a:sym typeface="Cambria Math"/>
              </a:rPr>
              <a:t>𝑝𝑜𝑠 </a:t>
            </a:r>
            <a:endParaRPr sz="1200" b="0" i="0" u="none" strike="noStrike" cap="none">
              <a:solidFill>
                <a:srgbClr val="000000"/>
              </a:solidFill>
              <a:latin typeface="Cambria Math"/>
              <a:ea typeface="Cambria Math"/>
              <a:cs typeface="Cambria Math"/>
              <a:sym typeface="Cambria Math"/>
            </a:endParaRPr>
          </a:p>
          <a:p>
            <a:pPr marL="12700" marR="0" lvl="0" indent="0" algn="l" rtl="0">
              <a:lnSpc>
                <a:spcPct val="97916"/>
              </a:lnSpc>
              <a:spcBef>
                <a:spcPts val="0"/>
              </a:spcBef>
              <a:spcAft>
                <a:spcPts val="0"/>
              </a:spcAft>
              <a:buClr>
                <a:srgbClr val="000000"/>
              </a:buClr>
              <a:buSzPts val="1200"/>
              <a:buFont typeface="Arial"/>
              <a:buNone/>
            </a:pPr>
            <a:r>
              <a:rPr lang="en-US" sz="1200" b="0" i="0" u="none" strike="noStrike" cap="none">
                <a:solidFill>
                  <a:srgbClr val="000000"/>
                </a:solidFill>
                <a:latin typeface="Cambria Math"/>
                <a:ea typeface="Cambria Math"/>
                <a:cs typeface="Cambria Math"/>
                <a:sym typeface="Cambria Math"/>
              </a:rPr>
              <a:t>= 𝑠𝑖𝑛(	)</a:t>
            </a:r>
            <a:endParaRPr sz="1200" b="0" i="0" u="none" strike="noStrike" cap="none">
              <a:solidFill>
                <a:srgbClr val="000000"/>
              </a:solidFill>
              <a:latin typeface="Cambria Math"/>
              <a:ea typeface="Cambria Math"/>
              <a:cs typeface="Cambria Math"/>
              <a:sym typeface="Cambria Math"/>
            </a:endParaRPr>
          </a:p>
        </p:txBody>
      </p:sp>
      <p:sp>
        <p:nvSpPr>
          <p:cNvPr id="510" name="Google Shape;510;p19"/>
          <p:cNvSpPr txBox="1"/>
          <p:nvPr/>
        </p:nvSpPr>
        <p:spPr>
          <a:xfrm>
            <a:off x="5287390" y="5864453"/>
            <a:ext cx="1316400" cy="28980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Clr>
                <a:srgbClr val="000000"/>
              </a:buClr>
              <a:buSzPts val="1800"/>
              <a:buFont typeface="Arial"/>
              <a:buNone/>
            </a:pPr>
            <a:r>
              <a:rPr lang="en-US" sz="1800" b="0" i="0" u="none" strike="noStrike" cap="none" baseline="30000">
                <a:solidFill>
                  <a:srgbClr val="000000"/>
                </a:solidFill>
                <a:latin typeface="Cambria Math"/>
                <a:ea typeface="Cambria Math"/>
                <a:cs typeface="Cambria Math"/>
                <a:sym typeface="Cambria Math"/>
              </a:rPr>
              <a:t>𝑃𝐸</a:t>
            </a:r>
            <a:r>
              <a:rPr lang="en-US" sz="850" b="0" i="0" u="none" strike="noStrike" cap="none">
                <a:solidFill>
                  <a:srgbClr val="000000"/>
                </a:solidFill>
                <a:latin typeface="Cambria Math"/>
                <a:ea typeface="Cambria Math"/>
                <a:cs typeface="Cambria Math"/>
                <a:sym typeface="Cambria Math"/>
              </a:rPr>
              <a:t>(𝑝𝑜𝑠,2𝑖+1) </a:t>
            </a:r>
            <a:r>
              <a:rPr lang="en-US" sz="1800" b="0" i="0" u="none" strike="noStrike" cap="none" baseline="30000">
                <a:solidFill>
                  <a:srgbClr val="000000"/>
                </a:solidFill>
                <a:latin typeface="Cambria Math"/>
                <a:ea typeface="Cambria Math"/>
                <a:cs typeface="Cambria Math"/>
                <a:sym typeface="Cambria Math"/>
              </a:rPr>
              <a:t>= 𝑐𝑜𝑠(</a:t>
            </a:r>
            <a:endParaRPr sz="1800" b="0" i="0" u="none" strike="noStrike" cap="none" baseline="30000">
              <a:solidFill>
                <a:srgbClr val="000000"/>
              </a:solidFill>
              <a:latin typeface="Cambria Math"/>
              <a:ea typeface="Cambria Math"/>
              <a:cs typeface="Cambria Math"/>
              <a:sym typeface="Cambria Math"/>
            </a:endParaRPr>
          </a:p>
        </p:txBody>
      </p:sp>
      <p:sp>
        <p:nvSpPr>
          <p:cNvPr id="511" name="Google Shape;511;p19"/>
          <p:cNvSpPr/>
          <p:nvPr/>
        </p:nvSpPr>
        <p:spPr>
          <a:xfrm>
            <a:off x="6565265" y="5949276"/>
            <a:ext cx="451484" cy="10795"/>
          </a:xfrm>
          <a:custGeom>
            <a:avLst/>
            <a:gdLst/>
            <a:ahLst/>
            <a:cxnLst/>
            <a:rect l="l" t="t" r="r" b="b"/>
            <a:pathLst>
              <a:path w="451484" h="10795" extrusionOk="0">
                <a:moveTo>
                  <a:pt x="451103" y="0"/>
                </a:moveTo>
                <a:lnTo>
                  <a:pt x="0" y="0"/>
                </a:lnTo>
                <a:lnTo>
                  <a:pt x="0" y="10668"/>
                </a:lnTo>
                <a:lnTo>
                  <a:pt x="451103" y="10668"/>
                </a:lnTo>
                <a:lnTo>
                  <a:pt x="451103" y="0"/>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12" name="Google Shape;512;p19"/>
          <p:cNvSpPr txBox="1"/>
          <p:nvPr/>
        </p:nvSpPr>
        <p:spPr>
          <a:xfrm>
            <a:off x="6527927" y="6032398"/>
            <a:ext cx="499800" cy="209100"/>
          </a:xfrm>
          <a:prstGeom prst="rect">
            <a:avLst/>
          </a:prstGeom>
          <a:noFill/>
          <a:ln>
            <a:noFill/>
          </a:ln>
        </p:spPr>
        <p:txBody>
          <a:bodyPr spcFirstLastPara="1" wrap="square" lIns="0" tIns="12700" rIns="0" bIns="0" anchor="t" anchorCtr="0">
            <a:spAutoFit/>
          </a:bodyPr>
          <a:lstStyle/>
          <a:p>
            <a:pPr marL="3810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ambria Math"/>
                <a:ea typeface="Cambria Math"/>
                <a:cs typeface="Cambria Math"/>
                <a:sym typeface="Cambria Math"/>
              </a:rPr>
              <a:t>1000 </a:t>
            </a:r>
            <a:r>
              <a:rPr lang="en-US" sz="1275" b="0" i="0" u="none" strike="noStrike" cap="none" baseline="30000">
                <a:solidFill>
                  <a:srgbClr val="000000"/>
                </a:solidFill>
                <a:latin typeface="Cambria Math"/>
                <a:ea typeface="Cambria Math"/>
                <a:cs typeface="Cambria Math"/>
                <a:sym typeface="Cambria Math"/>
              </a:rPr>
              <a:t>𝑑</a:t>
            </a:r>
            <a:endParaRPr sz="1275" b="0" i="0" u="none" strike="noStrike" cap="none" baseline="30000">
              <a:solidFill>
                <a:srgbClr val="000000"/>
              </a:solidFill>
              <a:latin typeface="Cambria Math"/>
              <a:ea typeface="Cambria Math"/>
              <a:cs typeface="Cambria Math"/>
              <a:sym typeface="Cambria Math"/>
            </a:endParaRPr>
          </a:p>
        </p:txBody>
      </p:sp>
      <p:sp>
        <p:nvSpPr>
          <p:cNvPr id="513" name="Google Shape;513;p19"/>
          <p:cNvSpPr txBox="1"/>
          <p:nvPr/>
        </p:nvSpPr>
        <p:spPr>
          <a:xfrm>
            <a:off x="6633082" y="5717844"/>
            <a:ext cx="485700" cy="445500"/>
          </a:xfrm>
          <a:prstGeom prst="rect">
            <a:avLst/>
          </a:prstGeom>
          <a:noFill/>
          <a:ln>
            <a:noFill/>
          </a:ln>
        </p:spPr>
        <p:txBody>
          <a:bodyPr spcFirstLastPara="1" wrap="square" lIns="0" tIns="12700" rIns="0" bIns="0" anchor="t" anchorCtr="0">
            <a:spAutoFit/>
          </a:bodyPr>
          <a:lstStyle/>
          <a:p>
            <a:pPr marL="38100" marR="0" lvl="0" indent="0" algn="l" rtl="0">
              <a:lnSpc>
                <a:spcPct val="117083"/>
              </a:lnSpc>
              <a:spcBef>
                <a:spcPts val="0"/>
              </a:spcBef>
              <a:spcAft>
                <a:spcPts val="0"/>
              </a:spcAft>
              <a:buClr>
                <a:srgbClr val="000000"/>
              </a:buClr>
              <a:buSzPts val="1200"/>
              <a:buFont typeface="Arial"/>
              <a:buNone/>
            </a:pPr>
            <a:r>
              <a:rPr lang="en-US" sz="1200" b="0" i="0" u="none" strike="noStrike" cap="none">
                <a:solidFill>
                  <a:srgbClr val="000000"/>
                </a:solidFill>
                <a:latin typeface="Cambria Math"/>
                <a:ea typeface="Cambria Math"/>
                <a:cs typeface="Cambria Math"/>
                <a:sym typeface="Cambria Math"/>
              </a:rPr>
              <a:t>𝑝𝑜𝑠</a:t>
            </a:r>
            <a:endParaRPr sz="1200" b="0" i="0" u="none" strike="noStrike" cap="none">
              <a:solidFill>
                <a:srgbClr val="000000"/>
              </a:solidFill>
              <a:latin typeface="Cambria Math"/>
              <a:ea typeface="Cambria Math"/>
              <a:cs typeface="Cambria Math"/>
              <a:sym typeface="Cambria Math"/>
            </a:endParaRPr>
          </a:p>
          <a:p>
            <a:pPr marL="267970" marR="0" lvl="0" indent="0" algn="l" rtl="0">
              <a:lnSpc>
                <a:spcPct val="78055"/>
              </a:lnSpc>
              <a:spcBef>
                <a:spcPts val="0"/>
              </a:spcBef>
              <a:spcAft>
                <a:spcPts val="0"/>
              </a:spcAft>
              <a:buClr>
                <a:srgbClr val="000000"/>
              </a:buClr>
              <a:buSzPts val="850"/>
              <a:buFont typeface="Arial"/>
              <a:buNone/>
            </a:pPr>
            <a:r>
              <a:rPr lang="en-US" sz="850" b="0" i="0" u="sng" strike="noStrike" cap="none">
                <a:solidFill>
                  <a:srgbClr val="000000"/>
                </a:solidFill>
                <a:latin typeface="Cambria Math"/>
                <a:ea typeface="Cambria Math"/>
                <a:cs typeface="Cambria Math"/>
                <a:sym typeface="Cambria Math"/>
              </a:rPr>
              <a:t>2𝑖</a:t>
            </a:r>
            <a:r>
              <a:rPr lang="en-US" sz="850" b="0" i="0" u="none" strike="noStrike" cap="none">
                <a:solidFill>
                  <a:srgbClr val="000000"/>
                </a:solidFill>
                <a:latin typeface="Cambria Math"/>
                <a:ea typeface="Cambria Math"/>
                <a:cs typeface="Cambria Math"/>
                <a:sym typeface="Cambria Math"/>
              </a:rPr>
              <a:t> </a:t>
            </a:r>
            <a:r>
              <a:rPr lang="en-US" sz="1800" b="0" i="0" u="none" strike="noStrike" cap="none" baseline="30000">
                <a:solidFill>
                  <a:srgbClr val="000000"/>
                </a:solidFill>
                <a:latin typeface="Cambria Math"/>
                <a:ea typeface="Cambria Math"/>
                <a:cs typeface="Cambria Math"/>
                <a:sym typeface="Cambria Math"/>
              </a:rPr>
              <a:t>)</a:t>
            </a:r>
            <a:endParaRPr sz="1800" b="0" i="0" u="none" strike="noStrike" cap="none" baseline="30000">
              <a:solidFill>
                <a:srgbClr val="000000"/>
              </a:solidFill>
              <a:latin typeface="Cambria Math"/>
              <a:ea typeface="Cambria Math"/>
              <a:cs typeface="Cambria Math"/>
              <a:sym typeface="Cambria Math"/>
            </a:endParaRPr>
          </a:p>
        </p:txBody>
      </p:sp>
      <p:grpSp>
        <p:nvGrpSpPr>
          <p:cNvPr id="514" name="Google Shape;514;p19"/>
          <p:cNvGrpSpPr/>
          <p:nvPr/>
        </p:nvGrpSpPr>
        <p:grpSpPr>
          <a:xfrm>
            <a:off x="653211" y="4280153"/>
            <a:ext cx="10029520" cy="1481835"/>
            <a:chOff x="653211" y="4280153"/>
            <a:chExt cx="10029520" cy="1481835"/>
          </a:xfrm>
        </p:grpSpPr>
        <p:sp>
          <p:nvSpPr>
            <p:cNvPr id="515" name="Google Shape;515;p19"/>
            <p:cNvSpPr/>
            <p:nvPr/>
          </p:nvSpPr>
          <p:spPr>
            <a:xfrm>
              <a:off x="2567178" y="5010149"/>
              <a:ext cx="7114540" cy="751839"/>
            </a:xfrm>
            <a:custGeom>
              <a:avLst/>
              <a:gdLst/>
              <a:ahLst/>
              <a:cxnLst/>
              <a:rect l="l" t="t" r="r" b="b"/>
              <a:pathLst>
                <a:path w="7114540" h="751839" extrusionOk="0">
                  <a:moveTo>
                    <a:pt x="2377440" y="26924"/>
                  </a:moveTo>
                  <a:lnTo>
                    <a:pt x="76200" y="26924"/>
                  </a:lnTo>
                  <a:lnTo>
                    <a:pt x="76200" y="0"/>
                  </a:lnTo>
                  <a:lnTo>
                    <a:pt x="0" y="38100"/>
                  </a:lnTo>
                  <a:lnTo>
                    <a:pt x="76200" y="76200"/>
                  </a:lnTo>
                  <a:lnTo>
                    <a:pt x="76200" y="49149"/>
                  </a:lnTo>
                  <a:lnTo>
                    <a:pt x="2377440" y="49149"/>
                  </a:lnTo>
                  <a:lnTo>
                    <a:pt x="2377440" y="26924"/>
                  </a:lnTo>
                  <a:close/>
                </a:path>
                <a:path w="7114540" h="751839" extrusionOk="0">
                  <a:moveTo>
                    <a:pt x="7114032" y="713232"/>
                  </a:moveTo>
                  <a:lnTo>
                    <a:pt x="7091807" y="702119"/>
                  </a:lnTo>
                  <a:lnTo>
                    <a:pt x="7037832" y="675132"/>
                  </a:lnTo>
                  <a:lnTo>
                    <a:pt x="7037832" y="702119"/>
                  </a:lnTo>
                  <a:lnTo>
                    <a:pt x="4645152" y="702119"/>
                  </a:lnTo>
                  <a:lnTo>
                    <a:pt x="4645152" y="724344"/>
                  </a:lnTo>
                  <a:lnTo>
                    <a:pt x="7037832" y="724344"/>
                  </a:lnTo>
                  <a:lnTo>
                    <a:pt x="7037832" y="751332"/>
                  </a:lnTo>
                  <a:lnTo>
                    <a:pt x="7091807" y="724344"/>
                  </a:lnTo>
                  <a:lnTo>
                    <a:pt x="7114032" y="713232"/>
                  </a:lnTo>
                  <a:close/>
                </a:path>
              </a:pathLst>
            </a:custGeom>
            <a:solidFill>
              <a:srgbClr val="000000"/>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16" name="Google Shape;516;p19"/>
            <p:cNvSpPr/>
            <p:nvPr/>
          </p:nvSpPr>
          <p:spPr>
            <a:xfrm>
              <a:off x="653211" y="5561583"/>
              <a:ext cx="530225" cy="30479"/>
            </a:xfrm>
            <a:custGeom>
              <a:avLst/>
              <a:gdLst/>
              <a:ahLst/>
              <a:cxnLst/>
              <a:rect l="l" t="t" r="r" b="b"/>
              <a:pathLst>
                <a:path w="530225" h="30479" extrusionOk="0">
                  <a:moveTo>
                    <a:pt x="317805" y="28986"/>
                  </a:moveTo>
                  <a:lnTo>
                    <a:pt x="326148" y="30327"/>
                  </a:lnTo>
                  <a:lnTo>
                    <a:pt x="328104" y="30479"/>
                  </a:lnTo>
                  <a:lnTo>
                    <a:pt x="524649" y="30479"/>
                  </a:lnTo>
                  <a:lnTo>
                    <a:pt x="526100" y="29019"/>
                  </a:lnTo>
                  <a:lnTo>
                    <a:pt x="318414" y="29019"/>
                  </a:lnTo>
                  <a:lnTo>
                    <a:pt x="317805" y="28986"/>
                  </a:lnTo>
                  <a:close/>
                </a:path>
                <a:path w="530225" h="30479" extrusionOk="0">
                  <a:moveTo>
                    <a:pt x="317144" y="28879"/>
                  </a:moveTo>
                  <a:lnTo>
                    <a:pt x="317805" y="28986"/>
                  </a:lnTo>
                  <a:lnTo>
                    <a:pt x="318414" y="29019"/>
                  </a:lnTo>
                  <a:lnTo>
                    <a:pt x="317144" y="28879"/>
                  </a:lnTo>
                  <a:close/>
                </a:path>
                <a:path w="530225" h="30479" extrusionOk="0">
                  <a:moveTo>
                    <a:pt x="526238" y="28879"/>
                  </a:moveTo>
                  <a:lnTo>
                    <a:pt x="317144" y="28879"/>
                  </a:lnTo>
                  <a:lnTo>
                    <a:pt x="318414" y="29019"/>
                  </a:lnTo>
                  <a:lnTo>
                    <a:pt x="526100" y="29019"/>
                  </a:lnTo>
                  <a:lnTo>
                    <a:pt x="526238" y="28879"/>
                  </a:lnTo>
                  <a:close/>
                </a:path>
                <a:path w="530225" h="30479" extrusionOk="0">
                  <a:moveTo>
                    <a:pt x="302742" y="27012"/>
                  </a:moveTo>
                  <a:lnTo>
                    <a:pt x="310299" y="28460"/>
                  </a:lnTo>
                  <a:lnTo>
                    <a:pt x="311937" y="28663"/>
                  </a:lnTo>
                  <a:lnTo>
                    <a:pt x="317805" y="28986"/>
                  </a:lnTo>
                  <a:lnTo>
                    <a:pt x="317144" y="28879"/>
                  </a:lnTo>
                  <a:lnTo>
                    <a:pt x="526238" y="28879"/>
                  </a:lnTo>
                  <a:lnTo>
                    <a:pt x="527866" y="27241"/>
                  </a:lnTo>
                  <a:lnTo>
                    <a:pt x="305054" y="27241"/>
                  </a:lnTo>
                  <a:lnTo>
                    <a:pt x="302742" y="27012"/>
                  </a:lnTo>
                  <a:close/>
                </a:path>
                <a:path w="530225" h="30479" extrusionOk="0">
                  <a:moveTo>
                    <a:pt x="34406" y="26101"/>
                  </a:moveTo>
                  <a:lnTo>
                    <a:pt x="37465" y="26873"/>
                  </a:lnTo>
                  <a:lnTo>
                    <a:pt x="40462" y="27241"/>
                  </a:lnTo>
                  <a:lnTo>
                    <a:pt x="303935" y="27241"/>
                  </a:lnTo>
                  <a:lnTo>
                    <a:pt x="302742" y="27012"/>
                  </a:lnTo>
                  <a:lnTo>
                    <a:pt x="528093" y="27012"/>
                  </a:lnTo>
                  <a:lnTo>
                    <a:pt x="528938" y="26161"/>
                  </a:lnTo>
                  <a:lnTo>
                    <a:pt x="35483" y="26161"/>
                  </a:lnTo>
                  <a:lnTo>
                    <a:pt x="34406" y="26101"/>
                  </a:lnTo>
                  <a:close/>
                </a:path>
                <a:path w="530225" h="30479" extrusionOk="0">
                  <a:moveTo>
                    <a:pt x="528093" y="27012"/>
                  </a:moveTo>
                  <a:lnTo>
                    <a:pt x="302742" y="27012"/>
                  </a:lnTo>
                  <a:lnTo>
                    <a:pt x="305054" y="27241"/>
                  </a:lnTo>
                  <a:lnTo>
                    <a:pt x="527866" y="27241"/>
                  </a:lnTo>
                  <a:lnTo>
                    <a:pt x="528093" y="27012"/>
                  </a:lnTo>
                  <a:close/>
                </a:path>
                <a:path w="530225" h="30479" extrusionOk="0">
                  <a:moveTo>
                    <a:pt x="33134" y="25780"/>
                  </a:moveTo>
                  <a:lnTo>
                    <a:pt x="34406" y="26101"/>
                  </a:lnTo>
                  <a:lnTo>
                    <a:pt x="35483" y="26161"/>
                  </a:lnTo>
                  <a:lnTo>
                    <a:pt x="33134" y="25780"/>
                  </a:lnTo>
                  <a:close/>
                </a:path>
                <a:path w="530225" h="30479" extrusionOk="0">
                  <a:moveTo>
                    <a:pt x="529316" y="25780"/>
                  </a:moveTo>
                  <a:lnTo>
                    <a:pt x="33134" y="25780"/>
                  </a:lnTo>
                  <a:lnTo>
                    <a:pt x="35483" y="26161"/>
                  </a:lnTo>
                  <a:lnTo>
                    <a:pt x="528938" y="26161"/>
                  </a:lnTo>
                  <a:lnTo>
                    <a:pt x="529316" y="25780"/>
                  </a:lnTo>
                  <a:close/>
                </a:path>
                <a:path w="530225" h="30479" extrusionOk="0">
                  <a:moveTo>
                    <a:pt x="22148" y="24129"/>
                  </a:moveTo>
                  <a:lnTo>
                    <a:pt x="25387" y="25145"/>
                  </a:lnTo>
                  <a:lnTo>
                    <a:pt x="28651" y="25780"/>
                  </a:lnTo>
                  <a:lnTo>
                    <a:pt x="34406" y="26101"/>
                  </a:lnTo>
                  <a:lnTo>
                    <a:pt x="33134" y="25780"/>
                  </a:lnTo>
                  <a:lnTo>
                    <a:pt x="529316" y="25780"/>
                  </a:lnTo>
                  <a:lnTo>
                    <a:pt x="530199" y="24891"/>
                  </a:lnTo>
                  <a:lnTo>
                    <a:pt x="530199" y="24764"/>
                  </a:lnTo>
                  <a:lnTo>
                    <a:pt x="26060" y="24764"/>
                  </a:lnTo>
                  <a:lnTo>
                    <a:pt x="22148" y="24129"/>
                  </a:lnTo>
                  <a:close/>
                </a:path>
                <a:path w="530225" h="30479" extrusionOk="0">
                  <a:moveTo>
                    <a:pt x="26060" y="0"/>
                  </a:moveTo>
                  <a:lnTo>
                    <a:pt x="5549" y="0"/>
                  </a:lnTo>
                  <a:lnTo>
                    <a:pt x="0" y="5460"/>
                  </a:lnTo>
                  <a:lnTo>
                    <a:pt x="0" y="19176"/>
                  </a:lnTo>
                  <a:lnTo>
                    <a:pt x="5549" y="24764"/>
                  </a:lnTo>
                  <a:lnTo>
                    <a:pt x="24172" y="24764"/>
                  </a:lnTo>
                  <a:lnTo>
                    <a:pt x="22148" y="24129"/>
                  </a:lnTo>
                  <a:lnTo>
                    <a:pt x="530199" y="24129"/>
                  </a:lnTo>
                  <a:lnTo>
                    <a:pt x="530199" y="11302"/>
                  </a:lnTo>
                  <a:lnTo>
                    <a:pt x="524775" y="5841"/>
                  </a:lnTo>
                  <a:lnTo>
                    <a:pt x="330060" y="5841"/>
                  </a:lnTo>
                  <a:lnTo>
                    <a:pt x="328104" y="5714"/>
                  </a:lnTo>
                  <a:lnTo>
                    <a:pt x="329241" y="5714"/>
                  </a:lnTo>
                  <a:lnTo>
                    <a:pt x="321056" y="4444"/>
                  </a:lnTo>
                  <a:lnTo>
                    <a:pt x="319786" y="4317"/>
                  </a:lnTo>
                  <a:lnTo>
                    <a:pt x="317627" y="4190"/>
                  </a:lnTo>
                  <a:lnTo>
                    <a:pt x="314934" y="4190"/>
                  </a:lnTo>
                  <a:lnTo>
                    <a:pt x="313309" y="3936"/>
                  </a:lnTo>
                  <a:lnTo>
                    <a:pt x="313675" y="3936"/>
                  </a:lnTo>
                  <a:lnTo>
                    <a:pt x="308007" y="2793"/>
                  </a:lnTo>
                  <a:lnTo>
                    <a:pt x="43459" y="2793"/>
                  </a:lnTo>
                  <a:lnTo>
                    <a:pt x="40462" y="2539"/>
                  </a:lnTo>
                  <a:lnTo>
                    <a:pt x="42379" y="2539"/>
                  </a:lnTo>
                  <a:lnTo>
                    <a:pt x="39141" y="1777"/>
                  </a:lnTo>
                  <a:lnTo>
                    <a:pt x="38358" y="1650"/>
                  </a:lnTo>
                  <a:lnTo>
                    <a:pt x="33210" y="1650"/>
                  </a:lnTo>
                  <a:lnTo>
                    <a:pt x="29946" y="1015"/>
                  </a:lnTo>
                  <a:lnTo>
                    <a:pt x="31186" y="1015"/>
                  </a:lnTo>
                  <a:lnTo>
                    <a:pt x="29972" y="634"/>
                  </a:lnTo>
                  <a:lnTo>
                    <a:pt x="26060" y="0"/>
                  </a:lnTo>
                  <a:close/>
                </a:path>
                <a:path w="530225" h="30479" extrusionOk="0">
                  <a:moveTo>
                    <a:pt x="530199" y="24129"/>
                  </a:moveTo>
                  <a:lnTo>
                    <a:pt x="22148" y="24129"/>
                  </a:lnTo>
                  <a:lnTo>
                    <a:pt x="26060" y="24764"/>
                  </a:lnTo>
                  <a:lnTo>
                    <a:pt x="530199" y="24764"/>
                  </a:lnTo>
                  <a:lnTo>
                    <a:pt x="530199" y="24129"/>
                  </a:lnTo>
                  <a:close/>
                </a:path>
                <a:path w="530225" h="30479" extrusionOk="0">
                  <a:moveTo>
                    <a:pt x="329241" y="5714"/>
                  </a:moveTo>
                  <a:lnTo>
                    <a:pt x="328104" y="5714"/>
                  </a:lnTo>
                  <a:lnTo>
                    <a:pt x="330060" y="5841"/>
                  </a:lnTo>
                  <a:lnTo>
                    <a:pt x="329241" y="5714"/>
                  </a:lnTo>
                  <a:close/>
                </a:path>
                <a:path w="530225" h="30479" extrusionOk="0">
                  <a:moveTo>
                    <a:pt x="524649" y="5714"/>
                  </a:moveTo>
                  <a:lnTo>
                    <a:pt x="329241" y="5714"/>
                  </a:lnTo>
                  <a:lnTo>
                    <a:pt x="330060" y="5841"/>
                  </a:lnTo>
                  <a:lnTo>
                    <a:pt x="524775" y="5841"/>
                  </a:lnTo>
                  <a:lnTo>
                    <a:pt x="524649" y="5714"/>
                  </a:lnTo>
                  <a:close/>
                </a:path>
                <a:path w="530225" h="30479" extrusionOk="0">
                  <a:moveTo>
                    <a:pt x="313309" y="3936"/>
                  </a:moveTo>
                  <a:lnTo>
                    <a:pt x="314934" y="4190"/>
                  </a:lnTo>
                  <a:lnTo>
                    <a:pt x="313825" y="3967"/>
                  </a:lnTo>
                  <a:lnTo>
                    <a:pt x="313309" y="3936"/>
                  </a:lnTo>
                  <a:close/>
                </a:path>
                <a:path w="530225" h="30479" extrusionOk="0">
                  <a:moveTo>
                    <a:pt x="313825" y="3967"/>
                  </a:moveTo>
                  <a:lnTo>
                    <a:pt x="314934" y="4190"/>
                  </a:lnTo>
                  <a:lnTo>
                    <a:pt x="317627" y="4190"/>
                  </a:lnTo>
                  <a:lnTo>
                    <a:pt x="313825" y="3967"/>
                  </a:lnTo>
                  <a:close/>
                </a:path>
                <a:path w="530225" h="30479" extrusionOk="0">
                  <a:moveTo>
                    <a:pt x="313675" y="3936"/>
                  </a:moveTo>
                  <a:lnTo>
                    <a:pt x="313309" y="3936"/>
                  </a:lnTo>
                  <a:lnTo>
                    <a:pt x="313825" y="3967"/>
                  </a:lnTo>
                  <a:lnTo>
                    <a:pt x="313675" y="3936"/>
                  </a:lnTo>
                  <a:close/>
                </a:path>
                <a:path w="530225" h="30479" extrusionOk="0">
                  <a:moveTo>
                    <a:pt x="42379" y="2539"/>
                  </a:moveTo>
                  <a:lnTo>
                    <a:pt x="40462" y="2539"/>
                  </a:lnTo>
                  <a:lnTo>
                    <a:pt x="43459" y="2793"/>
                  </a:lnTo>
                  <a:lnTo>
                    <a:pt x="42379" y="2539"/>
                  </a:lnTo>
                  <a:close/>
                </a:path>
                <a:path w="530225" h="30479" extrusionOk="0">
                  <a:moveTo>
                    <a:pt x="305054" y="2539"/>
                  </a:moveTo>
                  <a:lnTo>
                    <a:pt x="42379" y="2539"/>
                  </a:lnTo>
                  <a:lnTo>
                    <a:pt x="43459" y="2793"/>
                  </a:lnTo>
                  <a:lnTo>
                    <a:pt x="308007" y="2793"/>
                  </a:lnTo>
                  <a:lnTo>
                    <a:pt x="307378" y="2666"/>
                  </a:lnTo>
                  <a:lnTo>
                    <a:pt x="305054" y="2539"/>
                  </a:lnTo>
                  <a:close/>
                </a:path>
                <a:path w="530225" h="30479" extrusionOk="0">
                  <a:moveTo>
                    <a:pt x="29946" y="1015"/>
                  </a:moveTo>
                  <a:lnTo>
                    <a:pt x="33210" y="1650"/>
                  </a:lnTo>
                  <a:lnTo>
                    <a:pt x="31453" y="1099"/>
                  </a:lnTo>
                  <a:lnTo>
                    <a:pt x="29946" y="1015"/>
                  </a:lnTo>
                  <a:close/>
                </a:path>
                <a:path w="530225" h="30479" extrusionOk="0">
                  <a:moveTo>
                    <a:pt x="31453" y="1099"/>
                  </a:moveTo>
                  <a:lnTo>
                    <a:pt x="33210" y="1650"/>
                  </a:lnTo>
                  <a:lnTo>
                    <a:pt x="38358" y="1650"/>
                  </a:lnTo>
                  <a:lnTo>
                    <a:pt x="36791" y="1396"/>
                  </a:lnTo>
                  <a:lnTo>
                    <a:pt x="31453" y="1099"/>
                  </a:lnTo>
                  <a:close/>
                </a:path>
                <a:path w="530225" h="30479" extrusionOk="0">
                  <a:moveTo>
                    <a:pt x="31186" y="1015"/>
                  </a:moveTo>
                  <a:lnTo>
                    <a:pt x="29946" y="1015"/>
                  </a:lnTo>
                  <a:lnTo>
                    <a:pt x="31453" y="1099"/>
                  </a:lnTo>
                  <a:lnTo>
                    <a:pt x="31186" y="1015"/>
                  </a:lnTo>
                  <a:close/>
                </a:path>
              </a:pathLst>
            </a:custGeom>
            <a:solidFill>
              <a:srgbClr val="1454C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17" name="Google Shape;517;p19"/>
            <p:cNvSpPr/>
            <p:nvPr/>
          </p:nvSpPr>
          <p:spPr>
            <a:xfrm>
              <a:off x="9053322" y="4280153"/>
              <a:ext cx="1629409" cy="645160"/>
            </a:xfrm>
            <a:custGeom>
              <a:avLst/>
              <a:gdLst/>
              <a:ahLst/>
              <a:cxnLst/>
              <a:rect l="l" t="t" r="r" b="b"/>
              <a:pathLst>
                <a:path w="1629409" h="645160" extrusionOk="0">
                  <a:moveTo>
                    <a:pt x="1521714" y="0"/>
                  </a:moveTo>
                  <a:lnTo>
                    <a:pt x="107442" y="0"/>
                  </a:lnTo>
                  <a:lnTo>
                    <a:pt x="65633" y="8447"/>
                  </a:lnTo>
                  <a:lnTo>
                    <a:pt x="31480" y="31480"/>
                  </a:lnTo>
                  <a:lnTo>
                    <a:pt x="8447" y="65633"/>
                  </a:lnTo>
                  <a:lnTo>
                    <a:pt x="0" y="107442"/>
                  </a:lnTo>
                  <a:lnTo>
                    <a:pt x="0" y="537210"/>
                  </a:lnTo>
                  <a:lnTo>
                    <a:pt x="8447" y="579018"/>
                  </a:lnTo>
                  <a:lnTo>
                    <a:pt x="31480" y="613171"/>
                  </a:lnTo>
                  <a:lnTo>
                    <a:pt x="65633" y="636204"/>
                  </a:lnTo>
                  <a:lnTo>
                    <a:pt x="107442" y="644652"/>
                  </a:lnTo>
                  <a:lnTo>
                    <a:pt x="1521714" y="644652"/>
                  </a:lnTo>
                  <a:lnTo>
                    <a:pt x="1563522" y="636204"/>
                  </a:lnTo>
                  <a:lnTo>
                    <a:pt x="1597675" y="613171"/>
                  </a:lnTo>
                  <a:lnTo>
                    <a:pt x="1620708" y="579018"/>
                  </a:lnTo>
                  <a:lnTo>
                    <a:pt x="1629156" y="537210"/>
                  </a:lnTo>
                  <a:lnTo>
                    <a:pt x="1629156" y="107442"/>
                  </a:lnTo>
                  <a:lnTo>
                    <a:pt x="1620708" y="65633"/>
                  </a:lnTo>
                  <a:lnTo>
                    <a:pt x="1597675" y="31480"/>
                  </a:lnTo>
                  <a:lnTo>
                    <a:pt x="1563522" y="8447"/>
                  </a:lnTo>
                  <a:lnTo>
                    <a:pt x="1521714"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18" name="Google Shape;518;p19"/>
            <p:cNvSpPr/>
            <p:nvPr/>
          </p:nvSpPr>
          <p:spPr>
            <a:xfrm>
              <a:off x="9053322" y="4280153"/>
              <a:ext cx="1629409" cy="645160"/>
            </a:xfrm>
            <a:custGeom>
              <a:avLst/>
              <a:gdLst/>
              <a:ahLst/>
              <a:cxnLst/>
              <a:rect l="l" t="t" r="r" b="b"/>
              <a:pathLst>
                <a:path w="1629409" h="645160" extrusionOk="0">
                  <a:moveTo>
                    <a:pt x="0" y="107442"/>
                  </a:moveTo>
                  <a:lnTo>
                    <a:pt x="8447" y="65633"/>
                  </a:lnTo>
                  <a:lnTo>
                    <a:pt x="31480" y="31480"/>
                  </a:lnTo>
                  <a:lnTo>
                    <a:pt x="65633" y="8447"/>
                  </a:lnTo>
                  <a:lnTo>
                    <a:pt x="107442" y="0"/>
                  </a:lnTo>
                  <a:lnTo>
                    <a:pt x="1521714" y="0"/>
                  </a:lnTo>
                  <a:lnTo>
                    <a:pt x="1563522" y="8447"/>
                  </a:lnTo>
                  <a:lnTo>
                    <a:pt x="1597675" y="31480"/>
                  </a:lnTo>
                  <a:lnTo>
                    <a:pt x="1620708" y="65633"/>
                  </a:lnTo>
                  <a:lnTo>
                    <a:pt x="1629156" y="107442"/>
                  </a:lnTo>
                  <a:lnTo>
                    <a:pt x="1629156" y="537210"/>
                  </a:lnTo>
                  <a:lnTo>
                    <a:pt x="1620708" y="579018"/>
                  </a:lnTo>
                  <a:lnTo>
                    <a:pt x="1597675" y="613171"/>
                  </a:lnTo>
                  <a:lnTo>
                    <a:pt x="1563522" y="636204"/>
                  </a:lnTo>
                  <a:lnTo>
                    <a:pt x="1521714" y="644652"/>
                  </a:lnTo>
                  <a:lnTo>
                    <a:pt x="107442" y="644652"/>
                  </a:lnTo>
                  <a:lnTo>
                    <a:pt x="65633" y="636204"/>
                  </a:lnTo>
                  <a:lnTo>
                    <a:pt x="31480" y="613171"/>
                  </a:lnTo>
                  <a:lnTo>
                    <a:pt x="8447" y="579018"/>
                  </a:lnTo>
                  <a:lnTo>
                    <a:pt x="0" y="537210"/>
                  </a:lnTo>
                  <a:lnTo>
                    <a:pt x="0" y="107442"/>
                  </a:lnTo>
                  <a:close/>
                </a:path>
              </a:pathLst>
            </a:custGeom>
            <a:noFill/>
            <a:ln w="19050" cap="flat" cmpd="sng">
              <a:solidFill>
                <a:srgbClr val="53154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19" name="Google Shape;519;p19"/>
            <p:cNvSpPr/>
            <p:nvPr/>
          </p:nvSpPr>
          <p:spPr>
            <a:xfrm>
              <a:off x="9009125" y="4345685"/>
              <a:ext cx="1629409" cy="645160"/>
            </a:xfrm>
            <a:custGeom>
              <a:avLst/>
              <a:gdLst/>
              <a:ahLst/>
              <a:cxnLst/>
              <a:rect l="l" t="t" r="r" b="b"/>
              <a:pathLst>
                <a:path w="1629409" h="645160" extrusionOk="0">
                  <a:moveTo>
                    <a:pt x="1521714" y="0"/>
                  </a:moveTo>
                  <a:lnTo>
                    <a:pt x="107442" y="0"/>
                  </a:lnTo>
                  <a:lnTo>
                    <a:pt x="65633" y="8447"/>
                  </a:lnTo>
                  <a:lnTo>
                    <a:pt x="31480" y="31480"/>
                  </a:lnTo>
                  <a:lnTo>
                    <a:pt x="8447" y="65633"/>
                  </a:lnTo>
                  <a:lnTo>
                    <a:pt x="0" y="107442"/>
                  </a:lnTo>
                  <a:lnTo>
                    <a:pt x="0" y="537210"/>
                  </a:lnTo>
                  <a:lnTo>
                    <a:pt x="8447" y="579018"/>
                  </a:lnTo>
                  <a:lnTo>
                    <a:pt x="31480" y="613171"/>
                  </a:lnTo>
                  <a:lnTo>
                    <a:pt x="65633" y="636204"/>
                  </a:lnTo>
                  <a:lnTo>
                    <a:pt x="107442" y="644652"/>
                  </a:lnTo>
                  <a:lnTo>
                    <a:pt x="1521714" y="644652"/>
                  </a:lnTo>
                  <a:lnTo>
                    <a:pt x="1563522" y="636204"/>
                  </a:lnTo>
                  <a:lnTo>
                    <a:pt x="1597675" y="613171"/>
                  </a:lnTo>
                  <a:lnTo>
                    <a:pt x="1620708" y="579018"/>
                  </a:lnTo>
                  <a:lnTo>
                    <a:pt x="1629156" y="537210"/>
                  </a:lnTo>
                  <a:lnTo>
                    <a:pt x="1629156" y="107442"/>
                  </a:lnTo>
                  <a:lnTo>
                    <a:pt x="1620708" y="65633"/>
                  </a:lnTo>
                  <a:lnTo>
                    <a:pt x="1597675" y="31480"/>
                  </a:lnTo>
                  <a:lnTo>
                    <a:pt x="1563522" y="8447"/>
                  </a:lnTo>
                  <a:lnTo>
                    <a:pt x="1521714"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20" name="Google Shape;520;p19"/>
            <p:cNvSpPr/>
            <p:nvPr/>
          </p:nvSpPr>
          <p:spPr>
            <a:xfrm>
              <a:off x="9009125" y="4345685"/>
              <a:ext cx="1629409" cy="645160"/>
            </a:xfrm>
            <a:custGeom>
              <a:avLst/>
              <a:gdLst/>
              <a:ahLst/>
              <a:cxnLst/>
              <a:rect l="l" t="t" r="r" b="b"/>
              <a:pathLst>
                <a:path w="1629409" h="645160" extrusionOk="0">
                  <a:moveTo>
                    <a:pt x="0" y="107442"/>
                  </a:moveTo>
                  <a:lnTo>
                    <a:pt x="8447" y="65633"/>
                  </a:lnTo>
                  <a:lnTo>
                    <a:pt x="31480" y="31480"/>
                  </a:lnTo>
                  <a:lnTo>
                    <a:pt x="65633" y="8447"/>
                  </a:lnTo>
                  <a:lnTo>
                    <a:pt x="107442" y="0"/>
                  </a:lnTo>
                  <a:lnTo>
                    <a:pt x="1521714" y="0"/>
                  </a:lnTo>
                  <a:lnTo>
                    <a:pt x="1563522" y="8447"/>
                  </a:lnTo>
                  <a:lnTo>
                    <a:pt x="1597675" y="31480"/>
                  </a:lnTo>
                  <a:lnTo>
                    <a:pt x="1620708" y="65633"/>
                  </a:lnTo>
                  <a:lnTo>
                    <a:pt x="1629156" y="107442"/>
                  </a:lnTo>
                  <a:lnTo>
                    <a:pt x="1629156" y="537210"/>
                  </a:lnTo>
                  <a:lnTo>
                    <a:pt x="1620708" y="579018"/>
                  </a:lnTo>
                  <a:lnTo>
                    <a:pt x="1597675" y="613171"/>
                  </a:lnTo>
                  <a:lnTo>
                    <a:pt x="1563522" y="636204"/>
                  </a:lnTo>
                  <a:lnTo>
                    <a:pt x="1521714" y="644652"/>
                  </a:lnTo>
                  <a:lnTo>
                    <a:pt x="107442" y="644652"/>
                  </a:lnTo>
                  <a:lnTo>
                    <a:pt x="65633" y="636204"/>
                  </a:lnTo>
                  <a:lnTo>
                    <a:pt x="31480" y="613171"/>
                  </a:lnTo>
                  <a:lnTo>
                    <a:pt x="8447" y="579018"/>
                  </a:lnTo>
                  <a:lnTo>
                    <a:pt x="0" y="537210"/>
                  </a:lnTo>
                  <a:lnTo>
                    <a:pt x="0" y="107442"/>
                  </a:lnTo>
                  <a:close/>
                </a:path>
              </a:pathLst>
            </a:custGeom>
            <a:noFill/>
            <a:ln w="19050" cap="flat" cmpd="sng">
              <a:solidFill>
                <a:srgbClr val="F65C66"/>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21" name="Google Shape;521;p19"/>
            <p:cNvSpPr/>
            <p:nvPr/>
          </p:nvSpPr>
          <p:spPr>
            <a:xfrm>
              <a:off x="8971025" y="4414265"/>
              <a:ext cx="1629409" cy="645160"/>
            </a:xfrm>
            <a:custGeom>
              <a:avLst/>
              <a:gdLst/>
              <a:ahLst/>
              <a:cxnLst/>
              <a:rect l="l" t="t" r="r" b="b"/>
              <a:pathLst>
                <a:path w="1629409" h="645160" extrusionOk="0">
                  <a:moveTo>
                    <a:pt x="1521714" y="0"/>
                  </a:moveTo>
                  <a:lnTo>
                    <a:pt x="107442" y="0"/>
                  </a:lnTo>
                  <a:lnTo>
                    <a:pt x="65633" y="8447"/>
                  </a:lnTo>
                  <a:lnTo>
                    <a:pt x="31480" y="31480"/>
                  </a:lnTo>
                  <a:lnTo>
                    <a:pt x="8447" y="65633"/>
                  </a:lnTo>
                  <a:lnTo>
                    <a:pt x="0" y="107442"/>
                  </a:lnTo>
                  <a:lnTo>
                    <a:pt x="0" y="537210"/>
                  </a:lnTo>
                  <a:lnTo>
                    <a:pt x="8447" y="579018"/>
                  </a:lnTo>
                  <a:lnTo>
                    <a:pt x="31480" y="613171"/>
                  </a:lnTo>
                  <a:lnTo>
                    <a:pt x="65633" y="636204"/>
                  </a:lnTo>
                  <a:lnTo>
                    <a:pt x="107442" y="644652"/>
                  </a:lnTo>
                  <a:lnTo>
                    <a:pt x="1521714" y="644652"/>
                  </a:lnTo>
                  <a:lnTo>
                    <a:pt x="1563522" y="636204"/>
                  </a:lnTo>
                  <a:lnTo>
                    <a:pt x="1597675" y="613171"/>
                  </a:lnTo>
                  <a:lnTo>
                    <a:pt x="1620708" y="579018"/>
                  </a:lnTo>
                  <a:lnTo>
                    <a:pt x="1629156" y="537210"/>
                  </a:lnTo>
                  <a:lnTo>
                    <a:pt x="1629156" y="107442"/>
                  </a:lnTo>
                  <a:lnTo>
                    <a:pt x="1620708" y="65633"/>
                  </a:lnTo>
                  <a:lnTo>
                    <a:pt x="1597675" y="31480"/>
                  </a:lnTo>
                  <a:lnTo>
                    <a:pt x="1563522" y="8447"/>
                  </a:lnTo>
                  <a:lnTo>
                    <a:pt x="1521714"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522" name="Google Shape;522;p19"/>
            <p:cNvSpPr/>
            <p:nvPr/>
          </p:nvSpPr>
          <p:spPr>
            <a:xfrm>
              <a:off x="8971025" y="4414265"/>
              <a:ext cx="1629409" cy="645160"/>
            </a:xfrm>
            <a:custGeom>
              <a:avLst/>
              <a:gdLst/>
              <a:ahLst/>
              <a:cxnLst/>
              <a:rect l="l" t="t" r="r" b="b"/>
              <a:pathLst>
                <a:path w="1629409" h="645160" extrusionOk="0">
                  <a:moveTo>
                    <a:pt x="0" y="107442"/>
                  </a:moveTo>
                  <a:lnTo>
                    <a:pt x="8447" y="65633"/>
                  </a:lnTo>
                  <a:lnTo>
                    <a:pt x="31480" y="31480"/>
                  </a:lnTo>
                  <a:lnTo>
                    <a:pt x="65633" y="8447"/>
                  </a:lnTo>
                  <a:lnTo>
                    <a:pt x="107442" y="0"/>
                  </a:lnTo>
                  <a:lnTo>
                    <a:pt x="1521714" y="0"/>
                  </a:lnTo>
                  <a:lnTo>
                    <a:pt x="1563522" y="8447"/>
                  </a:lnTo>
                  <a:lnTo>
                    <a:pt x="1597675" y="31480"/>
                  </a:lnTo>
                  <a:lnTo>
                    <a:pt x="1620708" y="65633"/>
                  </a:lnTo>
                  <a:lnTo>
                    <a:pt x="1629156" y="107442"/>
                  </a:lnTo>
                  <a:lnTo>
                    <a:pt x="1629156" y="537210"/>
                  </a:lnTo>
                  <a:lnTo>
                    <a:pt x="1620708" y="579018"/>
                  </a:lnTo>
                  <a:lnTo>
                    <a:pt x="1597675" y="613171"/>
                  </a:lnTo>
                  <a:lnTo>
                    <a:pt x="1563522" y="636204"/>
                  </a:lnTo>
                  <a:lnTo>
                    <a:pt x="1521714" y="644652"/>
                  </a:lnTo>
                  <a:lnTo>
                    <a:pt x="107442" y="644652"/>
                  </a:lnTo>
                  <a:lnTo>
                    <a:pt x="65633" y="636204"/>
                  </a:lnTo>
                  <a:lnTo>
                    <a:pt x="31480" y="613171"/>
                  </a:lnTo>
                  <a:lnTo>
                    <a:pt x="8447" y="579018"/>
                  </a:lnTo>
                  <a:lnTo>
                    <a:pt x="0" y="537210"/>
                  </a:lnTo>
                  <a:lnTo>
                    <a:pt x="0" y="107442"/>
                  </a:lnTo>
                  <a:close/>
                </a:path>
              </a:pathLst>
            </a:custGeom>
            <a:noFill/>
            <a:ln w="19050" cap="flat" cmpd="sng">
              <a:solidFill>
                <a:srgbClr val="1A74EB"/>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grpSp>
      <p:sp>
        <p:nvSpPr>
          <p:cNvPr id="523" name="Google Shape;523;p19"/>
          <p:cNvSpPr txBox="1">
            <a:spLocks noGrp="1"/>
          </p:cNvSpPr>
          <p:nvPr>
            <p:ph type="title"/>
          </p:nvPr>
        </p:nvSpPr>
        <p:spPr>
          <a:xfrm>
            <a:off x="451205" y="0"/>
            <a:ext cx="5399400" cy="1389000"/>
          </a:xfrm>
          <a:prstGeom prst="rect">
            <a:avLst/>
          </a:prstGeom>
          <a:noFill/>
          <a:ln>
            <a:noFill/>
          </a:ln>
        </p:spPr>
        <p:txBody>
          <a:bodyPr spcFirstLastPara="1" wrap="square" lIns="0" tIns="309225" rIns="0" bIns="0" anchor="t" anchorCtr="0">
            <a:spAutoFit/>
          </a:bodyPr>
          <a:lstStyle/>
          <a:p>
            <a:pPr marL="106045" lvl="0" indent="0" algn="l" rtl="0">
              <a:lnSpc>
                <a:spcPct val="100000"/>
              </a:lnSpc>
              <a:spcBef>
                <a:spcPts val="0"/>
              </a:spcBef>
              <a:spcAft>
                <a:spcPts val="0"/>
              </a:spcAft>
              <a:buSzPts val="1400"/>
              <a:buNone/>
            </a:pPr>
            <a:r>
              <a:rPr lang="en-US">
                <a:latin typeface="Arial"/>
                <a:ea typeface="Arial"/>
                <a:cs typeface="Arial"/>
                <a:sym typeface="Arial"/>
              </a:rPr>
              <a:t>Transformer Details</a:t>
            </a:r>
            <a:endParaRPr>
              <a:latin typeface="Arial"/>
              <a:ea typeface="Arial"/>
              <a:cs typeface="Arial"/>
              <a:sym typeface="Arial"/>
            </a:endParaRPr>
          </a:p>
          <a:p>
            <a:pPr marL="12700" lvl="0" indent="0" algn="l" rtl="0">
              <a:lnSpc>
                <a:spcPct val="100000"/>
              </a:lnSpc>
              <a:spcBef>
                <a:spcPts val="955"/>
              </a:spcBef>
              <a:spcAft>
                <a:spcPts val="0"/>
              </a:spcAft>
              <a:buSzPts val="1400"/>
              <a:buNone/>
            </a:pPr>
            <a:r>
              <a:rPr lang="en-US" sz="1800" b="1">
                <a:latin typeface="Arial"/>
                <a:ea typeface="Arial"/>
                <a:cs typeface="Arial"/>
                <a:sym typeface="Arial"/>
              </a:rPr>
              <a:t>Encoder</a:t>
            </a:r>
            <a:endParaRPr sz="1800">
              <a:latin typeface="Arial"/>
              <a:ea typeface="Arial"/>
              <a:cs typeface="Arial"/>
              <a:sym typeface="Arial"/>
            </a:endParaRPr>
          </a:p>
        </p:txBody>
      </p:sp>
      <p:sp>
        <p:nvSpPr>
          <p:cNvPr id="524" name="Google Shape;524;p19"/>
          <p:cNvSpPr txBox="1"/>
          <p:nvPr/>
        </p:nvSpPr>
        <p:spPr>
          <a:xfrm>
            <a:off x="6917563" y="393014"/>
            <a:ext cx="5023500" cy="4284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700"/>
              <a:buFont typeface="Arial"/>
              <a:buNone/>
            </a:pPr>
            <a:r>
              <a:rPr lang="en-US" sz="2700" b="0" i="0" u="none" strike="noStrike" cap="none" baseline="30000">
                <a:solidFill>
                  <a:srgbClr val="000000"/>
                </a:solidFill>
                <a:latin typeface="Cambria"/>
                <a:ea typeface="Cambria"/>
                <a:cs typeface="Cambria"/>
                <a:sym typeface="Cambria"/>
              </a:rPr>
              <a:t>&lt;SOS&gt; </a:t>
            </a:r>
            <a:r>
              <a:rPr lang="en-US" sz="1800" b="0" i="0" u="none" strike="noStrike" cap="none">
                <a:solidFill>
                  <a:srgbClr val="000000"/>
                </a:solidFill>
                <a:latin typeface="Cambria"/>
                <a:ea typeface="Cambria"/>
                <a:cs typeface="Cambria"/>
                <a:sym typeface="Cambria"/>
              </a:rPr>
              <a:t>Jane visits Africa in September </a:t>
            </a:r>
            <a:r>
              <a:rPr lang="en-US" sz="2700" b="0" i="0" u="none" strike="noStrike" cap="none" baseline="30000">
                <a:solidFill>
                  <a:srgbClr val="000000"/>
                </a:solidFill>
                <a:latin typeface="Cambria"/>
                <a:ea typeface="Cambria"/>
                <a:cs typeface="Cambria"/>
                <a:sym typeface="Cambria"/>
              </a:rPr>
              <a:t>&lt;EOS&gt;</a:t>
            </a:r>
            <a:endParaRPr sz="2700" b="0" i="0" u="none" strike="noStrike" cap="none" baseline="30000">
              <a:solidFill>
                <a:srgbClr val="000000"/>
              </a:solidFill>
              <a:latin typeface="Cambria"/>
              <a:ea typeface="Cambria"/>
              <a:cs typeface="Cambria"/>
              <a:sym typeface="Cambria"/>
            </a:endParaRPr>
          </a:p>
        </p:txBody>
      </p:sp>
      <p:sp>
        <p:nvSpPr>
          <p:cNvPr id="525" name="Google Shape;525;p19"/>
          <p:cNvSpPr txBox="1"/>
          <p:nvPr/>
        </p:nvSpPr>
        <p:spPr>
          <a:xfrm>
            <a:off x="9341611" y="4504435"/>
            <a:ext cx="887100" cy="2283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Multi-Head</a:t>
            </a:r>
            <a:endParaRPr sz="1400" b="0" i="0" u="none" strike="noStrike" cap="none">
              <a:solidFill>
                <a:srgbClr val="000000"/>
              </a:solidFill>
              <a:latin typeface="Arial"/>
              <a:ea typeface="Arial"/>
              <a:cs typeface="Arial"/>
              <a:sym typeface="Arial"/>
            </a:endParaRPr>
          </a:p>
        </p:txBody>
      </p:sp>
      <p:sp>
        <p:nvSpPr>
          <p:cNvPr id="526" name="Google Shape;526;p19"/>
          <p:cNvSpPr txBox="1"/>
          <p:nvPr/>
        </p:nvSpPr>
        <p:spPr>
          <a:xfrm>
            <a:off x="9420859" y="4717796"/>
            <a:ext cx="730800" cy="2283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Attention</a:t>
            </a:r>
            <a:endParaRPr sz="1400" b="0" i="0" u="none" strike="noStrike" cap="none">
              <a:solidFill>
                <a:srgbClr val="000000"/>
              </a:solidFill>
              <a:latin typeface="Arial"/>
              <a:ea typeface="Arial"/>
              <a:cs typeface="Arial"/>
              <a:sym typeface="Arial"/>
            </a:endParaRPr>
          </a:p>
        </p:txBody>
      </p:sp>
      <p:sp>
        <p:nvSpPr>
          <p:cNvPr id="527" name="Google Shape;527;p19"/>
          <p:cNvSpPr txBox="1"/>
          <p:nvPr/>
        </p:nvSpPr>
        <p:spPr>
          <a:xfrm>
            <a:off x="7812732" y="6077075"/>
            <a:ext cx="6105900" cy="338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mbria"/>
                <a:ea typeface="Cambria"/>
                <a:cs typeface="Cambria"/>
                <a:sym typeface="Cambria"/>
              </a:rPr>
              <a:t> </a:t>
            </a:r>
            <a:endParaRPr sz="1600" b="0" i="0" u="none" strike="noStrike" cap="none">
              <a:solidFill>
                <a:srgbClr val="000000"/>
              </a:solidFill>
              <a:latin typeface="Arial"/>
              <a:ea typeface="Arial"/>
              <a:cs typeface="Arial"/>
              <a:sym typeface="Arial"/>
            </a:endParaRPr>
          </a:p>
        </p:txBody>
      </p:sp>
      <p:pic>
        <p:nvPicPr>
          <p:cNvPr id="528" name="Google Shape;528;p19"/>
          <p:cNvPicPr preferRelativeResize="0"/>
          <p:nvPr/>
        </p:nvPicPr>
        <p:blipFill rotWithShape="1">
          <a:blip r:embed="rId7">
            <a:alphaModFix/>
          </a:blip>
          <a:srcRect/>
          <a:stretch/>
        </p:blipFill>
        <p:spPr>
          <a:xfrm>
            <a:off x="5402957" y="2128216"/>
            <a:ext cx="2333449" cy="1605584"/>
          </a:xfrm>
          <a:prstGeom prst="rect">
            <a:avLst/>
          </a:prstGeom>
          <a:noFill/>
          <a:ln>
            <a:noFill/>
          </a:ln>
        </p:spPr>
      </p:pic>
      <p:cxnSp>
        <p:nvCxnSpPr>
          <p:cNvPr id="529" name="Google Shape;529;p19"/>
          <p:cNvCxnSpPr/>
          <p:nvPr/>
        </p:nvCxnSpPr>
        <p:spPr>
          <a:xfrm rot="10800000">
            <a:off x="5402957" y="1773228"/>
            <a:ext cx="0" cy="1956000"/>
          </a:xfrm>
          <a:prstGeom prst="straightConnector1">
            <a:avLst/>
          </a:prstGeom>
          <a:noFill/>
          <a:ln w="9525" cap="flat" cmpd="sng">
            <a:solidFill>
              <a:srgbClr val="4A7DBA"/>
            </a:solidFill>
            <a:prstDash val="solid"/>
            <a:round/>
            <a:headEnd type="none" w="sm" len="sm"/>
            <a:tailEnd type="triangle" w="med" len="med"/>
          </a:ln>
        </p:spPr>
      </p:cxnSp>
      <p:cxnSp>
        <p:nvCxnSpPr>
          <p:cNvPr id="530" name="Google Shape;530;p19"/>
          <p:cNvCxnSpPr/>
          <p:nvPr/>
        </p:nvCxnSpPr>
        <p:spPr>
          <a:xfrm>
            <a:off x="5398327" y="3738269"/>
            <a:ext cx="2055300" cy="1500"/>
          </a:xfrm>
          <a:prstGeom prst="straightConnector1">
            <a:avLst/>
          </a:prstGeom>
          <a:noFill/>
          <a:ln w="9525" cap="flat" cmpd="sng">
            <a:solidFill>
              <a:srgbClr val="4A7DBA"/>
            </a:solidFill>
            <a:prstDash val="solid"/>
            <a:round/>
            <a:headEnd type="none" w="sm" len="sm"/>
            <a:tailEnd type="triangle" w="med" len="med"/>
          </a:ln>
        </p:spPr>
      </p:cxnSp>
      <p:sp>
        <p:nvSpPr>
          <p:cNvPr id="531" name="Google Shape;531;p19"/>
          <p:cNvSpPr txBox="1"/>
          <p:nvPr/>
        </p:nvSpPr>
        <p:spPr>
          <a:xfrm>
            <a:off x="4748074" y="2030166"/>
            <a:ext cx="810600" cy="2308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7030A0"/>
                </a:solidFill>
                <a:latin typeface="Arial"/>
                <a:ea typeface="Arial"/>
                <a:cs typeface="Arial"/>
                <a:sym typeface="Arial"/>
              </a:rPr>
              <a:t>i = 1</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7030A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7030A0"/>
                </a:solidFill>
                <a:latin typeface="Arial"/>
                <a:ea typeface="Arial"/>
                <a:cs typeface="Arial"/>
                <a:sym typeface="Arial"/>
              </a:rPr>
              <a:t>i = 2</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7030A0"/>
                </a:solidFill>
                <a:latin typeface="Arial"/>
                <a:ea typeface="Arial"/>
                <a:cs typeface="Arial"/>
                <a:sym typeface="Arial"/>
              </a:rPr>
              <a:t>i = 3</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7030A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7030A0"/>
                </a:solidFill>
                <a:latin typeface="Arial"/>
                <a:ea typeface="Arial"/>
                <a:cs typeface="Arial"/>
                <a:sym typeface="Arial"/>
              </a:rPr>
              <a:t>i = 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7030A0"/>
                </a:solidFill>
                <a:latin typeface="Arial"/>
                <a:ea typeface="Arial"/>
                <a:cs typeface="Arial"/>
                <a:sym typeface="Arial"/>
              </a:rPr>
              <a:t>POS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532" name="Google Shape;532;p19"/>
          <p:cNvPicPr preferRelativeResize="0"/>
          <p:nvPr/>
        </p:nvPicPr>
        <p:blipFill rotWithShape="1">
          <a:blip r:embed="rId8">
            <a:alphaModFix/>
          </a:blip>
          <a:srcRect/>
          <a:stretch/>
        </p:blipFill>
        <p:spPr>
          <a:xfrm>
            <a:off x="11295400" y="0"/>
            <a:ext cx="887100" cy="487922"/>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Google Shape;43;p1"/>
          <p:cNvSpPr txBox="1">
            <a:spLocks noGrp="1"/>
          </p:cNvSpPr>
          <p:nvPr>
            <p:ph type="title"/>
          </p:nvPr>
        </p:nvSpPr>
        <p:spPr>
          <a:xfrm>
            <a:off x="451205" y="-14752"/>
            <a:ext cx="11289600" cy="923400"/>
          </a:xfrm>
          <a:prstGeom prst="rect">
            <a:avLst/>
          </a:prstGeom>
          <a:noFill/>
          <a:ln>
            <a:noFill/>
          </a:ln>
        </p:spPr>
        <p:txBody>
          <a:bodyPr spcFirstLastPara="1" wrap="square" lIns="0" tIns="0" rIns="0" bIns="0" anchor="t" anchorCtr="0">
            <a:spAutoFit/>
          </a:bodyPr>
          <a:lstStyle/>
          <a:p>
            <a:pPr lvl="0"/>
            <a:r>
              <a:rPr lang="en-US" sz="6000" dirty="0" smtClean="0">
                <a:latin typeface="+mj-lt"/>
              </a:rPr>
              <a:t>Transformer Network</a:t>
            </a:r>
            <a:endParaRPr sz="6000" dirty="0">
              <a:latin typeface="+mj-lt"/>
            </a:endParaRPr>
          </a:p>
        </p:txBody>
      </p:sp>
      <p:sp>
        <p:nvSpPr>
          <p:cNvPr id="44" name="Google Shape;44;p1"/>
          <p:cNvSpPr txBox="1">
            <a:spLocks noGrp="1"/>
          </p:cNvSpPr>
          <p:nvPr>
            <p:ph type="body" idx="1"/>
          </p:nvPr>
        </p:nvSpPr>
        <p:spPr>
          <a:xfrm>
            <a:off x="6631925" y="2230450"/>
            <a:ext cx="5044500" cy="3045300"/>
          </a:xfrm>
          <a:prstGeom prst="rect">
            <a:avLst/>
          </a:prstGeom>
          <a:noFill/>
          <a:ln>
            <a:noFill/>
          </a:ln>
        </p:spPr>
        <p:txBody>
          <a:bodyPr spcFirstLastPara="1" wrap="square" lIns="0" tIns="0" rIns="0" bIns="0" anchor="t" anchorCtr="0">
            <a:noAutofit/>
          </a:bodyPr>
          <a:lstStyle/>
          <a:p>
            <a:pPr marL="785495" marR="5080" lvl="0" indent="-773430" algn="l" rtl="0">
              <a:lnSpc>
                <a:spcPct val="100000"/>
              </a:lnSpc>
              <a:spcBef>
                <a:spcPts val="0"/>
              </a:spcBef>
              <a:spcAft>
                <a:spcPts val="0"/>
              </a:spcAft>
              <a:buSzPts val="1400"/>
              <a:buNone/>
            </a:pPr>
            <a:r>
              <a:rPr lang="en-US" sz="2800" dirty="0">
                <a:latin typeface="+mj-lt"/>
              </a:rPr>
              <a:t>1 Transformers Intuition</a:t>
            </a:r>
            <a:endParaRPr sz="2800" dirty="0">
              <a:latin typeface="+mj-lt"/>
            </a:endParaRPr>
          </a:p>
          <a:p>
            <a:pPr marL="785495" marR="5080" lvl="0" indent="-773430" algn="l" rtl="0">
              <a:lnSpc>
                <a:spcPct val="100000"/>
              </a:lnSpc>
              <a:spcBef>
                <a:spcPts val="0"/>
              </a:spcBef>
              <a:spcAft>
                <a:spcPts val="0"/>
              </a:spcAft>
              <a:buSzPts val="1400"/>
              <a:buNone/>
            </a:pPr>
            <a:r>
              <a:rPr lang="en-US" sz="2800" dirty="0">
                <a:latin typeface="+mj-lt"/>
              </a:rPr>
              <a:t>2 Self-Attention</a:t>
            </a:r>
            <a:endParaRPr sz="2800" dirty="0">
              <a:latin typeface="+mj-lt"/>
            </a:endParaRPr>
          </a:p>
          <a:p>
            <a:pPr marL="785495" marR="5080" lvl="0" indent="-773430" algn="l" rtl="0">
              <a:lnSpc>
                <a:spcPct val="100000"/>
              </a:lnSpc>
              <a:spcBef>
                <a:spcPts val="0"/>
              </a:spcBef>
              <a:spcAft>
                <a:spcPts val="0"/>
              </a:spcAft>
              <a:buSzPts val="1400"/>
              <a:buNone/>
            </a:pPr>
            <a:r>
              <a:rPr lang="en-US" sz="2800" dirty="0">
                <a:latin typeface="+mj-lt"/>
              </a:rPr>
              <a:t>3 Multi-Head Attention</a:t>
            </a:r>
            <a:endParaRPr sz="2800" dirty="0">
              <a:latin typeface="+mj-lt"/>
            </a:endParaRPr>
          </a:p>
          <a:p>
            <a:pPr marL="785495" marR="5080" lvl="0" indent="-773430" algn="l" rtl="0">
              <a:lnSpc>
                <a:spcPct val="100000"/>
              </a:lnSpc>
              <a:spcBef>
                <a:spcPts val="0"/>
              </a:spcBef>
              <a:spcAft>
                <a:spcPts val="0"/>
              </a:spcAft>
              <a:buSzPts val="1400"/>
              <a:buNone/>
            </a:pPr>
            <a:r>
              <a:rPr lang="en-US" sz="2800" dirty="0">
                <a:latin typeface="+mj-lt"/>
              </a:rPr>
              <a:t>4 </a:t>
            </a:r>
            <a:r>
              <a:rPr lang="en-US" sz="2800" dirty="0" smtClean="0">
                <a:latin typeface="+mj-lt"/>
              </a:rPr>
              <a:t>Transformers</a:t>
            </a:r>
            <a:endParaRPr sz="2800" dirty="0">
              <a:latin typeface="+mj-lt"/>
            </a:endParaRPr>
          </a:p>
        </p:txBody>
      </p:sp>
      <p:pic>
        <p:nvPicPr>
          <p:cNvPr id="45" name="Google Shape;45;p1"/>
          <p:cNvPicPr preferRelativeResize="0"/>
          <p:nvPr/>
        </p:nvPicPr>
        <p:blipFill rotWithShape="1">
          <a:blip r:embed="rId3">
            <a:alphaModFix/>
          </a:blip>
          <a:srcRect/>
          <a:stretch/>
        </p:blipFill>
        <p:spPr>
          <a:xfrm>
            <a:off x="417325" y="2395175"/>
            <a:ext cx="3871626" cy="2129399"/>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228336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pic>
        <p:nvPicPr>
          <p:cNvPr id="449" name="Google Shape;449;p49"/>
          <p:cNvPicPr preferRelativeResize="0"/>
          <p:nvPr/>
        </p:nvPicPr>
        <p:blipFill rotWithShape="1">
          <a:blip r:embed="rId3">
            <a:alphaModFix/>
          </a:blip>
          <a:srcRect/>
          <a:stretch/>
        </p:blipFill>
        <p:spPr>
          <a:xfrm>
            <a:off x="10188772" y="403412"/>
            <a:ext cx="1277669" cy="702718"/>
          </a:xfrm>
          <a:prstGeom prst="rect">
            <a:avLst/>
          </a:prstGeom>
          <a:noFill/>
          <a:ln>
            <a:noFill/>
          </a:ln>
        </p:spPr>
      </p:pic>
      <p:sp>
        <p:nvSpPr>
          <p:cNvPr id="5" name="Google Shape;49;g2019cdaf7c5_1_4"/>
          <p:cNvSpPr txBox="1">
            <a:spLocks/>
          </p:cNvSpPr>
          <p:nvPr/>
        </p:nvSpPr>
        <p:spPr>
          <a:xfrm>
            <a:off x="1450665" y="227645"/>
            <a:ext cx="9376941" cy="645369"/>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96376" marR="24654" indent="-85730" algn="ctr">
              <a:lnSpc>
                <a:spcPct val="108333"/>
              </a:lnSpc>
              <a:defRPr/>
            </a:pPr>
            <a:r>
              <a:rPr lang="en-US" sz="3883" dirty="0">
                <a:solidFill>
                  <a:srgbClr val="000000"/>
                </a:solidFill>
                <a:latin typeface="Arial"/>
                <a:sym typeface="Trebuchet MS"/>
              </a:rPr>
              <a:t>Summarization</a:t>
            </a:r>
            <a:endParaRPr lang="en-US" sz="3883" dirty="0">
              <a:solidFill>
                <a:srgbClr val="000000"/>
              </a:solidFill>
              <a:latin typeface="Arial"/>
            </a:endParaRPr>
          </a:p>
        </p:txBody>
      </p:sp>
      <p:sp>
        <p:nvSpPr>
          <p:cNvPr id="8" name="Google Shape;316;p36"/>
          <p:cNvSpPr txBox="1"/>
          <p:nvPr/>
        </p:nvSpPr>
        <p:spPr>
          <a:xfrm>
            <a:off x="860794" y="1281897"/>
            <a:ext cx="10968885" cy="2642018"/>
          </a:xfrm>
          <a:prstGeom prst="rect">
            <a:avLst/>
          </a:prstGeom>
          <a:noFill/>
          <a:ln>
            <a:noFill/>
          </a:ln>
        </p:spPr>
        <p:txBody>
          <a:bodyPr spcFirstLastPara="1" wrap="square" lIns="0" tIns="5029" rIns="0" bIns="0" anchor="t" anchorCtr="0">
            <a:spAutoFit/>
          </a:bodyPr>
          <a:lstStyle/>
          <a:p>
            <a:pPr marL="354106" marR="4483" lvl="1" indent="-342900">
              <a:lnSpc>
                <a:spcPct val="101800"/>
              </a:lnSpc>
              <a:buSzPts val="2400"/>
              <a:buFont typeface="Arial" panose="020B0604020202020204" pitchFamily="34" charset="0"/>
              <a:buChar char="•"/>
            </a:pPr>
            <a:r>
              <a:rPr lang="en-US" sz="2400" dirty="0">
                <a:ea typeface="Century Schoolbook"/>
                <a:cs typeface="Century Schoolbook"/>
                <a:sym typeface="Century Schoolbook"/>
              </a:rPr>
              <a:t>Transformers, introduced in "Attention is All You Need," use self-attention for sequential data. </a:t>
            </a:r>
            <a:endParaRPr lang="en-US" sz="2400" dirty="0" smtClean="0">
              <a:ea typeface="Century Schoolbook"/>
              <a:cs typeface="Century Schoolbook"/>
              <a:sym typeface="Century Schoolbook"/>
            </a:endParaRPr>
          </a:p>
          <a:p>
            <a:pPr marL="354106" marR="4483" lvl="1" indent="-342900">
              <a:lnSpc>
                <a:spcPct val="101800"/>
              </a:lnSpc>
              <a:buSzPts val="2400"/>
              <a:buFont typeface="Arial" panose="020B0604020202020204" pitchFamily="34" charset="0"/>
              <a:buChar char="•"/>
            </a:pPr>
            <a:r>
              <a:rPr lang="en-US" sz="2400" dirty="0" smtClean="0">
                <a:ea typeface="Century Schoolbook"/>
                <a:cs typeface="Century Schoolbook"/>
                <a:sym typeface="Century Schoolbook"/>
              </a:rPr>
              <a:t>Self-attention </a:t>
            </a:r>
            <a:r>
              <a:rPr lang="en-US" sz="2400" dirty="0">
                <a:ea typeface="Century Schoolbook"/>
                <a:cs typeface="Century Schoolbook"/>
                <a:sym typeface="Century Schoolbook"/>
              </a:rPr>
              <a:t>allows dynamic weighing of words based on relationships. Multi-head attention enhances this by focusing on different parts simultaneously. </a:t>
            </a:r>
            <a:endParaRPr lang="en-US" sz="2400" dirty="0" smtClean="0">
              <a:ea typeface="Century Schoolbook"/>
              <a:cs typeface="Century Schoolbook"/>
              <a:sym typeface="Century Schoolbook"/>
            </a:endParaRPr>
          </a:p>
          <a:p>
            <a:pPr marL="354106" marR="4483" lvl="1" indent="-342900">
              <a:lnSpc>
                <a:spcPct val="101800"/>
              </a:lnSpc>
              <a:buSzPts val="2400"/>
              <a:buFont typeface="Arial" panose="020B0604020202020204" pitchFamily="34" charset="0"/>
              <a:buChar char="•"/>
            </a:pPr>
            <a:r>
              <a:rPr lang="en-US" sz="2400" dirty="0" smtClean="0">
                <a:ea typeface="Century Schoolbook"/>
                <a:cs typeface="Century Schoolbook"/>
                <a:sym typeface="Century Schoolbook"/>
              </a:rPr>
              <a:t>Transformers </a:t>
            </a:r>
            <a:r>
              <a:rPr lang="en-US" sz="2400" dirty="0">
                <a:ea typeface="Century Schoolbook"/>
                <a:cs typeface="Century Schoolbook"/>
                <a:sym typeface="Century Schoolbook"/>
              </a:rPr>
              <a:t>consist of encoder and decoder layers with self-attention and feed-forward networks. They excel in NLP, surpassing RNNs and CNNs due to parallelization and long-range dependency handling.</a:t>
            </a:r>
            <a:endParaRPr lang="en-US" sz="2000" dirty="0">
              <a:ea typeface="Century Schoolbook"/>
              <a:cs typeface="Century Schoolbook"/>
              <a:sym typeface="Century Schoolbook"/>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Tree>
    <p:extLst>
      <p:ext uri="{BB962C8B-B14F-4D97-AF65-F5344CB8AC3E}">
        <p14:creationId xmlns:p14="http://schemas.microsoft.com/office/powerpoint/2010/main" val="33305534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49"/>
        <p:cNvGrpSpPr/>
        <p:nvPr/>
      </p:nvGrpSpPr>
      <p:grpSpPr>
        <a:xfrm>
          <a:off x="0" y="0"/>
          <a:ext cx="0" cy="0"/>
          <a:chOff x="0" y="0"/>
          <a:chExt cx="0" cy="0"/>
        </a:xfrm>
      </p:grpSpPr>
      <p:sp>
        <p:nvSpPr>
          <p:cNvPr id="50" name="Google Shape;50;p2"/>
          <p:cNvSpPr txBox="1">
            <a:spLocks noGrp="1"/>
          </p:cNvSpPr>
          <p:nvPr>
            <p:ph type="title"/>
          </p:nvPr>
        </p:nvSpPr>
        <p:spPr>
          <a:xfrm>
            <a:off x="4257226" y="1275400"/>
            <a:ext cx="7488000" cy="2121345"/>
          </a:xfrm>
          <a:prstGeom prst="rect">
            <a:avLst/>
          </a:prstGeom>
          <a:noFill/>
          <a:ln>
            <a:noFill/>
          </a:ln>
        </p:spPr>
        <p:txBody>
          <a:bodyPr spcFirstLastPara="1" wrap="square" lIns="0" tIns="125725" rIns="0" bIns="0" anchor="t" anchorCtr="0">
            <a:spAutoFit/>
          </a:bodyPr>
          <a:lstStyle/>
          <a:p>
            <a:pPr marL="12700" marR="5080" lvl="0" indent="850264" algn="ctr">
              <a:lnSpc>
                <a:spcPct val="108030"/>
              </a:lnSpc>
            </a:pPr>
            <a:r>
              <a:rPr lang="en-US" sz="6000" dirty="0">
                <a:latin typeface="Arial"/>
                <a:ea typeface="Arial"/>
                <a:cs typeface="Arial"/>
                <a:sym typeface="Arial"/>
              </a:rPr>
              <a:t>Transformer Network</a:t>
            </a:r>
            <a:endParaRPr sz="6000" dirty="0">
              <a:latin typeface="Arial"/>
              <a:ea typeface="Arial"/>
              <a:cs typeface="Arial"/>
              <a:sym typeface="Arial"/>
            </a:endParaRPr>
          </a:p>
        </p:txBody>
      </p:sp>
      <p:sp>
        <p:nvSpPr>
          <p:cNvPr id="51" name="Google Shape;51;p2"/>
          <p:cNvSpPr txBox="1"/>
          <p:nvPr/>
        </p:nvSpPr>
        <p:spPr>
          <a:xfrm>
            <a:off x="6049136" y="3841750"/>
            <a:ext cx="4486200" cy="1675200"/>
          </a:xfrm>
          <a:prstGeom prst="rect">
            <a:avLst/>
          </a:prstGeom>
          <a:noFill/>
          <a:ln>
            <a:noFill/>
          </a:ln>
        </p:spPr>
        <p:txBody>
          <a:bodyPr spcFirstLastPara="1" wrap="square" lIns="0" tIns="12700" rIns="0" bIns="0" anchor="t" anchorCtr="0">
            <a:spAutoFit/>
          </a:bodyPr>
          <a:lstStyle/>
          <a:p>
            <a:pPr marL="785495" marR="5080" lvl="0" indent="-773430" algn="ctr" rtl="0">
              <a:lnSpc>
                <a:spcPct val="100000"/>
              </a:lnSpc>
              <a:spcBef>
                <a:spcPts val="0"/>
              </a:spcBef>
              <a:spcAft>
                <a:spcPts val="0"/>
              </a:spcAft>
              <a:buClr>
                <a:srgbClr val="000000"/>
              </a:buClr>
              <a:buSzPts val="6600"/>
              <a:buFont typeface="Arial"/>
              <a:buNone/>
            </a:pPr>
            <a:r>
              <a:rPr lang="en-US" sz="5400" b="0" i="0" u="none" strike="noStrike" cap="none" dirty="0">
                <a:solidFill>
                  <a:srgbClr val="000000"/>
                </a:solidFill>
                <a:latin typeface="Arial"/>
                <a:ea typeface="Arial"/>
                <a:cs typeface="Arial"/>
                <a:sym typeface="Arial"/>
              </a:rPr>
              <a:t>Transformers</a:t>
            </a:r>
            <a:endParaRPr sz="5400" b="0" i="0" u="none" strike="noStrike" cap="none" dirty="0">
              <a:solidFill>
                <a:srgbClr val="000000"/>
              </a:solidFill>
              <a:latin typeface="Arial"/>
              <a:ea typeface="Arial"/>
              <a:cs typeface="Arial"/>
              <a:sym typeface="Arial"/>
            </a:endParaRPr>
          </a:p>
          <a:p>
            <a:pPr marL="785495" marR="5080" lvl="0" indent="-773430" algn="ctr" rtl="0">
              <a:lnSpc>
                <a:spcPct val="100000"/>
              </a:lnSpc>
              <a:spcBef>
                <a:spcPts val="0"/>
              </a:spcBef>
              <a:spcAft>
                <a:spcPts val="0"/>
              </a:spcAft>
              <a:buClr>
                <a:srgbClr val="000000"/>
              </a:buClr>
              <a:buSzPts val="6600"/>
              <a:buFont typeface="Arial"/>
              <a:buNone/>
            </a:pPr>
            <a:r>
              <a:rPr lang="en-US" sz="5400" b="0" i="0" u="none" strike="noStrike" cap="none" dirty="0">
                <a:solidFill>
                  <a:srgbClr val="000000"/>
                </a:solidFill>
                <a:latin typeface="Arial"/>
                <a:ea typeface="Arial"/>
                <a:cs typeface="Arial"/>
                <a:sym typeface="Arial"/>
              </a:rPr>
              <a:t>Intuition</a:t>
            </a:r>
            <a:endParaRPr sz="5400" b="0" i="0" u="none" strike="noStrike" cap="none" dirty="0">
              <a:solidFill>
                <a:srgbClr val="000000"/>
              </a:solidFill>
              <a:latin typeface="Arial"/>
              <a:ea typeface="Arial"/>
              <a:cs typeface="Arial"/>
              <a:sym typeface="Arial"/>
            </a:endParaRPr>
          </a:p>
        </p:txBody>
      </p:sp>
      <p:sp>
        <p:nvSpPr>
          <p:cNvPr id="52" name="Google Shape;52;p2"/>
          <p:cNvSpPr/>
          <p:nvPr/>
        </p:nvSpPr>
        <p:spPr>
          <a:xfrm>
            <a:off x="4836414" y="3411473"/>
            <a:ext cx="6908800" cy="17780"/>
          </a:xfrm>
          <a:custGeom>
            <a:avLst/>
            <a:gdLst/>
            <a:ahLst/>
            <a:cxnLst/>
            <a:rect l="l" t="t" r="r" b="b"/>
            <a:pathLst>
              <a:path w="6908800" h="17779" extrusionOk="0">
                <a:moveTo>
                  <a:pt x="0" y="0"/>
                </a:moveTo>
                <a:lnTo>
                  <a:pt x="6908292" y="17779"/>
                </a:lnTo>
              </a:path>
            </a:pathLst>
          </a:custGeom>
          <a:noFill/>
          <a:ln w="19025" cap="flat" cmpd="sng">
            <a:solidFill>
              <a:srgbClr val="40404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53" name="Google Shape;53;p2"/>
          <p:cNvPicPr preferRelativeResize="0"/>
          <p:nvPr/>
        </p:nvPicPr>
        <p:blipFill rotWithShape="1">
          <a:blip r:embed="rId3">
            <a:alphaModFix/>
          </a:blip>
          <a:srcRect/>
          <a:stretch/>
        </p:blipFill>
        <p:spPr>
          <a:xfrm>
            <a:off x="417325" y="2395175"/>
            <a:ext cx="3871626" cy="2129399"/>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57"/>
        <p:cNvGrpSpPr/>
        <p:nvPr/>
      </p:nvGrpSpPr>
      <p:grpSpPr>
        <a:xfrm>
          <a:off x="0" y="0"/>
          <a:ext cx="0" cy="0"/>
          <a:chOff x="0" y="0"/>
          <a:chExt cx="0" cy="0"/>
        </a:xfrm>
      </p:grpSpPr>
      <p:sp>
        <p:nvSpPr>
          <p:cNvPr id="58" name="Google Shape;58;p3"/>
          <p:cNvSpPr txBox="1">
            <a:spLocks noGrp="1"/>
          </p:cNvSpPr>
          <p:nvPr>
            <p:ph type="title"/>
          </p:nvPr>
        </p:nvSpPr>
        <p:spPr>
          <a:xfrm>
            <a:off x="547228" y="286000"/>
            <a:ext cx="8598300" cy="68993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chemeClr val="dk1"/>
              </a:buClr>
              <a:buSzPts val="1400"/>
              <a:buFont typeface="Arial"/>
              <a:buNone/>
            </a:pPr>
            <a:r>
              <a:rPr lang="en-US" dirty="0">
                <a:latin typeface="Arial"/>
                <a:ea typeface="Arial"/>
                <a:cs typeface="Arial"/>
                <a:sym typeface="Arial"/>
              </a:rPr>
              <a:t>Transformers </a:t>
            </a:r>
            <a:r>
              <a:rPr lang="en-US" dirty="0" smtClean="0">
                <a:latin typeface="Arial"/>
                <a:ea typeface="Arial"/>
                <a:cs typeface="Arial"/>
                <a:sym typeface="Arial"/>
              </a:rPr>
              <a:t>Motivation</a:t>
            </a:r>
            <a:endParaRPr dirty="0">
              <a:latin typeface="Arial"/>
              <a:ea typeface="Arial"/>
              <a:cs typeface="Arial"/>
              <a:sym typeface="Arial"/>
            </a:endParaRPr>
          </a:p>
        </p:txBody>
      </p:sp>
      <p:pic>
        <p:nvPicPr>
          <p:cNvPr id="59" name="Google Shape;59;p3"/>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60" name="Google Shape;60;p3"/>
          <p:cNvSpPr txBox="1"/>
          <p:nvPr/>
        </p:nvSpPr>
        <p:spPr>
          <a:xfrm>
            <a:off x="622346" y="1323046"/>
            <a:ext cx="11097800" cy="3139291"/>
          </a:xfrm>
          <a:prstGeom prst="rect">
            <a:avLst/>
          </a:prstGeom>
          <a:noFill/>
          <a:ln>
            <a:noFill/>
          </a:ln>
        </p:spPr>
        <p:txBody>
          <a:bodyPr spcFirstLastPara="1" wrap="square" lIns="91425" tIns="91425" rIns="91425" bIns="91425" anchor="t" anchorCtr="0">
            <a:spAutoFit/>
          </a:bodyPr>
          <a:lstStyle/>
          <a:p>
            <a:pPr marL="342900" lvl="0" indent="-342900">
              <a:buSzPts val="2400"/>
              <a:buFont typeface="Arial" panose="020B0604020202020204" pitchFamily="34" charset="0"/>
              <a:buChar char="•"/>
            </a:pPr>
            <a:r>
              <a:rPr lang="en-US" sz="2400" dirty="0">
                <a:solidFill>
                  <a:schemeClr val="dk1"/>
                </a:solidFill>
              </a:rPr>
              <a:t>The development of Transformers was motivated by the limitations of traditional sequence-to-sequence models in capturing long-term dependencies in input sequences due to the vanishing gradient </a:t>
            </a:r>
            <a:r>
              <a:rPr lang="en-US" sz="2400" dirty="0" smtClean="0">
                <a:solidFill>
                  <a:schemeClr val="dk1"/>
                </a:solidFill>
              </a:rPr>
              <a:t>problem.</a:t>
            </a:r>
          </a:p>
          <a:p>
            <a:pPr marL="342900" lvl="0" indent="-342900">
              <a:buSzPts val="2400"/>
              <a:buFont typeface="Arial" panose="020B0604020202020204" pitchFamily="34" charset="0"/>
              <a:buChar char="•"/>
            </a:pPr>
            <a:endParaRPr lang="en-US" sz="2400" dirty="0">
              <a:solidFill>
                <a:schemeClr val="dk1"/>
              </a:solidFill>
            </a:endParaRPr>
          </a:p>
          <a:p>
            <a:pPr marL="342900" lvl="0" indent="-342900">
              <a:buSzPts val="2400"/>
              <a:buFont typeface="Arial" panose="020B0604020202020204" pitchFamily="34" charset="0"/>
              <a:buChar char="•"/>
            </a:pPr>
            <a:r>
              <a:rPr lang="en-US" sz="2400" dirty="0" smtClean="0">
                <a:solidFill>
                  <a:schemeClr val="dk1"/>
                </a:solidFill>
              </a:rPr>
              <a:t>Transformers </a:t>
            </a:r>
            <a:r>
              <a:rPr lang="en-US" sz="2400" dirty="0">
                <a:solidFill>
                  <a:schemeClr val="dk1"/>
                </a:solidFill>
              </a:rPr>
              <a:t>use self-attention mechanisms to attend to different parts of the input sequence at different time steps, enabling them to capture long-term dependencies more effectively and leading to improved performance in natural language processing tasks.</a:t>
            </a:r>
            <a:endParaRPr sz="2400" b="0" i="0" u="none" strike="noStrike" cap="none" dirty="0">
              <a:solidFill>
                <a:schemeClr val="dk1"/>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57"/>
        <p:cNvGrpSpPr/>
        <p:nvPr/>
      </p:nvGrpSpPr>
      <p:grpSpPr>
        <a:xfrm>
          <a:off x="0" y="0"/>
          <a:ext cx="0" cy="0"/>
          <a:chOff x="0" y="0"/>
          <a:chExt cx="0" cy="0"/>
        </a:xfrm>
      </p:grpSpPr>
      <p:sp>
        <p:nvSpPr>
          <p:cNvPr id="58" name="Google Shape;58;p3"/>
          <p:cNvSpPr txBox="1">
            <a:spLocks noGrp="1"/>
          </p:cNvSpPr>
          <p:nvPr>
            <p:ph type="title"/>
          </p:nvPr>
        </p:nvSpPr>
        <p:spPr>
          <a:xfrm>
            <a:off x="547228" y="286000"/>
            <a:ext cx="8598300" cy="689932"/>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chemeClr val="dk1"/>
              </a:buClr>
              <a:buSzPts val="1400"/>
              <a:buFont typeface="Arial"/>
              <a:buNone/>
            </a:pPr>
            <a:r>
              <a:rPr lang="en-US" dirty="0">
                <a:latin typeface="Arial"/>
                <a:ea typeface="Arial"/>
                <a:cs typeface="Arial"/>
                <a:sym typeface="Arial"/>
              </a:rPr>
              <a:t>Transformers </a:t>
            </a:r>
            <a:r>
              <a:rPr lang="en-US" dirty="0" smtClean="0">
                <a:latin typeface="Arial"/>
                <a:ea typeface="Arial"/>
                <a:cs typeface="Arial"/>
                <a:sym typeface="Arial"/>
              </a:rPr>
              <a:t>Motivation</a:t>
            </a:r>
            <a:endParaRPr dirty="0">
              <a:latin typeface="Arial"/>
              <a:ea typeface="Arial"/>
              <a:cs typeface="Arial"/>
              <a:sym typeface="Arial"/>
            </a:endParaRPr>
          </a:p>
        </p:txBody>
      </p:sp>
      <p:pic>
        <p:nvPicPr>
          <p:cNvPr id="59" name="Google Shape;59;p3"/>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60" name="Google Shape;60;p3"/>
          <p:cNvSpPr txBox="1"/>
          <p:nvPr/>
        </p:nvSpPr>
        <p:spPr>
          <a:xfrm>
            <a:off x="675100" y="1604400"/>
            <a:ext cx="11097800" cy="3508623"/>
          </a:xfrm>
          <a:prstGeom prst="rect">
            <a:avLst/>
          </a:prstGeom>
          <a:noFill/>
          <a:ln>
            <a:noFill/>
          </a:ln>
        </p:spPr>
        <p:txBody>
          <a:bodyPr spcFirstLastPara="1" wrap="square" lIns="91425" tIns="91425" rIns="91425" bIns="91425" anchor="t" anchorCtr="0">
            <a:spAutoFit/>
          </a:bodyPr>
          <a:lstStyle/>
          <a:p>
            <a:pPr marL="342900" marR="0" lvl="0" indent="-342900" algn="l" rtl="0">
              <a:lnSpc>
                <a:spcPct val="100000"/>
              </a:lnSpc>
              <a:spcBef>
                <a:spcPts val="0"/>
              </a:spcBef>
              <a:spcAft>
                <a:spcPts val="0"/>
              </a:spcAft>
              <a:buClr>
                <a:srgbClr val="000000"/>
              </a:buClr>
              <a:buSzPts val="2400"/>
              <a:buFont typeface="Arial" panose="020B0604020202020204" pitchFamily="34" charset="0"/>
              <a:buChar char="•"/>
            </a:pPr>
            <a:r>
              <a:rPr lang="en-US" sz="2400" b="0" i="0" u="none" strike="noStrike" cap="none" dirty="0">
                <a:solidFill>
                  <a:schemeClr val="dk1"/>
                </a:solidFill>
                <a:latin typeface="Arial"/>
                <a:ea typeface="Arial"/>
                <a:cs typeface="Arial"/>
                <a:sym typeface="Arial"/>
              </a:rPr>
              <a:t>The transformer architecture is </a:t>
            </a:r>
            <a:r>
              <a:rPr lang="en-US" sz="2400" b="0" i="0" u="none" strike="noStrike" cap="none" dirty="0" smtClean="0">
                <a:solidFill>
                  <a:schemeClr val="dk1"/>
                </a:solidFill>
                <a:latin typeface="Arial"/>
                <a:ea typeface="Arial"/>
                <a:cs typeface="Arial"/>
                <a:sym typeface="Arial"/>
              </a:rPr>
              <a:t>very </a:t>
            </a:r>
            <a:r>
              <a:rPr lang="en-US" sz="2400" b="0" i="0" u="none" strike="noStrike" cap="none" dirty="0">
                <a:solidFill>
                  <a:schemeClr val="dk1"/>
                </a:solidFill>
                <a:latin typeface="Arial"/>
                <a:ea typeface="Arial"/>
                <a:cs typeface="Arial"/>
                <a:sym typeface="Arial"/>
              </a:rPr>
              <a:t>popular in the field of natural language processing (NLP</a:t>
            </a:r>
            <a:r>
              <a:rPr lang="en-US" sz="2400" b="0" i="0" u="none" strike="noStrike" cap="none" dirty="0" smtClean="0">
                <a:solidFill>
                  <a:schemeClr val="dk1"/>
                </a:solidFill>
                <a:latin typeface="Arial"/>
                <a:ea typeface="Arial"/>
                <a:cs typeface="Arial"/>
                <a:sym typeface="Arial"/>
              </a:rPr>
              <a:t>).</a:t>
            </a:r>
          </a:p>
          <a:p>
            <a:pPr marL="342900" marR="0" lvl="0" indent="-342900" algn="l" rtl="0">
              <a:lnSpc>
                <a:spcPct val="100000"/>
              </a:lnSpc>
              <a:spcBef>
                <a:spcPts val="0"/>
              </a:spcBef>
              <a:spcAft>
                <a:spcPts val="0"/>
              </a:spcAft>
              <a:buClr>
                <a:srgbClr val="000000"/>
              </a:buClr>
              <a:buSzPts val="2400"/>
              <a:buFont typeface="Arial" panose="020B0604020202020204" pitchFamily="34" charset="0"/>
              <a:buChar char="•"/>
            </a:pPr>
            <a:r>
              <a:rPr lang="en-US" sz="2400" b="0" i="0" u="none" strike="noStrike" cap="none" dirty="0" smtClean="0">
                <a:solidFill>
                  <a:schemeClr val="dk1"/>
                </a:solidFill>
                <a:latin typeface="Arial"/>
                <a:ea typeface="Arial"/>
                <a:cs typeface="Arial"/>
                <a:sym typeface="Arial"/>
              </a:rPr>
              <a:t>It </a:t>
            </a:r>
            <a:r>
              <a:rPr lang="en-US" sz="2400" b="0" i="0" u="none" strike="noStrike" cap="none" dirty="0">
                <a:solidFill>
                  <a:schemeClr val="dk1"/>
                </a:solidFill>
                <a:latin typeface="Arial"/>
                <a:ea typeface="Arial"/>
                <a:cs typeface="Arial"/>
                <a:sym typeface="Arial"/>
              </a:rPr>
              <a:t>is a complex architecture, but it allows for parallel processing of entire sequences, rather than ingesting input one word or token at a time. This is in contrast to RNNs, GRUs, and LSTMs, which are all sequential models that process input one unit at a time. As the complexity of sequence tasks increases, so does the complexity of the model. </a:t>
            </a:r>
            <a:endParaRPr lang="en-US" sz="2400" b="0" i="0" u="none" strike="noStrike" cap="none" dirty="0" smtClean="0">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rgbClr val="000000"/>
              </a:buClr>
              <a:buSzPts val="2400"/>
              <a:buFont typeface="Arial" panose="020B0604020202020204" pitchFamily="34" charset="0"/>
              <a:buChar char="•"/>
            </a:pPr>
            <a:r>
              <a:rPr lang="en-US" sz="2400" b="0" i="0" u="none" strike="noStrike" cap="none" dirty="0" smtClean="0">
                <a:solidFill>
                  <a:schemeClr val="dk1"/>
                </a:solidFill>
                <a:latin typeface="Arial"/>
                <a:ea typeface="Arial"/>
                <a:cs typeface="Arial"/>
                <a:sym typeface="Arial"/>
              </a:rPr>
              <a:t>The </a:t>
            </a:r>
            <a:r>
              <a:rPr lang="en-US" sz="2400" b="0" i="0" u="none" strike="noStrike" cap="none" dirty="0">
                <a:solidFill>
                  <a:schemeClr val="dk1"/>
                </a:solidFill>
                <a:latin typeface="Arial"/>
                <a:ea typeface="Arial"/>
                <a:cs typeface="Arial"/>
                <a:sym typeface="Arial"/>
              </a:rPr>
              <a:t>major innovation of the transformer architecture is the combination of attention-based representations and a CNN-style of processing</a:t>
            </a:r>
            <a:r>
              <a:rPr lang="en-US" sz="2400" b="0" i="0" u="none" strike="noStrike" cap="none" dirty="0" smtClean="0">
                <a:solidFill>
                  <a:schemeClr val="dk1"/>
                </a:solidFill>
                <a:latin typeface="Arial"/>
                <a:ea typeface="Arial"/>
                <a:cs typeface="Arial"/>
                <a:sym typeface="Arial"/>
              </a:rPr>
              <a:t>.</a:t>
            </a:r>
            <a:endParaRPr sz="2400" b="0" i="0" u="none" strike="noStrike" cap="none" dirty="0">
              <a:solidFill>
                <a:schemeClr val="dk1"/>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4206337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64"/>
        <p:cNvGrpSpPr/>
        <p:nvPr/>
      </p:nvGrpSpPr>
      <p:grpSpPr>
        <a:xfrm>
          <a:off x="0" y="0"/>
          <a:ext cx="0" cy="0"/>
          <a:chOff x="0" y="0"/>
          <a:chExt cx="0" cy="0"/>
        </a:xfrm>
      </p:grpSpPr>
      <p:sp>
        <p:nvSpPr>
          <p:cNvPr id="65" name="Google Shape;65;p4"/>
          <p:cNvSpPr txBox="1"/>
          <p:nvPr/>
        </p:nvSpPr>
        <p:spPr>
          <a:xfrm>
            <a:off x="1336675" y="2722321"/>
            <a:ext cx="861600" cy="4431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Cambria"/>
                <a:ea typeface="Cambria"/>
                <a:cs typeface="Cambria"/>
                <a:sym typeface="Cambria"/>
              </a:rPr>
              <a:t>RNN</a:t>
            </a:r>
            <a:endParaRPr sz="2800" b="0" i="0" u="none" strike="noStrike" cap="none">
              <a:solidFill>
                <a:srgbClr val="000000"/>
              </a:solidFill>
              <a:latin typeface="Cambria"/>
              <a:ea typeface="Cambria"/>
              <a:cs typeface="Cambria"/>
              <a:sym typeface="Cambria"/>
            </a:endParaRPr>
          </a:p>
        </p:txBody>
      </p:sp>
      <p:sp>
        <p:nvSpPr>
          <p:cNvPr id="66" name="Google Shape;66;p4"/>
          <p:cNvSpPr txBox="1"/>
          <p:nvPr/>
        </p:nvSpPr>
        <p:spPr>
          <a:xfrm>
            <a:off x="5154929" y="2718942"/>
            <a:ext cx="846600" cy="4431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Cambria"/>
                <a:ea typeface="Cambria"/>
                <a:cs typeface="Cambria"/>
                <a:sym typeface="Cambria"/>
              </a:rPr>
              <a:t>GRU</a:t>
            </a:r>
            <a:endParaRPr sz="2800" b="0" i="0" u="none" strike="noStrike" cap="none">
              <a:solidFill>
                <a:srgbClr val="000000"/>
              </a:solidFill>
              <a:latin typeface="Cambria"/>
              <a:ea typeface="Cambria"/>
              <a:cs typeface="Cambria"/>
              <a:sym typeface="Cambria"/>
            </a:endParaRPr>
          </a:p>
        </p:txBody>
      </p:sp>
      <p:sp>
        <p:nvSpPr>
          <p:cNvPr id="67" name="Google Shape;67;p4"/>
          <p:cNvSpPr txBox="1"/>
          <p:nvPr/>
        </p:nvSpPr>
        <p:spPr>
          <a:xfrm>
            <a:off x="8859773" y="2718942"/>
            <a:ext cx="1058400" cy="443100"/>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000000"/>
                </a:solidFill>
                <a:latin typeface="Cambria"/>
                <a:ea typeface="Cambria"/>
                <a:cs typeface="Cambria"/>
                <a:sym typeface="Cambria"/>
              </a:rPr>
              <a:t>LSTM</a:t>
            </a:r>
            <a:endParaRPr sz="2800" b="0" i="0" u="none" strike="noStrike" cap="none">
              <a:solidFill>
                <a:srgbClr val="000000"/>
              </a:solidFill>
              <a:latin typeface="Cambria"/>
              <a:ea typeface="Cambria"/>
              <a:cs typeface="Cambria"/>
              <a:sym typeface="Cambria"/>
            </a:endParaRPr>
          </a:p>
        </p:txBody>
      </p:sp>
      <p:pic>
        <p:nvPicPr>
          <p:cNvPr id="68" name="Google Shape;68;p4"/>
          <p:cNvPicPr preferRelativeResize="0"/>
          <p:nvPr/>
        </p:nvPicPr>
        <p:blipFill rotWithShape="1">
          <a:blip r:embed="rId3">
            <a:alphaModFix/>
          </a:blip>
          <a:srcRect/>
          <a:stretch/>
        </p:blipFill>
        <p:spPr>
          <a:xfrm>
            <a:off x="2381757" y="1863470"/>
            <a:ext cx="6684518" cy="275589"/>
          </a:xfrm>
          <a:prstGeom prst="rect">
            <a:avLst/>
          </a:prstGeom>
          <a:noFill/>
          <a:ln>
            <a:noFill/>
          </a:ln>
        </p:spPr>
      </p:pic>
      <p:sp>
        <p:nvSpPr>
          <p:cNvPr id="69" name="Google Shape;69;p4"/>
          <p:cNvSpPr txBox="1"/>
          <p:nvPr/>
        </p:nvSpPr>
        <p:spPr>
          <a:xfrm>
            <a:off x="4300854" y="1354073"/>
            <a:ext cx="2177400" cy="843900"/>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1353C8"/>
                </a:solidFill>
                <a:latin typeface="Quattrocento Sans"/>
                <a:ea typeface="Quattrocento Sans"/>
                <a:cs typeface="Quattrocento Sans"/>
                <a:sym typeface="Quattrocento Sans"/>
              </a:rPr>
              <a:t>Increased complexity, sequential</a:t>
            </a:r>
            <a:endParaRPr sz="1800" b="0" i="0" u="none" strike="noStrike" cap="none">
              <a:solidFill>
                <a:srgbClr val="000000"/>
              </a:solidFill>
              <a:latin typeface="Quattrocento Sans"/>
              <a:ea typeface="Quattrocento Sans"/>
              <a:cs typeface="Quattrocento Sans"/>
              <a:sym typeface="Quattrocento Sans"/>
            </a:endParaRPr>
          </a:p>
        </p:txBody>
      </p:sp>
      <p:sp>
        <p:nvSpPr>
          <p:cNvPr id="70" name="Google Shape;70;p4"/>
          <p:cNvSpPr txBox="1">
            <a:spLocks noGrp="1"/>
          </p:cNvSpPr>
          <p:nvPr>
            <p:ph type="title"/>
          </p:nvPr>
        </p:nvSpPr>
        <p:spPr>
          <a:xfrm>
            <a:off x="547217" y="286003"/>
            <a:ext cx="6538500" cy="690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a:latin typeface="Arial"/>
                <a:ea typeface="Arial"/>
                <a:cs typeface="Arial"/>
                <a:sym typeface="Arial"/>
              </a:rPr>
              <a:t>Transformers Motivation</a:t>
            </a:r>
            <a:endParaRPr>
              <a:latin typeface="Arial"/>
              <a:ea typeface="Arial"/>
              <a:cs typeface="Arial"/>
              <a:sym typeface="Arial"/>
            </a:endParaRPr>
          </a:p>
        </p:txBody>
      </p:sp>
      <p:pic>
        <p:nvPicPr>
          <p:cNvPr id="71" name="Google Shape;71;p4"/>
          <p:cNvPicPr preferRelativeResize="0"/>
          <p:nvPr/>
        </p:nvPicPr>
        <p:blipFill rotWithShape="1">
          <a:blip r:embed="rId4">
            <a:alphaModFix/>
          </a:blip>
          <a:srcRect/>
          <a:stretch/>
        </p:blipFill>
        <p:spPr>
          <a:xfrm>
            <a:off x="7139940" y="2816351"/>
            <a:ext cx="4596384" cy="2711196"/>
          </a:xfrm>
          <a:prstGeom prst="rect">
            <a:avLst/>
          </a:prstGeom>
          <a:noFill/>
          <a:ln>
            <a:noFill/>
          </a:ln>
        </p:spPr>
      </p:pic>
      <p:pic>
        <p:nvPicPr>
          <p:cNvPr id="72" name="Google Shape;72;p4"/>
          <p:cNvPicPr preferRelativeResize="0"/>
          <p:nvPr/>
        </p:nvPicPr>
        <p:blipFill rotWithShape="1">
          <a:blip r:embed="rId5">
            <a:alphaModFix/>
          </a:blip>
          <a:srcRect/>
          <a:stretch/>
        </p:blipFill>
        <p:spPr>
          <a:xfrm>
            <a:off x="663298" y="3441290"/>
            <a:ext cx="3436918" cy="1646063"/>
          </a:xfrm>
          <a:prstGeom prst="rect">
            <a:avLst/>
          </a:prstGeom>
          <a:noFill/>
          <a:ln>
            <a:noFill/>
          </a:ln>
        </p:spPr>
      </p:pic>
      <p:pic>
        <p:nvPicPr>
          <p:cNvPr id="73" name="Google Shape;73;p4"/>
          <p:cNvPicPr preferRelativeResize="0"/>
          <p:nvPr/>
        </p:nvPicPr>
        <p:blipFill rotWithShape="1">
          <a:blip r:embed="rId6">
            <a:alphaModFix/>
          </a:blip>
          <a:src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77"/>
        <p:cNvGrpSpPr/>
        <p:nvPr/>
      </p:nvGrpSpPr>
      <p:grpSpPr>
        <a:xfrm>
          <a:off x="0" y="0"/>
          <a:ext cx="0" cy="0"/>
          <a:chOff x="0" y="0"/>
          <a:chExt cx="0" cy="0"/>
        </a:xfrm>
      </p:grpSpPr>
      <p:sp>
        <p:nvSpPr>
          <p:cNvPr id="78" name="Google Shape;78;p5"/>
          <p:cNvSpPr txBox="1">
            <a:spLocks noGrp="1"/>
          </p:cNvSpPr>
          <p:nvPr>
            <p:ph type="title"/>
          </p:nvPr>
        </p:nvSpPr>
        <p:spPr>
          <a:xfrm>
            <a:off x="547228" y="286000"/>
            <a:ext cx="8598300" cy="23832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Clr>
                <a:schemeClr val="dk1"/>
              </a:buClr>
              <a:buSzPts val="1400"/>
              <a:buFont typeface="Arial"/>
              <a:buNone/>
            </a:pPr>
            <a:r>
              <a:rPr lang="en-US">
                <a:latin typeface="Arial"/>
                <a:ea typeface="Arial"/>
                <a:cs typeface="Arial"/>
                <a:sym typeface="Arial"/>
              </a:rPr>
              <a:t>Transformers Intuition</a:t>
            </a:r>
            <a:endParaRPr>
              <a:latin typeface="Arial"/>
              <a:ea typeface="Arial"/>
              <a:cs typeface="Arial"/>
              <a:sym typeface="Arial"/>
            </a:endParaRPr>
          </a:p>
          <a:p>
            <a:pPr marL="785495" marR="5080" lvl="0" indent="-773430" algn="l" rtl="0">
              <a:lnSpc>
                <a:spcPct val="100000"/>
              </a:lnSpc>
              <a:spcBef>
                <a:spcPts val="0"/>
              </a:spcBef>
              <a:spcAft>
                <a:spcPts val="0"/>
              </a:spcAft>
              <a:buClr>
                <a:schemeClr val="dk1"/>
              </a:buClr>
              <a:buSzPts val="6600"/>
              <a:buFont typeface="Arial"/>
              <a:buNone/>
            </a:pPr>
            <a:endParaRPr sz="6600">
              <a:latin typeface="Arial"/>
              <a:ea typeface="Arial"/>
              <a:cs typeface="Arial"/>
              <a:sym typeface="Arial"/>
            </a:endParaRPr>
          </a:p>
          <a:p>
            <a:pPr marL="12700" lvl="0" indent="0" algn="l" rtl="0">
              <a:lnSpc>
                <a:spcPct val="100000"/>
              </a:lnSpc>
              <a:spcBef>
                <a:spcPts val="0"/>
              </a:spcBef>
              <a:spcAft>
                <a:spcPts val="0"/>
              </a:spcAft>
              <a:buSzPts val="1400"/>
              <a:buNone/>
            </a:pPr>
            <a:endParaRPr>
              <a:latin typeface="Arial"/>
              <a:ea typeface="Arial"/>
              <a:cs typeface="Arial"/>
              <a:sym typeface="Arial"/>
            </a:endParaRPr>
          </a:p>
        </p:txBody>
      </p:sp>
      <p:pic>
        <p:nvPicPr>
          <p:cNvPr id="79" name="Google Shape;79;p5"/>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80" name="Google Shape;80;p5"/>
          <p:cNvSpPr txBox="1"/>
          <p:nvPr/>
        </p:nvSpPr>
        <p:spPr>
          <a:xfrm>
            <a:off x="547228" y="1477600"/>
            <a:ext cx="11331183" cy="2769959"/>
          </a:xfrm>
          <a:prstGeom prst="rect">
            <a:avLst/>
          </a:prstGeom>
          <a:noFill/>
          <a:ln>
            <a:noFill/>
          </a:ln>
        </p:spPr>
        <p:txBody>
          <a:bodyPr spcFirstLastPara="1" wrap="square" lIns="91425" tIns="91425" rIns="91425" bIns="91425" anchor="t" anchorCtr="0">
            <a:spAutoFit/>
          </a:bodyPr>
          <a:lstStyle/>
          <a:p>
            <a:pPr marL="457200" lvl="0" indent="-381000">
              <a:buSzPts val="2400"/>
              <a:buFont typeface="Arial"/>
              <a:buChar char="●"/>
            </a:pPr>
            <a:r>
              <a:rPr lang="en-US" sz="2400" dirty="0" smtClean="0"/>
              <a:t>The </a:t>
            </a:r>
            <a:r>
              <a:rPr lang="en-US" sz="2400" dirty="0"/>
              <a:t>attention network is a way of computing rich and useful representations of words in parallel using self-attention and multi-headed attention. </a:t>
            </a:r>
            <a:endParaRPr lang="en-US" sz="2400" dirty="0" smtClean="0"/>
          </a:p>
          <a:p>
            <a:pPr marL="457200" lvl="0" indent="-381000">
              <a:buSzPts val="2400"/>
              <a:buFont typeface="Arial"/>
              <a:buChar char="●"/>
            </a:pPr>
            <a:r>
              <a:rPr lang="en-US" sz="2400" dirty="0" smtClean="0"/>
              <a:t>The </a:t>
            </a:r>
            <a:r>
              <a:rPr lang="en-US" sz="2400" dirty="0"/>
              <a:t>transformer architecture </a:t>
            </a:r>
            <a:r>
              <a:rPr lang="en-US" sz="2400" dirty="0" smtClean="0"/>
              <a:t>overcomes </a:t>
            </a:r>
            <a:r>
              <a:rPr lang="en-US" sz="2400" dirty="0"/>
              <a:t>the limitations of traditional sequence-to-sequence models in capturing long-term dependencies. </a:t>
            </a:r>
            <a:endParaRPr lang="en-US" sz="2400" dirty="0" smtClean="0"/>
          </a:p>
          <a:p>
            <a:pPr marL="457200" lvl="0" indent="-381000">
              <a:buSzPts val="2400"/>
              <a:buFont typeface="Arial"/>
              <a:buChar char="●"/>
            </a:pPr>
            <a:r>
              <a:rPr lang="en-US" sz="2400" dirty="0" smtClean="0"/>
              <a:t>The next section will cover </a:t>
            </a:r>
            <a:r>
              <a:rPr lang="en-US" sz="2400" dirty="0"/>
              <a:t>the self-attention and multi-headed attention processes in detail and put all the pieces together to give a complete understanding of how the transformer works.</a:t>
            </a:r>
            <a:endParaRPr sz="2400" b="0" i="0" u="none" strike="noStrike" cap="none" dirty="0">
              <a:solidFill>
                <a:srgbClr val="000000"/>
              </a:solidFill>
              <a:latin typeface="Arial"/>
              <a:ea typeface="Arial"/>
              <a:cs typeface="Arial"/>
              <a:sym typeface="Arial"/>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84"/>
        <p:cNvGrpSpPr/>
        <p:nvPr/>
      </p:nvGrpSpPr>
      <p:grpSpPr>
        <a:xfrm>
          <a:off x="0" y="0"/>
          <a:ext cx="0" cy="0"/>
          <a:chOff x="0" y="0"/>
          <a:chExt cx="0" cy="0"/>
        </a:xfrm>
      </p:grpSpPr>
      <p:sp>
        <p:nvSpPr>
          <p:cNvPr id="85" name="Google Shape;85;p6"/>
          <p:cNvSpPr txBox="1"/>
          <p:nvPr/>
        </p:nvSpPr>
        <p:spPr>
          <a:xfrm>
            <a:off x="916939" y="1469212"/>
            <a:ext cx="3779520" cy="1689100"/>
          </a:xfrm>
          <a:prstGeom prst="rect">
            <a:avLst/>
          </a:prstGeom>
          <a:noFill/>
          <a:ln>
            <a:noFill/>
          </a:ln>
        </p:spPr>
        <p:txBody>
          <a:bodyPr spcFirstLastPara="1" wrap="square" lIns="0" tIns="12050" rIns="0" bIns="0" anchor="t" anchorCtr="0">
            <a:spAutoFit/>
          </a:bodyPr>
          <a:lstStyle/>
          <a:p>
            <a:pPr marL="241300" marR="0" lvl="0" indent="-229234" algn="l" rtl="0">
              <a:lnSpc>
                <a:spcPct val="100000"/>
              </a:lnSpc>
              <a:spcBef>
                <a:spcPts val="0"/>
              </a:spcBef>
              <a:spcAft>
                <a:spcPts val="0"/>
              </a:spcAft>
              <a:buClr>
                <a:srgbClr val="000000"/>
              </a:buClr>
              <a:buSzPts val="2800"/>
              <a:buFont typeface="Arial"/>
              <a:buChar char="•"/>
            </a:pPr>
            <a:r>
              <a:rPr lang="en-US" sz="2800" b="0" i="0" u="none" strike="noStrike" cap="none">
                <a:solidFill>
                  <a:srgbClr val="000000"/>
                </a:solidFill>
                <a:latin typeface="Cambria"/>
                <a:ea typeface="Cambria"/>
                <a:cs typeface="Cambria"/>
                <a:sym typeface="Cambria"/>
              </a:rPr>
              <a:t>Attention + CNN</a:t>
            </a:r>
            <a:endParaRPr sz="2800" b="0" i="0" u="none" strike="noStrike" cap="none">
              <a:solidFill>
                <a:srgbClr val="000000"/>
              </a:solidFill>
              <a:latin typeface="Cambria"/>
              <a:ea typeface="Cambria"/>
              <a:cs typeface="Cambria"/>
              <a:sym typeface="Cambria"/>
            </a:endParaRPr>
          </a:p>
          <a:p>
            <a:pPr marL="698500" marR="0" lvl="1" indent="-229234" algn="l" rtl="0">
              <a:lnSpc>
                <a:spcPct val="100000"/>
              </a:lnSpc>
              <a:spcBef>
                <a:spcPts val="2050"/>
              </a:spcBef>
              <a:spcAft>
                <a:spcPts val="0"/>
              </a:spcAft>
              <a:buClr>
                <a:srgbClr val="000000"/>
              </a:buClr>
              <a:buSzPts val="2400"/>
              <a:buFont typeface="Arial"/>
              <a:buChar char="•"/>
            </a:pPr>
            <a:r>
              <a:rPr lang="en-US" sz="2400" b="0" i="0" u="none" strike="noStrike" cap="none">
                <a:solidFill>
                  <a:srgbClr val="000000"/>
                </a:solidFill>
                <a:latin typeface="Cambria"/>
                <a:ea typeface="Cambria"/>
                <a:cs typeface="Cambria"/>
                <a:sym typeface="Cambria"/>
              </a:rPr>
              <a:t>Self-Attention</a:t>
            </a:r>
            <a:endParaRPr sz="2400" b="0" i="0" u="none" strike="noStrike" cap="none">
              <a:solidFill>
                <a:srgbClr val="000000"/>
              </a:solidFill>
              <a:latin typeface="Cambria"/>
              <a:ea typeface="Cambria"/>
              <a:cs typeface="Cambria"/>
              <a:sym typeface="Cambria"/>
            </a:endParaRPr>
          </a:p>
          <a:p>
            <a:pPr marL="698500" marR="0" lvl="1" indent="-229234" algn="l" rtl="0">
              <a:lnSpc>
                <a:spcPct val="100000"/>
              </a:lnSpc>
              <a:spcBef>
                <a:spcPts val="1930"/>
              </a:spcBef>
              <a:spcAft>
                <a:spcPts val="0"/>
              </a:spcAft>
              <a:buClr>
                <a:srgbClr val="000000"/>
              </a:buClr>
              <a:buSzPts val="2400"/>
              <a:buFont typeface="Arial"/>
              <a:buChar char="•"/>
            </a:pPr>
            <a:r>
              <a:rPr lang="en-US" sz="2400" b="0" i="0" u="none" strike="noStrike" cap="none">
                <a:solidFill>
                  <a:srgbClr val="000000"/>
                </a:solidFill>
                <a:latin typeface="Cambria"/>
                <a:ea typeface="Cambria"/>
                <a:cs typeface="Cambria"/>
                <a:sym typeface="Cambria"/>
              </a:rPr>
              <a:t>Multi-Head Attention</a:t>
            </a:r>
            <a:endParaRPr sz="2400" b="0" i="0" u="none" strike="noStrike" cap="none">
              <a:solidFill>
                <a:srgbClr val="000000"/>
              </a:solidFill>
              <a:latin typeface="Cambria"/>
              <a:ea typeface="Cambria"/>
              <a:cs typeface="Cambria"/>
              <a:sym typeface="Cambria"/>
            </a:endParaRPr>
          </a:p>
        </p:txBody>
      </p:sp>
      <p:sp>
        <p:nvSpPr>
          <p:cNvPr id="86" name="Google Shape;86;p6"/>
          <p:cNvSpPr txBox="1">
            <a:spLocks noGrp="1"/>
          </p:cNvSpPr>
          <p:nvPr>
            <p:ph type="title"/>
          </p:nvPr>
        </p:nvSpPr>
        <p:spPr>
          <a:xfrm>
            <a:off x="547217" y="286003"/>
            <a:ext cx="6028200" cy="6900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a:latin typeface="Arial"/>
                <a:ea typeface="Arial"/>
                <a:cs typeface="Arial"/>
                <a:sym typeface="Arial"/>
              </a:rPr>
              <a:t>Transformers Intuition</a:t>
            </a:r>
            <a:endParaRPr>
              <a:latin typeface="Arial"/>
              <a:ea typeface="Arial"/>
              <a:cs typeface="Arial"/>
              <a:sym typeface="Arial"/>
            </a:endParaRPr>
          </a:p>
        </p:txBody>
      </p:sp>
      <p:pic>
        <p:nvPicPr>
          <p:cNvPr id="87" name="Google Shape;87;p6"/>
          <p:cNvPicPr preferRelativeResize="0"/>
          <p:nvPr/>
        </p:nvPicPr>
        <p:blipFill rotWithShape="1">
          <a:blip r:embed="rId3">
            <a:alphaModFix/>
          </a:blip>
          <a:srcRect/>
          <a:stretch/>
        </p:blipFill>
        <p:spPr>
          <a:xfrm>
            <a:off x="10734473" y="0"/>
            <a:ext cx="1448025" cy="796414"/>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91"/>
        <p:cNvGrpSpPr/>
        <p:nvPr/>
      </p:nvGrpSpPr>
      <p:grpSpPr>
        <a:xfrm>
          <a:off x="0" y="0"/>
          <a:ext cx="0" cy="0"/>
          <a:chOff x="0" y="0"/>
          <a:chExt cx="0" cy="0"/>
        </a:xfrm>
      </p:grpSpPr>
      <p:sp>
        <p:nvSpPr>
          <p:cNvPr id="92" name="Google Shape;92;p7"/>
          <p:cNvSpPr txBox="1">
            <a:spLocks noGrp="1"/>
          </p:cNvSpPr>
          <p:nvPr>
            <p:ph type="title"/>
          </p:nvPr>
        </p:nvSpPr>
        <p:spPr>
          <a:xfrm>
            <a:off x="4288950" y="1098725"/>
            <a:ext cx="7002000" cy="2048100"/>
          </a:xfrm>
          <a:prstGeom prst="rect">
            <a:avLst/>
          </a:prstGeom>
          <a:noFill/>
          <a:ln>
            <a:noFill/>
          </a:ln>
        </p:spPr>
        <p:txBody>
          <a:bodyPr spcFirstLastPara="1" wrap="square" lIns="0" tIns="125725" rIns="0" bIns="0" anchor="t" anchorCtr="0">
            <a:spAutoFit/>
          </a:bodyPr>
          <a:lstStyle/>
          <a:p>
            <a:pPr marL="12700" marR="5080" lvl="0" indent="850263" algn="ctr" rtl="0">
              <a:lnSpc>
                <a:spcPct val="108030"/>
              </a:lnSpc>
              <a:spcBef>
                <a:spcPts val="0"/>
              </a:spcBef>
              <a:spcAft>
                <a:spcPts val="0"/>
              </a:spcAft>
              <a:buSzPts val="1400"/>
              <a:buNone/>
            </a:pPr>
            <a:r>
              <a:rPr lang="en-US" sz="6000" dirty="0">
                <a:latin typeface="Arial"/>
                <a:ea typeface="Arial"/>
                <a:cs typeface="Arial"/>
                <a:sym typeface="Arial"/>
              </a:rPr>
              <a:t>Sequence to</a:t>
            </a:r>
            <a:endParaRPr sz="6000" dirty="0">
              <a:latin typeface="Arial"/>
              <a:ea typeface="Arial"/>
              <a:cs typeface="Arial"/>
              <a:sym typeface="Arial"/>
            </a:endParaRPr>
          </a:p>
          <a:p>
            <a:pPr marL="12700" marR="5080" lvl="0" indent="850264" algn="ctr" rtl="0">
              <a:lnSpc>
                <a:spcPct val="108030"/>
              </a:lnSpc>
              <a:spcBef>
                <a:spcPts val="0"/>
              </a:spcBef>
              <a:spcAft>
                <a:spcPts val="0"/>
              </a:spcAft>
              <a:buSzPts val="1400"/>
              <a:buNone/>
            </a:pPr>
            <a:r>
              <a:rPr lang="en-US" sz="6000" dirty="0">
                <a:latin typeface="Arial"/>
                <a:ea typeface="Arial"/>
                <a:cs typeface="Arial"/>
                <a:sym typeface="Arial"/>
              </a:rPr>
              <a:t>sequence models</a:t>
            </a:r>
            <a:endParaRPr sz="6000" dirty="0">
              <a:latin typeface="Arial"/>
              <a:ea typeface="Arial"/>
              <a:cs typeface="Arial"/>
              <a:sym typeface="Arial"/>
            </a:endParaRPr>
          </a:p>
        </p:txBody>
      </p:sp>
      <p:sp>
        <p:nvSpPr>
          <p:cNvPr id="93" name="Google Shape;93;p7"/>
          <p:cNvSpPr txBox="1"/>
          <p:nvPr/>
        </p:nvSpPr>
        <p:spPr>
          <a:xfrm>
            <a:off x="5921121" y="3917950"/>
            <a:ext cx="4744200" cy="843900"/>
          </a:xfrm>
          <a:prstGeom prst="rect">
            <a:avLst/>
          </a:prstGeom>
          <a:noFill/>
          <a:ln>
            <a:noFill/>
          </a:ln>
        </p:spPr>
        <p:txBody>
          <a:bodyPr spcFirstLastPara="1" wrap="square" lIns="0" tIns="12700" rIns="0" bIns="0" anchor="t" anchorCtr="0">
            <a:spAutoFit/>
          </a:bodyPr>
          <a:lstStyle/>
          <a:p>
            <a:pPr marL="12700" marR="0" lvl="0" indent="0" algn="ctr" rtl="0">
              <a:lnSpc>
                <a:spcPct val="100000"/>
              </a:lnSpc>
              <a:spcBef>
                <a:spcPts val="0"/>
              </a:spcBef>
              <a:spcAft>
                <a:spcPts val="0"/>
              </a:spcAft>
              <a:buClr>
                <a:srgbClr val="000000"/>
              </a:buClr>
              <a:buSzPts val="6600"/>
              <a:buFont typeface="Arial"/>
              <a:buNone/>
            </a:pPr>
            <a:r>
              <a:rPr lang="en-US" sz="5400" b="0" i="0" u="none" strike="noStrike" cap="none">
                <a:solidFill>
                  <a:srgbClr val="000000"/>
                </a:solidFill>
                <a:latin typeface="Arial"/>
                <a:ea typeface="Arial"/>
                <a:cs typeface="Arial"/>
                <a:sym typeface="Arial"/>
              </a:rPr>
              <a:t>Self-Attention</a:t>
            </a:r>
            <a:endParaRPr sz="5400" b="0" i="0" u="none" strike="noStrike" cap="none">
              <a:solidFill>
                <a:srgbClr val="000000"/>
              </a:solidFill>
              <a:latin typeface="Arial"/>
              <a:ea typeface="Arial"/>
              <a:cs typeface="Arial"/>
              <a:sym typeface="Arial"/>
            </a:endParaRPr>
          </a:p>
        </p:txBody>
      </p:sp>
      <p:sp>
        <p:nvSpPr>
          <p:cNvPr id="94" name="Google Shape;94;p7"/>
          <p:cNvSpPr/>
          <p:nvPr/>
        </p:nvSpPr>
        <p:spPr>
          <a:xfrm>
            <a:off x="4836414" y="3411473"/>
            <a:ext cx="6908800" cy="17780"/>
          </a:xfrm>
          <a:custGeom>
            <a:avLst/>
            <a:gdLst/>
            <a:ahLst/>
            <a:cxnLst/>
            <a:rect l="l" t="t" r="r" b="b"/>
            <a:pathLst>
              <a:path w="6908800" h="17779" extrusionOk="0">
                <a:moveTo>
                  <a:pt x="0" y="0"/>
                </a:moveTo>
                <a:lnTo>
                  <a:pt x="6908292" y="17779"/>
                </a:lnTo>
              </a:path>
            </a:pathLst>
          </a:custGeom>
          <a:noFill/>
          <a:ln w="19025" cap="flat" cmpd="sng">
            <a:solidFill>
              <a:srgbClr val="40404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pic>
        <p:nvPicPr>
          <p:cNvPr id="95" name="Google Shape;95;p7"/>
          <p:cNvPicPr preferRelativeResize="0"/>
          <p:nvPr/>
        </p:nvPicPr>
        <p:blipFill rotWithShape="1">
          <a:blip r:embed="rId3">
            <a:alphaModFix/>
          </a:blip>
          <a:srcRect/>
          <a:stretch/>
        </p:blipFill>
        <p:spPr>
          <a:xfrm>
            <a:off x="417325" y="2395175"/>
            <a:ext cx="3871626" cy="2129399"/>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2487</Words>
  <Application>Microsoft Office PowerPoint</Application>
  <PresentationFormat>Widescreen</PresentationFormat>
  <Paragraphs>274</Paragraphs>
  <Slides>20</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Trebuchet MS</vt:lpstr>
      <vt:lpstr>Century Schoolbook</vt:lpstr>
      <vt:lpstr>Cambria</vt:lpstr>
      <vt:lpstr>Quattrocento Sans</vt:lpstr>
      <vt:lpstr>Calibri</vt:lpstr>
      <vt:lpstr>Cambria Math</vt:lpstr>
      <vt:lpstr>Arial</vt:lpstr>
      <vt:lpstr>Times New Roman</vt:lpstr>
      <vt:lpstr>Office Theme</vt:lpstr>
      <vt:lpstr>Transformer Network</vt:lpstr>
      <vt:lpstr>Transformer Network</vt:lpstr>
      <vt:lpstr>Transformer Network</vt:lpstr>
      <vt:lpstr>Transformers Motivation</vt:lpstr>
      <vt:lpstr>Transformers Motivation</vt:lpstr>
      <vt:lpstr>Transformers Motivation</vt:lpstr>
      <vt:lpstr>Transformers Intuition  </vt:lpstr>
      <vt:lpstr>Transformers Intuition</vt:lpstr>
      <vt:lpstr>Sequence to sequence models</vt:lpstr>
      <vt:lpstr>Self-Attention Intuition  </vt:lpstr>
      <vt:lpstr>Self-Attention Intuition</vt:lpstr>
      <vt:lpstr>Self-Attention   </vt:lpstr>
      <vt:lpstr>Self-Attention</vt:lpstr>
      <vt:lpstr>Sequence to sequence models</vt:lpstr>
      <vt:lpstr>PowerPoint Presentation</vt:lpstr>
      <vt:lpstr>Multi-Head Attention</vt:lpstr>
      <vt:lpstr>Sequence to sequence models</vt:lpstr>
      <vt:lpstr>PowerPoint Presentation</vt:lpstr>
      <vt:lpstr>Transformer Details Encoder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Sequence to sequence models</dc:title>
  <cp:lastModifiedBy>Phạm Trọng Nghĩa</cp:lastModifiedBy>
  <cp:revision>14</cp:revision>
  <dcterms:modified xsi:type="dcterms:W3CDTF">2023-12-14T07:50:41Z</dcterms:modified>
</cp:coreProperties>
</file>