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3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4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5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6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7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8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9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10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7" r:id="rId4"/>
    <p:sldId id="310" r:id="rId5"/>
    <p:sldId id="316" r:id="rId6"/>
    <p:sldId id="302" r:id="rId7"/>
    <p:sldId id="317" r:id="rId8"/>
    <p:sldId id="318" r:id="rId9"/>
    <p:sldId id="319" r:id="rId10"/>
    <p:sldId id="320" r:id="rId11"/>
    <p:sldId id="285" r:id="rId12"/>
  </p:sldIdLst>
  <p:sldSz cx="9144000" cy="5143500" type="screen16x9"/>
  <p:notesSz cx="6858000" cy="9144000"/>
  <p:embeddedFontLs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00F2E"/>
    <a:srgbClr val="C11950"/>
    <a:srgbClr val="000D26"/>
    <a:srgbClr val="00172E"/>
    <a:srgbClr val="607D8B"/>
    <a:srgbClr val="FF4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17508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3266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4315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5388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6690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9294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9075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0568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7179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7821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8532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9410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</a:rPr>
              <a:t>‹N°›</a:t>
            </a:fld>
            <a:endParaRPr sz="1000" dirty="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13" Type="http://schemas.openxmlformats.org/officeDocument/2006/relationships/notesSlide" Target="../notesSlides/notesSlide10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tags" Target="../tags/tag101.xml"/><Relationship Id="rId5" Type="http://schemas.openxmlformats.org/officeDocument/2006/relationships/tags" Target="../tags/tag95.xml"/><Relationship Id="rId10" Type="http://schemas.openxmlformats.org/officeDocument/2006/relationships/tags" Target="../tags/tag100.xml"/><Relationship Id="rId4" Type="http://schemas.openxmlformats.org/officeDocument/2006/relationships/tags" Target="../tags/tag94.xml"/><Relationship Id="rId9" Type="http://schemas.openxmlformats.org/officeDocument/2006/relationships/tags" Target="../tags/tag9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104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9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notesSlide" Target="../notesSlides/notesSlide3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slideLayout" Target="../slideLayouts/slideLayout3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2" Type="http://schemas.openxmlformats.org/officeDocument/2006/relationships/tags" Target="../tags/tag24.xml"/><Relationship Id="rId16" Type="http://schemas.openxmlformats.org/officeDocument/2006/relationships/image" Target="../media/image4.png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5" Type="http://schemas.openxmlformats.org/officeDocument/2006/relationships/image" Target="../media/image3.emf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slideLayout" Target="../slideLayouts/slideLayout3.xml"/><Relationship Id="rId18" Type="http://schemas.openxmlformats.org/officeDocument/2006/relationships/image" Target="../media/image7.png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image" Target="../media/image6.png"/><Relationship Id="rId2" Type="http://schemas.openxmlformats.org/officeDocument/2006/relationships/tags" Target="../tags/tag36.xml"/><Relationship Id="rId16" Type="http://schemas.openxmlformats.org/officeDocument/2006/relationships/image" Target="../media/image5.png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image" Target="../media/image3.emf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notesSlide" Target="../notesSlides/notesSlide6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5" Type="http://schemas.openxmlformats.org/officeDocument/2006/relationships/tags" Target="../tags/tag51.xml"/><Relationship Id="rId10" Type="http://schemas.openxmlformats.org/officeDocument/2006/relationships/tags" Target="../tags/tag56.xml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notesSlide" Target="../notesSlides/notesSlide7.xm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5" Type="http://schemas.openxmlformats.org/officeDocument/2006/relationships/tags" Target="../tags/tag62.xml"/><Relationship Id="rId10" Type="http://schemas.openxmlformats.org/officeDocument/2006/relationships/tags" Target="../tags/tag67.xml"/><Relationship Id="rId4" Type="http://schemas.openxmlformats.org/officeDocument/2006/relationships/tags" Target="../tags/tag61.xml"/><Relationship Id="rId9" Type="http://schemas.openxmlformats.org/officeDocument/2006/relationships/tags" Target="../tags/tag6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notesSlide" Target="../notesSlides/notesSlide8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0" Type="http://schemas.openxmlformats.org/officeDocument/2006/relationships/tags" Target="../tags/tag78.xml"/><Relationship Id="rId4" Type="http://schemas.openxmlformats.org/officeDocument/2006/relationships/tags" Target="../tags/tag72.xml"/><Relationship Id="rId9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13" Type="http://schemas.openxmlformats.org/officeDocument/2006/relationships/notesSlide" Target="../notesSlides/notesSlide9.xml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tags" Target="../tags/tag90.xml"/><Relationship Id="rId5" Type="http://schemas.openxmlformats.org/officeDocument/2006/relationships/tags" Target="../tags/tag84.xml"/><Relationship Id="rId10" Type="http://schemas.openxmlformats.org/officeDocument/2006/relationships/tags" Target="../tags/tag89.xml"/><Relationship Id="rId4" Type="http://schemas.openxmlformats.org/officeDocument/2006/relationships/tags" Target="../tags/tag83.xml"/><Relationship Id="rId9" Type="http://schemas.openxmlformats.org/officeDocument/2006/relationships/tags" Target="../tags/tag8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ubTitle" idx="4294967295"/>
            <p:custDataLst>
              <p:tags r:id="rId1"/>
            </p:custDataLst>
          </p:nvPr>
        </p:nvSpPr>
        <p:spPr>
          <a:xfrm>
            <a:off x="0" y="1274906"/>
            <a:ext cx="9144000" cy="43625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fr-FR" sz="2400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RC1 - Application web de visualisation et d interprétation de consommation électrique personnelle</a:t>
            </a:r>
          </a:p>
          <a:p>
            <a:pPr marL="0" lvl="0" indent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fr-FR" sz="2400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Danguin – Garcia</a:t>
            </a:r>
          </a:p>
          <a:p>
            <a:pPr marL="0" lvl="0" indent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fr-FR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https://github.com/Jikhai/LIGHT-DASH</a:t>
            </a:r>
          </a:p>
          <a:p>
            <a:pPr marL="0" lvl="0" indent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fr-FR" sz="2400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Shape 54"/>
          <p:cNvSpPr/>
          <p:nvPr>
            <p:custDataLst>
              <p:tags r:id="rId2"/>
            </p:custDataLst>
          </p:nvPr>
        </p:nvSpPr>
        <p:spPr>
          <a:xfrm>
            <a:off x="8458200" y="4478717"/>
            <a:ext cx="540000" cy="540000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0000"/>
                </a:solidFill>
              </a:rPr>
              <a:t> </a:t>
            </a:r>
            <a:fld id="{706CA1FA-E463-4A29-B48F-191BCB7FEFB3}" type="slidenum">
              <a:rPr lang="fr-FR" smtClean="0">
                <a:solidFill>
                  <a:srgbClr val="FF0000"/>
                </a:solidFill>
              </a:rPr>
              <a:t>1</a:t>
            </a:fld>
            <a:endParaRPr dirty="0">
              <a:solidFill>
                <a:srgbClr val="FF0000"/>
              </a:solidFill>
            </a:endParaRPr>
          </a:p>
        </p:txBody>
      </p:sp>
      <p:sp>
        <p:nvSpPr>
          <p:cNvPr id="55" name="Shape 55"/>
          <p:cNvSpPr/>
          <p:nvPr>
            <p:custDataLst>
              <p:tags r:id="rId3"/>
            </p:custDataLst>
          </p:nvPr>
        </p:nvSpPr>
        <p:spPr>
          <a:xfrm>
            <a:off x="0" y="236100"/>
            <a:ext cx="9144000" cy="916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☰							</a:t>
            </a:r>
            <a:r>
              <a:rPr lang="fr-FR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LIGHT-DASH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Shape 57"/>
          <p:cNvSpPr/>
          <p:nvPr>
            <p:custDataLst>
              <p:tags r:id="rId4"/>
            </p:custDataLst>
          </p:nvPr>
        </p:nvSpPr>
        <p:spPr>
          <a:xfrm>
            <a:off x="0" y="0"/>
            <a:ext cx="9144000" cy="236100"/>
          </a:xfrm>
          <a:prstGeom prst="rect">
            <a:avLst/>
          </a:prstGeom>
          <a:solidFill>
            <a:srgbClr val="000F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LIFPROJET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" y="4236935"/>
            <a:ext cx="1231900" cy="78178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55"/>
          <p:cNvSpPr/>
          <p:nvPr>
            <p:custDataLst>
              <p:tags r:id="rId1"/>
            </p:custDataLst>
          </p:nvPr>
        </p:nvSpPr>
        <p:spPr>
          <a:xfrm>
            <a:off x="0" y="236100"/>
            <a:ext cx="9144000" cy="916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☰							</a:t>
            </a:r>
            <a:r>
              <a:rPr lang="fr-FR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LIGHT-DASH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Shape 84"/>
          <p:cNvSpPr/>
          <p:nvPr>
            <p:custDataLst>
              <p:tags r:id="rId2"/>
            </p:custDataLst>
          </p:nvPr>
        </p:nvSpPr>
        <p:spPr>
          <a:xfrm>
            <a:off x="0" y="1037226"/>
            <a:ext cx="9144000" cy="447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Shape 89"/>
          <p:cNvSpPr/>
          <p:nvPr>
            <p:custDataLst>
              <p:tags r:id="rId3"/>
            </p:custDataLst>
          </p:nvPr>
        </p:nvSpPr>
        <p:spPr>
          <a:xfrm>
            <a:off x="6843600" y="1483165"/>
            <a:ext cx="1512000" cy="381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  <p:custDataLst>
              <p:tags r:id="rId4"/>
            </p:custDataLst>
          </p:nvPr>
        </p:nvSpPr>
        <p:spPr>
          <a:xfrm>
            <a:off x="8501486" y="4663217"/>
            <a:ext cx="548700" cy="393600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bg1"/>
                </a:solidFill>
              </a:rPr>
              <a:t>10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Shape 57"/>
          <p:cNvSpPr/>
          <p:nvPr>
            <p:custDataLst>
              <p:tags r:id="rId5"/>
            </p:custDataLst>
          </p:nvPr>
        </p:nvSpPr>
        <p:spPr>
          <a:xfrm>
            <a:off x="0" y="0"/>
            <a:ext cx="9144000" cy="236100"/>
          </a:xfrm>
          <a:prstGeom prst="rect">
            <a:avLst/>
          </a:prstGeom>
          <a:solidFill>
            <a:srgbClr val="000F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LIFPROJET</a:t>
            </a:r>
            <a:endParaRPr lang="fr-FR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Shape 85"/>
          <p:cNvSpPr txBox="1"/>
          <p:nvPr>
            <p:custDataLst>
              <p:tags r:id="rId6"/>
            </p:custDataLst>
          </p:nvPr>
        </p:nvSpPr>
        <p:spPr>
          <a:xfrm>
            <a:off x="2306700" y="1010380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Concept, Projet</a:t>
            </a:r>
          </a:p>
        </p:txBody>
      </p:sp>
      <p:sp>
        <p:nvSpPr>
          <p:cNvPr id="28" name="Shape 85"/>
          <p:cNvSpPr txBox="1"/>
          <p:nvPr>
            <p:custDataLst>
              <p:tags r:id="rId7"/>
            </p:custDataLst>
          </p:nvPr>
        </p:nvSpPr>
        <p:spPr>
          <a:xfrm>
            <a:off x="794700" y="1011525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1050" dirty="0"/>
          </a:p>
        </p:txBody>
      </p:sp>
      <p:sp>
        <p:nvSpPr>
          <p:cNvPr id="31" name="Shape 54"/>
          <p:cNvSpPr/>
          <p:nvPr>
            <p:custDataLst>
              <p:tags r:id="rId8"/>
            </p:custDataLst>
          </p:nvPr>
        </p:nvSpPr>
        <p:spPr>
          <a:xfrm>
            <a:off x="8458200" y="4478717"/>
            <a:ext cx="540000" cy="540000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22267849-91A9-4390-B642-B1A9B6502BB5}" type="slidenum">
              <a:rPr lang="fr-FR" smtClean="0">
                <a:solidFill>
                  <a:srgbClr val="FF0000"/>
                </a:solidFill>
              </a:rPr>
              <a:t>10</a:t>
            </a:fld>
            <a:endParaRPr dirty="0">
              <a:solidFill>
                <a:srgbClr val="FF0000"/>
              </a:solidFill>
            </a:endParaRPr>
          </a:p>
        </p:txBody>
      </p:sp>
      <p:sp>
        <p:nvSpPr>
          <p:cNvPr id="15" name="Shape 85"/>
          <p:cNvSpPr txBox="1"/>
          <p:nvPr>
            <p:custDataLst>
              <p:tags r:id="rId9"/>
            </p:custDataLst>
          </p:nvPr>
        </p:nvSpPr>
        <p:spPr>
          <a:xfrm>
            <a:off x="3810600" y="1008134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Technologies, Choix</a:t>
            </a:r>
          </a:p>
        </p:txBody>
      </p:sp>
      <p:sp>
        <p:nvSpPr>
          <p:cNvPr id="16" name="Shape 85"/>
          <p:cNvSpPr txBox="1"/>
          <p:nvPr>
            <p:custDataLst>
              <p:tags r:id="rId10"/>
            </p:custDataLst>
          </p:nvPr>
        </p:nvSpPr>
        <p:spPr>
          <a:xfrm>
            <a:off x="5325300" y="1010455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Avancement</a:t>
            </a:r>
          </a:p>
        </p:txBody>
      </p:sp>
      <p:sp>
        <p:nvSpPr>
          <p:cNvPr id="17" name="Shape 85"/>
          <p:cNvSpPr txBox="1"/>
          <p:nvPr>
            <p:custDataLst>
              <p:tags r:id="rId11"/>
            </p:custDataLst>
          </p:nvPr>
        </p:nvSpPr>
        <p:spPr>
          <a:xfrm>
            <a:off x="6834600" y="1008209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Bilan</a:t>
            </a:r>
          </a:p>
        </p:txBody>
      </p:sp>
    </p:spTree>
    <p:extLst>
      <p:ext uri="{BB962C8B-B14F-4D97-AF65-F5344CB8AC3E}">
        <p14:creationId xmlns:p14="http://schemas.microsoft.com/office/powerpoint/2010/main" val="3827992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idx="12"/>
            <p:custDataLst>
              <p:tags r:id="rId1"/>
            </p:custDataLst>
          </p:nvPr>
        </p:nvSpPr>
        <p:spPr>
          <a:xfrm>
            <a:off x="8501486" y="4663217"/>
            <a:ext cx="548700" cy="393600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bg1"/>
                </a:solidFill>
              </a:rPr>
              <a:t>11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Shape 57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36100"/>
          </a:xfrm>
          <a:prstGeom prst="rect">
            <a:avLst/>
          </a:prstGeom>
          <a:solidFill>
            <a:srgbClr val="000F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LIFPROJET</a:t>
            </a:r>
            <a:endParaRPr lang="fr-FR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Shape 58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509500" y="3438553"/>
            <a:ext cx="4125000" cy="1224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Tx/>
              <a:buNone/>
            </a:pPr>
            <a:r>
              <a:rPr lang="fr-FR" sz="2400" dirty="0">
                <a:latin typeface="Roboto"/>
                <a:ea typeface="Roboto"/>
                <a:cs typeface="Roboto"/>
                <a:sym typeface="Roboto"/>
              </a:rPr>
              <a:t>Merci pour votre écoute.</a:t>
            </a:r>
            <a:endParaRPr lang="fr" sz="24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358125" y="1694033"/>
            <a:ext cx="2427750" cy="2427750"/>
          </a:xfrm>
          <a:prstGeom prst="rect">
            <a:avLst/>
          </a:prstGeom>
        </p:spPr>
      </p:pic>
      <p:sp>
        <p:nvSpPr>
          <p:cNvPr id="12" name="Shape 54"/>
          <p:cNvSpPr/>
          <p:nvPr>
            <p:custDataLst>
              <p:tags r:id="rId5"/>
            </p:custDataLst>
          </p:nvPr>
        </p:nvSpPr>
        <p:spPr>
          <a:xfrm>
            <a:off x="8458200" y="4478717"/>
            <a:ext cx="540000" cy="540000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7AAA319B-A338-4D06-B445-9E5B6604913C}" type="slidenum">
              <a:rPr lang="fr-FR" smtClean="0">
                <a:solidFill>
                  <a:srgbClr val="FF0000"/>
                </a:solidFill>
              </a:rPr>
              <a:t>11</a:t>
            </a:fld>
            <a:endParaRPr dirty="0">
              <a:solidFill>
                <a:srgbClr val="FF0000"/>
              </a:solidFill>
            </a:endParaRPr>
          </a:p>
        </p:txBody>
      </p:sp>
      <p:sp>
        <p:nvSpPr>
          <p:cNvPr id="10" name="Shape 55"/>
          <p:cNvSpPr/>
          <p:nvPr>
            <p:custDataLst>
              <p:tags r:id="rId6"/>
            </p:custDataLst>
          </p:nvPr>
        </p:nvSpPr>
        <p:spPr>
          <a:xfrm>
            <a:off x="0" y="236100"/>
            <a:ext cx="9144000" cy="916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☰							</a:t>
            </a:r>
            <a:r>
              <a:rPr lang="fr-FR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LIGHT-DASH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61031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7B7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55"/>
          <p:cNvSpPr/>
          <p:nvPr>
            <p:custDataLst>
              <p:tags r:id="rId1"/>
            </p:custDataLst>
          </p:nvPr>
        </p:nvSpPr>
        <p:spPr>
          <a:xfrm>
            <a:off x="0" y="236100"/>
            <a:ext cx="9144000" cy="916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☰						        </a:t>
            </a:r>
            <a:r>
              <a:rPr lang="fr-FR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LIGHT-DASH </a:t>
            </a:r>
            <a:r>
              <a:rPr lang="fr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11700" y="1152475"/>
            <a:ext cx="406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70" name="Shape 70"/>
          <p:cNvSpPr/>
          <p:nvPr>
            <p:custDataLst>
              <p:tags r:id="rId3"/>
            </p:custDataLst>
          </p:nvPr>
        </p:nvSpPr>
        <p:spPr>
          <a:xfrm>
            <a:off x="0" y="236100"/>
            <a:ext cx="4715400" cy="492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311700" y="1152475"/>
            <a:ext cx="4064400" cy="35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fr-FR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fr-FR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Concept, et projet</a:t>
            </a: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fr-FR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Technologies et choix techniques</a:t>
            </a: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fr-FR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Avancement</a:t>
            </a: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fr-FR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Bilan</a:t>
            </a:r>
          </a:p>
          <a:p>
            <a:pPr lvl="0" indent="-317500">
              <a:lnSpc>
                <a:spcPct val="200000"/>
              </a:lnSpc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fr-FR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Démonstration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311700" y="407950"/>
            <a:ext cx="406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Sommaire</a:t>
            </a:r>
            <a:endParaRPr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Shape 57"/>
          <p:cNvSpPr/>
          <p:nvPr>
            <p:custDataLst>
              <p:tags r:id="rId6"/>
            </p:custDataLst>
          </p:nvPr>
        </p:nvSpPr>
        <p:spPr>
          <a:xfrm>
            <a:off x="0" y="0"/>
            <a:ext cx="9144000" cy="236100"/>
          </a:xfrm>
          <a:prstGeom prst="rect">
            <a:avLst/>
          </a:prstGeom>
          <a:solidFill>
            <a:srgbClr val="000F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LIFPROJET</a:t>
            </a:r>
            <a:endParaRPr lang="fr-FR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Shape 54"/>
          <p:cNvSpPr/>
          <p:nvPr>
            <p:custDataLst>
              <p:tags r:id="rId7"/>
            </p:custDataLst>
          </p:nvPr>
        </p:nvSpPr>
        <p:spPr>
          <a:xfrm>
            <a:off x="8458200" y="4478717"/>
            <a:ext cx="540000" cy="540000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0000"/>
                </a:solidFill>
              </a:rPr>
              <a:t> </a:t>
            </a:r>
            <a:fld id="{937BD563-4318-4C0A-B517-0549732BC530}" type="slidenum">
              <a:rPr lang="fr-FR" smtClean="0">
                <a:solidFill>
                  <a:srgbClr val="FF0000"/>
                </a:solidFill>
              </a:rPr>
              <a:t>2</a:t>
            </a:fld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55"/>
          <p:cNvSpPr/>
          <p:nvPr>
            <p:custDataLst>
              <p:tags r:id="rId1"/>
            </p:custDataLst>
          </p:nvPr>
        </p:nvSpPr>
        <p:spPr>
          <a:xfrm>
            <a:off x="0" y="236100"/>
            <a:ext cx="9144000" cy="916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☰							</a:t>
            </a:r>
            <a:r>
              <a:rPr lang="fr-FR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LIGHT-DASH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Shape 84"/>
          <p:cNvSpPr/>
          <p:nvPr>
            <p:custDataLst>
              <p:tags r:id="rId2"/>
            </p:custDataLst>
          </p:nvPr>
        </p:nvSpPr>
        <p:spPr>
          <a:xfrm>
            <a:off x="0" y="1037226"/>
            <a:ext cx="9144000" cy="447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Shape 89"/>
          <p:cNvSpPr/>
          <p:nvPr>
            <p:custDataLst>
              <p:tags r:id="rId3"/>
            </p:custDataLst>
          </p:nvPr>
        </p:nvSpPr>
        <p:spPr>
          <a:xfrm>
            <a:off x="794700" y="1483679"/>
            <a:ext cx="1512000" cy="381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  <p:custDataLst>
              <p:tags r:id="rId4"/>
            </p:custDataLst>
          </p:nvPr>
        </p:nvSpPr>
        <p:spPr>
          <a:xfrm>
            <a:off x="8501486" y="4663217"/>
            <a:ext cx="548700" cy="393600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bg1"/>
                </a:solidFill>
              </a:rPr>
              <a:t>3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Shape 57"/>
          <p:cNvSpPr/>
          <p:nvPr>
            <p:custDataLst>
              <p:tags r:id="rId5"/>
            </p:custDataLst>
          </p:nvPr>
        </p:nvSpPr>
        <p:spPr>
          <a:xfrm>
            <a:off x="0" y="0"/>
            <a:ext cx="9144000" cy="236100"/>
          </a:xfrm>
          <a:prstGeom prst="rect">
            <a:avLst/>
          </a:prstGeom>
          <a:solidFill>
            <a:srgbClr val="000F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LIFPROJET</a:t>
            </a:r>
            <a:endParaRPr lang="fr-FR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Shape 85"/>
          <p:cNvSpPr txBox="1"/>
          <p:nvPr>
            <p:custDataLst>
              <p:tags r:id="rId6"/>
            </p:custDataLst>
          </p:nvPr>
        </p:nvSpPr>
        <p:spPr>
          <a:xfrm>
            <a:off x="2306700" y="1010380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Concept, Projet </a:t>
            </a:r>
          </a:p>
        </p:txBody>
      </p:sp>
      <p:sp>
        <p:nvSpPr>
          <p:cNvPr id="28" name="Shape 85"/>
          <p:cNvSpPr txBox="1"/>
          <p:nvPr>
            <p:custDataLst>
              <p:tags r:id="rId7"/>
            </p:custDataLst>
          </p:nvPr>
        </p:nvSpPr>
        <p:spPr>
          <a:xfrm>
            <a:off x="794700" y="1011525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1050" dirty="0"/>
          </a:p>
        </p:txBody>
      </p:sp>
      <p:sp>
        <p:nvSpPr>
          <p:cNvPr id="31" name="Shape 54"/>
          <p:cNvSpPr/>
          <p:nvPr>
            <p:custDataLst>
              <p:tags r:id="rId8"/>
            </p:custDataLst>
          </p:nvPr>
        </p:nvSpPr>
        <p:spPr>
          <a:xfrm>
            <a:off x="8458200" y="4478717"/>
            <a:ext cx="540000" cy="540000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0000"/>
                </a:solidFill>
              </a:rPr>
              <a:t> </a:t>
            </a:r>
            <a:fld id="{22267849-91A9-4390-B642-B1A9B6502BB5}" type="slidenum">
              <a:rPr lang="fr-FR" smtClean="0">
                <a:solidFill>
                  <a:srgbClr val="FF0000"/>
                </a:solidFill>
              </a:rPr>
              <a:t>3</a:t>
            </a:fld>
            <a:endParaRPr dirty="0">
              <a:solidFill>
                <a:srgbClr val="FF0000"/>
              </a:solidFill>
            </a:endParaRPr>
          </a:p>
        </p:txBody>
      </p:sp>
      <p:sp>
        <p:nvSpPr>
          <p:cNvPr id="15" name="Shape 85"/>
          <p:cNvSpPr txBox="1"/>
          <p:nvPr>
            <p:custDataLst>
              <p:tags r:id="rId9"/>
            </p:custDataLst>
          </p:nvPr>
        </p:nvSpPr>
        <p:spPr>
          <a:xfrm>
            <a:off x="3810600" y="1008134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Technologies, Choix</a:t>
            </a:r>
          </a:p>
        </p:txBody>
      </p:sp>
      <p:sp>
        <p:nvSpPr>
          <p:cNvPr id="16" name="Shape 85"/>
          <p:cNvSpPr txBox="1"/>
          <p:nvPr>
            <p:custDataLst>
              <p:tags r:id="rId10"/>
            </p:custDataLst>
          </p:nvPr>
        </p:nvSpPr>
        <p:spPr>
          <a:xfrm>
            <a:off x="5325300" y="1010455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Avancement</a:t>
            </a:r>
          </a:p>
        </p:txBody>
      </p:sp>
      <p:sp>
        <p:nvSpPr>
          <p:cNvPr id="17" name="Shape 85"/>
          <p:cNvSpPr txBox="1"/>
          <p:nvPr>
            <p:custDataLst>
              <p:tags r:id="rId11"/>
            </p:custDataLst>
          </p:nvPr>
        </p:nvSpPr>
        <p:spPr>
          <a:xfrm>
            <a:off x="6834600" y="1008209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Bilan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A39A336-D87C-45BC-90FA-A67BE15CA52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9020" y="1777509"/>
            <a:ext cx="2243359" cy="312989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4156431-57F6-4309-8340-4DC3AD8A270B}"/>
              </a:ext>
            </a:extLst>
          </p:cNvPr>
          <p:cNvSpPr txBox="1"/>
          <p:nvPr/>
        </p:nvSpPr>
        <p:spPr>
          <a:xfrm>
            <a:off x="2672379" y="3952385"/>
            <a:ext cx="6154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LIGHT-DASH :</a:t>
            </a:r>
            <a:br>
              <a:rPr lang="en-US" i="1" dirty="0"/>
            </a:br>
            <a:r>
              <a:rPr lang="en-US" i="1" dirty="0" err="1"/>
              <a:t>LInky</a:t>
            </a:r>
            <a:r>
              <a:rPr lang="en-US" i="1" dirty="0"/>
              <a:t> Graphical watt-Hour Treatment Data Acquirement via Serial Hardware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48DF72-10EB-47CB-BC49-AF1F52FA47D7}"/>
              </a:ext>
            </a:extLst>
          </p:cNvPr>
          <p:cNvSpPr txBox="1"/>
          <p:nvPr/>
        </p:nvSpPr>
        <p:spPr>
          <a:xfrm>
            <a:off x="2672379" y="2434318"/>
            <a:ext cx="4314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 Un Linky, c’est ça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889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55"/>
          <p:cNvSpPr/>
          <p:nvPr>
            <p:custDataLst>
              <p:tags r:id="rId1"/>
            </p:custDataLst>
          </p:nvPr>
        </p:nvSpPr>
        <p:spPr>
          <a:xfrm>
            <a:off x="0" y="236100"/>
            <a:ext cx="9144000" cy="916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☰							</a:t>
            </a:r>
            <a:r>
              <a:rPr lang="fr-FR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LIGHT-DASH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11700" y="1605388"/>
            <a:ext cx="8520600" cy="29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endParaRPr lang="fr-FR" dirty="0"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spcAft>
                <a:spcPts val="1600"/>
              </a:spcAft>
              <a:buFontTx/>
              <a:buChar char="-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Shape 84"/>
          <p:cNvSpPr/>
          <p:nvPr>
            <p:custDataLst>
              <p:tags r:id="rId3"/>
            </p:custDataLst>
          </p:nvPr>
        </p:nvSpPr>
        <p:spPr>
          <a:xfrm>
            <a:off x="0" y="1037226"/>
            <a:ext cx="9144000" cy="447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Shape 89"/>
          <p:cNvSpPr/>
          <p:nvPr>
            <p:custDataLst>
              <p:tags r:id="rId4"/>
            </p:custDataLst>
          </p:nvPr>
        </p:nvSpPr>
        <p:spPr>
          <a:xfrm>
            <a:off x="2309400" y="1483165"/>
            <a:ext cx="1512000" cy="381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  <p:custDataLst>
              <p:tags r:id="rId5"/>
            </p:custDataLst>
          </p:nvPr>
        </p:nvSpPr>
        <p:spPr>
          <a:xfrm>
            <a:off x="8501486" y="4663217"/>
            <a:ext cx="548700" cy="393600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bg1"/>
                </a:solidFill>
              </a:rPr>
              <a:t>4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Shape 57"/>
          <p:cNvSpPr/>
          <p:nvPr>
            <p:custDataLst>
              <p:tags r:id="rId6"/>
            </p:custDataLst>
          </p:nvPr>
        </p:nvSpPr>
        <p:spPr>
          <a:xfrm>
            <a:off x="0" y="0"/>
            <a:ext cx="9144000" cy="236100"/>
          </a:xfrm>
          <a:prstGeom prst="rect">
            <a:avLst/>
          </a:prstGeom>
          <a:solidFill>
            <a:srgbClr val="000F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LIFPROJET</a:t>
            </a:r>
            <a:endParaRPr lang="fr-FR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Shape 85"/>
          <p:cNvSpPr txBox="1"/>
          <p:nvPr>
            <p:custDataLst>
              <p:tags r:id="rId7"/>
            </p:custDataLst>
          </p:nvPr>
        </p:nvSpPr>
        <p:spPr>
          <a:xfrm>
            <a:off x="2306700" y="1010380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Concept, Projet</a:t>
            </a:r>
          </a:p>
        </p:txBody>
      </p:sp>
      <p:sp>
        <p:nvSpPr>
          <p:cNvPr id="28" name="Shape 85"/>
          <p:cNvSpPr txBox="1"/>
          <p:nvPr>
            <p:custDataLst>
              <p:tags r:id="rId8"/>
            </p:custDataLst>
          </p:nvPr>
        </p:nvSpPr>
        <p:spPr>
          <a:xfrm>
            <a:off x="794700" y="1011525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1050" dirty="0"/>
          </a:p>
        </p:txBody>
      </p:sp>
      <p:sp>
        <p:nvSpPr>
          <p:cNvPr id="31" name="Shape 54"/>
          <p:cNvSpPr/>
          <p:nvPr>
            <p:custDataLst>
              <p:tags r:id="rId9"/>
            </p:custDataLst>
          </p:nvPr>
        </p:nvSpPr>
        <p:spPr>
          <a:xfrm>
            <a:off x="8458200" y="4478717"/>
            <a:ext cx="540000" cy="540000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0000"/>
                </a:solidFill>
              </a:rPr>
              <a:t> </a:t>
            </a:r>
            <a:fld id="{22267849-91A9-4390-B642-B1A9B6502BB5}" type="slidenum">
              <a:rPr lang="fr-FR" smtClean="0">
                <a:solidFill>
                  <a:srgbClr val="FF0000"/>
                </a:solidFill>
              </a:rPr>
              <a:t>4</a:t>
            </a:fld>
            <a:endParaRPr dirty="0">
              <a:solidFill>
                <a:srgbClr val="FF0000"/>
              </a:solidFill>
            </a:endParaRPr>
          </a:p>
        </p:txBody>
      </p:sp>
      <p:sp>
        <p:nvSpPr>
          <p:cNvPr id="15" name="Shape 85"/>
          <p:cNvSpPr txBox="1"/>
          <p:nvPr>
            <p:custDataLst>
              <p:tags r:id="rId10"/>
            </p:custDataLst>
          </p:nvPr>
        </p:nvSpPr>
        <p:spPr>
          <a:xfrm>
            <a:off x="3810600" y="1008134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Technologies, Choix</a:t>
            </a:r>
          </a:p>
        </p:txBody>
      </p:sp>
      <p:sp>
        <p:nvSpPr>
          <p:cNvPr id="16" name="Shape 85"/>
          <p:cNvSpPr txBox="1"/>
          <p:nvPr>
            <p:custDataLst>
              <p:tags r:id="rId11"/>
            </p:custDataLst>
          </p:nvPr>
        </p:nvSpPr>
        <p:spPr>
          <a:xfrm>
            <a:off x="5325300" y="1010455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Avancement</a:t>
            </a:r>
          </a:p>
        </p:txBody>
      </p:sp>
      <p:sp>
        <p:nvSpPr>
          <p:cNvPr id="17" name="Shape 85"/>
          <p:cNvSpPr txBox="1"/>
          <p:nvPr>
            <p:custDataLst>
              <p:tags r:id="rId12"/>
            </p:custDataLst>
          </p:nvPr>
        </p:nvSpPr>
        <p:spPr>
          <a:xfrm>
            <a:off x="6834600" y="1008209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Bilan</a:t>
            </a:r>
          </a:p>
        </p:txBody>
      </p:sp>
      <p:pic>
        <p:nvPicPr>
          <p:cNvPr id="1026" name="Picture 2" descr="&lt;EMPTY&gt;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238" y="2431563"/>
            <a:ext cx="1143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F705B1E5-141C-40F7-8A39-6C6E431517B0}"/>
              </a:ext>
            </a:extLst>
          </p:cNvPr>
          <p:cNvPicPr/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240" y="1747640"/>
            <a:ext cx="5760720" cy="315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65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55"/>
          <p:cNvSpPr/>
          <p:nvPr>
            <p:custDataLst>
              <p:tags r:id="rId1"/>
            </p:custDataLst>
          </p:nvPr>
        </p:nvSpPr>
        <p:spPr>
          <a:xfrm>
            <a:off x="0" y="236100"/>
            <a:ext cx="9144000" cy="916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☰							</a:t>
            </a:r>
            <a:r>
              <a:rPr lang="fr-FR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LIGHT-DASH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11700" y="1605388"/>
            <a:ext cx="8520600" cy="29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endParaRPr lang="fr-FR" dirty="0"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spcAft>
                <a:spcPts val="1600"/>
              </a:spcAft>
              <a:buFontTx/>
              <a:buChar char="-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Shape 84"/>
          <p:cNvSpPr/>
          <p:nvPr>
            <p:custDataLst>
              <p:tags r:id="rId3"/>
            </p:custDataLst>
          </p:nvPr>
        </p:nvSpPr>
        <p:spPr>
          <a:xfrm>
            <a:off x="0" y="1037226"/>
            <a:ext cx="9144000" cy="447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Shape 89"/>
          <p:cNvSpPr/>
          <p:nvPr>
            <p:custDataLst>
              <p:tags r:id="rId4"/>
            </p:custDataLst>
          </p:nvPr>
        </p:nvSpPr>
        <p:spPr>
          <a:xfrm>
            <a:off x="2309400" y="1483165"/>
            <a:ext cx="1512000" cy="381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  <p:custDataLst>
              <p:tags r:id="rId5"/>
            </p:custDataLst>
          </p:nvPr>
        </p:nvSpPr>
        <p:spPr>
          <a:xfrm>
            <a:off x="8501486" y="4663217"/>
            <a:ext cx="548700" cy="393600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bg1"/>
                </a:solidFill>
              </a:rPr>
              <a:t>5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Shape 57"/>
          <p:cNvSpPr/>
          <p:nvPr>
            <p:custDataLst>
              <p:tags r:id="rId6"/>
            </p:custDataLst>
          </p:nvPr>
        </p:nvSpPr>
        <p:spPr>
          <a:xfrm>
            <a:off x="0" y="0"/>
            <a:ext cx="9144000" cy="236100"/>
          </a:xfrm>
          <a:prstGeom prst="rect">
            <a:avLst/>
          </a:prstGeom>
          <a:solidFill>
            <a:srgbClr val="000F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LIFPROJET</a:t>
            </a:r>
            <a:endParaRPr lang="fr-FR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Shape 85"/>
          <p:cNvSpPr txBox="1"/>
          <p:nvPr>
            <p:custDataLst>
              <p:tags r:id="rId7"/>
            </p:custDataLst>
          </p:nvPr>
        </p:nvSpPr>
        <p:spPr>
          <a:xfrm>
            <a:off x="2306700" y="1010380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Concept, Projet</a:t>
            </a:r>
          </a:p>
        </p:txBody>
      </p:sp>
      <p:sp>
        <p:nvSpPr>
          <p:cNvPr id="28" name="Shape 85"/>
          <p:cNvSpPr txBox="1"/>
          <p:nvPr>
            <p:custDataLst>
              <p:tags r:id="rId8"/>
            </p:custDataLst>
          </p:nvPr>
        </p:nvSpPr>
        <p:spPr>
          <a:xfrm>
            <a:off x="794700" y="1011525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1050" dirty="0"/>
          </a:p>
        </p:txBody>
      </p:sp>
      <p:sp>
        <p:nvSpPr>
          <p:cNvPr id="31" name="Shape 54"/>
          <p:cNvSpPr/>
          <p:nvPr>
            <p:custDataLst>
              <p:tags r:id="rId9"/>
            </p:custDataLst>
          </p:nvPr>
        </p:nvSpPr>
        <p:spPr>
          <a:xfrm>
            <a:off x="8458200" y="4478717"/>
            <a:ext cx="540000" cy="540000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0000"/>
                </a:solidFill>
              </a:rPr>
              <a:t> </a:t>
            </a:r>
            <a:fld id="{22267849-91A9-4390-B642-B1A9B6502BB5}" type="slidenum">
              <a:rPr lang="fr-FR" smtClean="0">
                <a:solidFill>
                  <a:srgbClr val="FF0000"/>
                </a:solidFill>
              </a:rPr>
              <a:t>5</a:t>
            </a:fld>
            <a:endParaRPr dirty="0">
              <a:solidFill>
                <a:srgbClr val="FF0000"/>
              </a:solidFill>
            </a:endParaRPr>
          </a:p>
        </p:txBody>
      </p:sp>
      <p:sp>
        <p:nvSpPr>
          <p:cNvPr id="15" name="Shape 85"/>
          <p:cNvSpPr txBox="1"/>
          <p:nvPr>
            <p:custDataLst>
              <p:tags r:id="rId10"/>
            </p:custDataLst>
          </p:nvPr>
        </p:nvSpPr>
        <p:spPr>
          <a:xfrm>
            <a:off x="3810600" y="1008134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Technologies, Choix</a:t>
            </a:r>
          </a:p>
        </p:txBody>
      </p:sp>
      <p:sp>
        <p:nvSpPr>
          <p:cNvPr id="16" name="Shape 85"/>
          <p:cNvSpPr txBox="1"/>
          <p:nvPr>
            <p:custDataLst>
              <p:tags r:id="rId11"/>
            </p:custDataLst>
          </p:nvPr>
        </p:nvSpPr>
        <p:spPr>
          <a:xfrm>
            <a:off x="5325300" y="1010455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Avancement</a:t>
            </a:r>
          </a:p>
        </p:txBody>
      </p:sp>
      <p:sp>
        <p:nvSpPr>
          <p:cNvPr id="17" name="Shape 85"/>
          <p:cNvSpPr txBox="1"/>
          <p:nvPr>
            <p:custDataLst>
              <p:tags r:id="rId12"/>
            </p:custDataLst>
          </p:nvPr>
        </p:nvSpPr>
        <p:spPr>
          <a:xfrm>
            <a:off x="6834600" y="1008209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Bilan</a:t>
            </a:r>
          </a:p>
        </p:txBody>
      </p:sp>
      <p:pic>
        <p:nvPicPr>
          <p:cNvPr id="1026" name="Picture 2" descr="&lt;EMPTY&gt;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238" y="2431563"/>
            <a:ext cx="1143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BC48AF7D-82A8-49CC-9C16-5F5FA6B41559}"/>
              </a:ext>
            </a:extLst>
          </p:cNvPr>
          <p:cNvPicPr/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587" y="1784342"/>
            <a:ext cx="4035425" cy="253365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7457E42A-8BE4-4B02-8D92-B8A3FD8324B5}"/>
              </a:ext>
            </a:extLst>
          </p:cNvPr>
          <p:cNvPicPr/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427" y="1784342"/>
            <a:ext cx="4045585" cy="253365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59BC482B-25C3-41CD-9924-7A1573BA2EF3}"/>
              </a:ext>
            </a:extLst>
          </p:cNvPr>
          <p:cNvPicPr/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62" y="1774817"/>
            <a:ext cx="405003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3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55"/>
          <p:cNvSpPr/>
          <p:nvPr>
            <p:custDataLst>
              <p:tags r:id="rId1"/>
            </p:custDataLst>
          </p:nvPr>
        </p:nvSpPr>
        <p:spPr>
          <a:xfrm>
            <a:off x="0" y="236100"/>
            <a:ext cx="9144000" cy="916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☰							</a:t>
            </a:r>
            <a:r>
              <a:rPr lang="fr-FR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LIGHT-DASH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Shape 84"/>
          <p:cNvSpPr/>
          <p:nvPr>
            <p:custDataLst>
              <p:tags r:id="rId2"/>
            </p:custDataLst>
          </p:nvPr>
        </p:nvSpPr>
        <p:spPr>
          <a:xfrm>
            <a:off x="0" y="1037226"/>
            <a:ext cx="9144000" cy="447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Shape 89"/>
          <p:cNvSpPr/>
          <p:nvPr>
            <p:custDataLst>
              <p:tags r:id="rId3"/>
            </p:custDataLst>
          </p:nvPr>
        </p:nvSpPr>
        <p:spPr>
          <a:xfrm>
            <a:off x="3814650" y="1483165"/>
            <a:ext cx="1512000" cy="381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  <p:custDataLst>
              <p:tags r:id="rId4"/>
            </p:custDataLst>
          </p:nvPr>
        </p:nvSpPr>
        <p:spPr>
          <a:xfrm>
            <a:off x="8501486" y="4663217"/>
            <a:ext cx="548700" cy="393600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bg1"/>
                </a:solidFill>
              </a:rPr>
              <a:t>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Shape 57"/>
          <p:cNvSpPr/>
          <p:nvPr>
            <p:custDataLst>
              <p:tags r:id="rId5"/>
            </p:custDataLst>
          </p:nvPr>
        </p:nvSpPr>
        <p:spPr>
          <a:xfrm>
            <a:off x="0" y="0"/>
            <a:ext cx="9144000" cy="236100"/>
          </a:xfrm>
          <a:prstGeom prst="rect">
            <a:avLst/>
          </a:prstGeom>
          <a:solidFill>
            <a:srgbClr val="000F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LIFPROJET</a:t>
            </a:r>
            <a:endParaRPr lang="fr-FR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Shape 85"/>
          <p:cNvSpPr txBox="1"/>
          <p:nvPr>
            <p:custDataLst>
              <p:tags r:id="rId6"/>
            </p:custDataLst>
          </p:nvPr>
        </p:nvSpPr>
        <p:spPr>
          <a:xfrm>
            <a:off x="2306700" y="1010380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Concept, Projet</a:t>
            </a:r>
          </a:p>
        </p:txBody>
      </p:sp>
      <p:sp>
        <p:nvSpPr>
          <p:cNvPr id="28" name="Shape 85"/>
          <p:cNvSpPr txBox="1"/>
          <p:nvPr>
            <p:custDataLst>
              <p:tags r:id="rId7"/>
            </p:custDataLst>
          </p:nvPr>
        </p:nvSpPr>
        <p:spPr>
          <a:xfrm>
            <a:off x="794700" y="1011525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1050" dirty="0"/>
          </a:p>
        </p:txBody>
      </p:sp>
      <p:sp>
        <p:nvSpPr>
          <p:cNvPr id="31" name="Shape 54"/>
          <p:cNvSpPr/>
          <p:nvPr>
            <p:custDataLst>
              <p:tags r:id="rId8"/>
            </p:custDataLst>
          </p:nvPr>
        </p:nvSpPr>
        <p:spPr>
          <a:xfrm>
            <a:off x="8458200" y="4478717"/>
            <a:ext cx="540000" cy="540000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0000"/>
                </a:solidFill>
              </a:rPr>
              <a:t> </a:t>
            </a:r>
            <a:fld id="{22267849-91A9-4390-B642-B1A9B6502BB5}" type="slidenum">
              <a:rPr lang="fr-FR" smtClean="0">
                <a:solidFill>
                  <a:srgbClr val="FF0000"/>
                </a:solidFill>
              </a:rPr>
              <a:t>6</a:t>
            </a:fld>
            <a:endParaRPr dirty="0">
              <a:solidFill>
                <a:srgbClr val="FF0000"/>
              </a:solidFill>
            </a:endParaRPr>
          </a:p>
        </p:txBody>
      </p:sp>
      <p:sp>
        <p:nvSpPr>
          <p:cNvPr id="15" name="Shape 85"/>
          <p:cNvSpPr txBox="1"/>
          <p:nvPr>
            <p:custDataLst>
              <p:tags r:id="rId9"/>
            </p:custDataLst>
          </p:nvPr>
        </p:nvSpPr>
        <p:spPr>
          <a:xfrm>
            <a:off x="3810600" y="1008134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Technologies, Choix</a:t>
            </a:r>
          </a:p>
        </p:txBody>
      </p:sp>
      <p:sp>
        <p:nvSpPr>
          <p:cNvPr id="16" name="Shape 85"/>
          <p:cNvSpPr txBox="1"/>
          <p:nvPr>
            <p:custDataLst>
              <p:tags r:id="rId10"/>
            </p:custDataLst>
          </p:nvPr>
        </p:nvSpPr>
        <p:spPr>
          <a:xfrm>
            <a:off x="5325300" y="1010455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Avancement</a:t>
            </a:r>
          </a:p>
        </p:txBody>
      </p:sp>
      <p:sp>
        <p:nvSpPr>
          <p:cNvPr id="17" name="Shape 85"/>
          <p:cNvSpPr txBox="1"/>
          <p:nvPr>
            <p:custDataLst>
              <p:tags r:id="rId11"/>
            </p:custDataLst>
          </p:nvPr>
        </p:nvSpPr>
        <p:spPr>
          <a:xfrm>
            <a:off x="6834600" y="1008209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Bilan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A378FEA-122C-4A68-B952-BADC5ABC831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6637" y="2571750"/>
            <a:ext cx="70199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91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55"/>
          <p:cNvSpPr/>
          <p:nvPr>
            <p:custDataLst>
              <p:tags r:id="rId1"/>
            </p:custDataLst>
          </p:nvPr>
        </p:nvSpPr>
        <p:spPr>
          <a:xfrm>
            <a:off x="0" y="236100"/>
            <a:ext cx="9144000" cy="916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☰							</a:t>
            </a:r>
            <a:r>
              <a:rPr lang="fr-FR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LIGHT-DASH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Shape 84"/>
          <p:cNvSpPr/>
          <p:nvPr>
            <p:custDataLst>
              <p:tags r:id="rId2"/>
            </p:custDataLst>
          </p:nvPr>
        </p:nvSpPr>
        <p:spPr>
          <a:xfrm>
            <a:off x="0" y="1037226"/>
            <a:ext cx="9144000" cy="447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Shape 89"/>
          <p:cNvSpPr/>
          <p:nvPr>
            <p:custDataLst>
              <p:tags r:id="rId3"/>
            </p:custDataLst>
          </p:nvPr>
        </p:nvSpPr>
        <p:spPr>
          <a:xfrm>
            <a:off x="3814650" y="1483165"/>
            <a:ext cx="1512000" cy="381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  <p:custDataLst>
              <p:tags r:id="rId4"/>
            </p:custDataLst>
          </p:nvPr>
        </p:nvSpPr>
        <p:spPr>
          <a:xfrm>
            <a:off x="8501486" y="4663217"/>
            <a:ext cx="548700" cy="393600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bg1"/>
                </a:solidFill>
              </a:rPr>
              <a:t>7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Shape 57"/>
          <p:cNvSpPr/>
          <p:nvPr>
            <p:custDataLst>
              <p:tags r:id="rId5"/>
            </p:custDataLst>
          </p:nvPr>
        </p:nvSpPr>
        <p:spPr>
          <a:xfrm>
            <a:off x="0" y="0"/>
            <a:ext cx="9144000" cy="236100"/>
          </a:xfrm>
          <a:prstGeom prst="rect">
            <a:avLst/>
          </a:prstGeom>
          <a:solidFill>
            <a:srgbClr val="000F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LIFPROJET</a:t>
            </a:r>
            <a:endParaRPr lang="fr-FR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Shape 85"/>
          <p:cNvSpPr txBox="1"/>
          <p:nvPr>
            <p:custDataLst>
              <p:tags r:id="rId6"/>
            </p:custDataLst>
          </p:nvPr>
        </p:nvSpPr>
        <p:spPr>
          <a:xfrm>
            <a:off x="2306700" y="1010380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Concept, Projet</a:t>
            </a:r>
          </a:p>
        </p:txBody>
      </p:sp>
      <p:sp>
        <p:nvSpPr>
          <p:cNvPr id="28" name="Shape 85"/>
          <p:cNvSpPr txBox="1"/>
          <p:nvPr>
            <p:custDataLst>
              <p:tags r:id="rId7"/>
            </p:custDataLst>
          </p:nvPr>
        </p:nvSpPr>
        <p:spPr>
          <a:xfrm>
            <a:off x="794700" y="1011525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1050" dirty="0"/>
          </a:p>
        </p:txBody>
      </p:sp>
      <p:sp>
        <p:nvSpPr>
          <p:cNvPr id="31" name="Shape 54"/>
          <p:cNvSpPr/>
          <p:nvPr>
            <p:custDataLst>
              <p:tags r:id="rId8"/>
            </p:custDataLst>
          </p:nvPr>
        </p:nvSpPr>
        <p:spPr>
          <a:xfrm>
            <a:off x="8458200" y="4478717"/>
            <a:ext cx="540000" cy="540000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0000"/>
                </a:solidFill>
              </a:rPr>
              <a:t> </a:t>
            </a:r>
            <a:fld id="{22267849-91A9-4390-B642-B1A9B6502BB5}" type="slidenum">
              <a:rPr lang="fr-FR" smtClean="0">
                <a:solidFill>
                  <a:srgbClr val="FF0000"/>
                </a:solidFill>
              </a:rPr>
              <a:t>7</a:t>
            </a:fld>
            <a:endParaRPr dirty="0">
              <a:solidFill>
                <a:srgbClr val="FF0000"/>
              </a:solidFill>
            </a:endParaRPr>
          </a:p>
        </p:txBody>
      </p:sp>
      <p:sp>
        <p:nvSpPr>
          <p:cNvPr id="15" name="Shape 85"/>
          <p:cNvSpPr txBox="1"/>
          <p:nvPr>
            <p:custDataLst>
              <p:tags r:id="rId9"/>
            </p:custDataLst>
          </p:nvPr>
        </p:nvSpPr>
        <p:spPr>
          <a:xfrm>
            <a:off x="3810600" y="1008134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Technologies, Choix</a:t>
            </a:r>
          </a:p>
        </p:txBody>
      </p:sp>
      <p:sp>
        <p:nvSpPr>
          <p:cNvPr id="16" name="Shape 85"/>
          <p:cNvSpPr txBox="1"/>
          <p:nvPr>
            <p:custDataLst>
              <p:tags r:id="rId10"/>
            </p:custDataLst>
          </p:nvPr>
        </p:nvSpPr>
        <p:spPr>
          <a:xfrm>
            <a:off x="5325300" y="1010455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Avancement</a:t>
            </a:r>
          </a:p>
        </p:txBody>
      </p:sp>
      <p:sp>
        <p:nvSpPr>
          <p:cNvPr id="17" name="Shape 85"/>
          <p:cNvSpPr txBox="1"/>
          <p:nvPr>
            <p:custDataLst>
              <p:tags r:id="rId11"/>
            </p:custDataLst>
          </p:nvPr>
        </p:nvSpPr>
        <p:spPr>
          <a:xfrm>
            <a:off x="6834600" y="1008209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Bilan</a:t>
            </a:r>
          </a:p>
        </p:txBody>
      </p:sp>
    </p:spTree>
    <p:extLst>
      <p:ext uri="{BB962C8B-B14F-4D97-AF65-F5344CB8AC3E}">
        <p14:creationId xmlns:p14="http://schemas.microsoft.com/office/powerpoint/2010/main" val="4202928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55"/>
          <p:cNvSpPr/>
          <p:nvPr>
            <p:custDataLst>
              <p:tags r:id="rId1"/>
            </p:custDataLst>
          </p:nvPr>
        </p:nvSpPr>
        <p:spPr>
          <a:xfrm>
            <a:off x="0" y="236100"/>
            <a:ext cx="9144000" cy="916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☰							</a:t>
            </a:r>
            <a:r>
              <a:rPr lang="fr-FR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LIGHT-DASH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Shape 84"/>
          <p:cNvSpPr/>
          <p:nvPr>
            <p:custDataLst>
              <p:tags r:id="rId2"/>
            </p:custDataLst>
          </p:nvPr>
        </p:nvSpPr>
        <p:spPr>
          <a:xfrm>
            <a:off x="0" y="1037226"/>
            <a:ext cx="9144000" cy="447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Shape 89"/>
          <p:cNvSpPr/>
          <p:nvPr>
            <p:custDataLst>
              <p:tags r:id="rId3"/>
            </p:custDataLst>
          </p:nvPr>
        </p:nvSpPr>
        <p:spPr>
          <a:xfrm>
            <a:off x="5376750" y="1483165"/>
            <a:ext cx="1512000" cy="381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  <p:custDataLst>
              <p:tags r:id="rId4"/>
            </p:custDataLst>
          </p:nvPr>
        </p:nvSpPr>
        <p:spPr>
          <a:xfrm>
            <a:off x="8501486" y="4663217"/>
            <a:ext cx="548700" cy="393600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bg1"/>
                </a:solidFill>
              </a:rPr>
              <a:t>8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Shape 57"/>
          <p:cNvSpPr/>
          <p:nvPr>
            <p:custDataLst>
              <p:tags r:id="rId5"/>
            </p:custDataLst>
          </p:nvPr>
        </p:nvSpPr>
        <p:spPr>
          <a:xfrm>
            <a:off x="0" y="0"/>
            <a:ext cx="9144000" cy="236100"/>
          </a:xfrm>
          <a:prstGeom prst="rect">
            <a:avLst/>
          </a:prstGeom>
          <a:solidFill>
            <a:srgbClr val="000F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LIFPROJET</a:t>
            </a:r>
            <a:endParaRPr lang="fr-FR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Shape 85"/>
          <p:cNvSpPr txBox="1"/>
          <p:nvPr>
            <p:custDataLst>
              <p:tags r:id="rId6"/>
            </p:custDataLst>
          </p:nvPr>
        </p:nvSpPr>
        <p:spPr>
          <a:xfrm>
            <a:off x="2306700" y="1010380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Concept, Projet</a:t>
            </a:r>
          </a:p>
        </p:txBody>
      </p:sp>
      <p:sp>
        <p:nvSpPr>
          <p:cNvPr id="28" name="Shape 85"/>
          <p:cNvSpPr txBox="1"/>
          <p:nvPr>
            <p:custDataLst>
              <p:tags r:id="rId7"/>
            </p:custDataLst>
          </p:nvPr>
        </p:nvSpPr>
        <p:spPr>
          <a:xfrm>
            <a:off x="794700" y="1011525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1050" dirty="0"/>
          </a:p>
        </p:txBody>
      </p:sp>
      <p:sp>
        <p:nvSpPr>
          <p:cNvPr id="31" name="Shape 54"/>
          <p:cNvSpPr/>
          <p:nvPr>
            <p:custDataLst>
              <p:tags r:id="rId8"/>
            </p:custDataLst>
          </p:nvPr>
        </p:nvSpPr>
        <p:spPr>
          <a:xfrm>
            <a:off x="8458200" y="4478717"/>
            <a:ext cx="540000" cy="540000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0000"/>
                </a:solidFill>
              </a:rPr>
              <a:t> </a:t>
            </a:r>
            <a:fld id="{22267849-91A9-4390-B642-B1A9B6502BB5}" type="slidenum">
              <a:rPr lang="fr-FR" smtClean="0">
                <a:solidFill>
                  <a:srgbClr val="FF0000"/>
                </a:solidFill>
              </a:rPr>
              <a:t>8</a:t>
            </a:fld>
            <a:endParaRPr dirty="0">
              <a:solidFill>
                <a:srgbClr val="FF0000"/>
              </a:solidFill>
            </a:endParaRPr>
          </a:p>
        </p:txBody>
      </p:sp>
      <p:sp>
        <p:nvSpPr>
          <p:cNvPr id="15" name="Shape 85"/>
          <p:cNvSpPr txBox="1"/>
          <p:nvPr>
            <p:custDataLst>
              <p:tags r:id="rId9"/>
            </p:custDataLst>
          </p:nvPr>
        </p:nvSpPr>
        <p:spPr>
          <a:xfrm>
            <a:off x="3810600" y="1008134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Technologies, Choix</a:t>
            </a:r>
          </a:p>
        </p:txBody>
      </p:sp>
      <p:sp>
        <p:nvSpPr>
          <p:cNvPr id="16" name="Shape 85"/>
          <p:cNvSpPr txBox="1"/>
          <p:nvPr>
            <p:custDataLst>
              <p:tags r:id="rId10"/>
            </p:custDataLst>
          </p:nvPr>
        </p:nvSpPr>
        <p:spPr>
          <a:xfrm>
            <a:off x="5325300" y="1010455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Avancement</a:t>
            </a:r>
          </a:p>
        </p:txBody>
      </p:sp>
      <p:sp>
        <p:nvSpPr>
          <p:cNvPr id="17" name="Shape 85"/>
          <p:cNvSpPr txBox="1"/>
          <p:nvPr>
            <p:custDataLst>
              <p:tags r:id="rId11"/>
            </p:custDataLst>
          </p:nvPr>
        </p:nvSpPr>
        <p:spPr>
          <a:xfrm>
            <a:off x="6834600" y="1008209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Bilan</a:t>
            </a:r>
          </a:p>
        </p:txBody>
      </p:sp>
    </p:spTree>
    <p:extLst>
      <p:ext uri="{BB962C8B-B14F-4D97-AF65-F5344CB8AC3E}">
        <p14:creationId xmlns:p14="http://schemas.microsoft.com/office/powerpoint/2010/main" val="862714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55"/>
          <p:cNvSpPr/>
          <p:nvPr>
            <p:custDataLst>
              <p:tags r:id="rId1"/>
            </p:custDataLst>
          </p:nvPr>
        </p:nvSpPr>
        <p:spPr>
          <a:xfrm>
            <a:off x="0" y="236100"/>
            <a:ext cx="9144000" cy="916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☰							</a:t>
            </a:r>
            <a:r>
              <a:rPr lang="fr-FR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LIGHT-DASH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Shape 84"/>
          <p:cNvSpPr/>
          <p:nvPr>
            <p:custDataLst>
              <p:tags r:id="rId2"/>
            </p:custDataLst>
          </p:nvPr>
        </p:nvSpPr>
        <p:spPr>
          <a:xfrm>
            <a:off x="0" y="1037226"/>
            <a:ext cx="9144000" cy="447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Shape 89"/>
          <p:cNvSpPr/>
          <p:nvPr>
            <p:custDataLst>
              <p:tags r:id="rId3"/>
            </p:custDataLst>
          </p:nvPr>
        </p:nvSpPr>
        <p:spPr>
          <a:xfrm>
            <a:off x="5376750" y="1483165"/>
            <a:ext cx="1512000" cy="381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  <p:custDataLst>
              <p:tags r:id="rId4"/>
            </p:custDataLst>
          </p:nvPr>
        </p:nvSpPr>
        <p:spPr>
          <a:xfrm>
            <a:off x="8501486" y="4663217"/>
            <a:ext cx="548700" cy="393600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bg1"/>
                </a:solidFill>
              </a:rPr>
              <a:t>9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Shape 57"/>
          <p:cNvSpPr/>
          <p:nvPr>
            <p:custDataLst>
              <p:tags r:id="rId5"/>
            </p:custDataLst>
          </p:nvPr>
        </p:nvSpPr>
        <p:spPr>
          <a:xfrm>
            <a:off x="0" y="0"/>
            <a:ext cx="9144000" cy="236100"/>
          </a:xfrm>
          <a:prstGeom prst="rect">
            <a:avLst/>
          </a:prstGeom>
          <a:solidFill>
            <a:srgbClr val="000F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LIFPROJET</a:t>
            </a:r>
            <a:endParaRPr lang="fr-FR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Shape 85"/>
          <p:cNvSpPr txBox="1"/>
          <p:nvPr>
            <p:custDataLst>
              <p:tags r:id="rId6"/>
            </p:custDataLst>
          </p:nvPr>
        </p:nvSpPr>
        <p:spPr>
          <a:xfrm>
            <a:off x="2306700" y="1010380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Concept, Projet</a:t>
            </a:r>
          </a:p>
        </p:txBody>
      </p:sp>
      <p:sp>
        <p:nvSpPr>
          <p:cNvPr id="28" name="Shape 85"/>
          <p:cNvSpPr txBox="1"/>
          <p:nvPr>
            <p:custDataLst>
              <p:tags r:id="rId7"/>
            </p:custDataLst>
          </p:nvPr>
        </p:nvSpPr>
        <p:spPr>
          <a:xfrm>
            <a:off x="794700" y="1011525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1050" dirty="0"/>
          </a:p>
        </p:txBody>
      </p:sp>
      <p:sp>
        <p:nvSpPr>
          <p:cNvPr id="31" name="Shape 54"/>
          <p:cNvSpPr/>
          <p:nvPr>
            <p:custDataLst>
              <p:tags r:id="rId8"/>
            </p:custDataLst>
          </p:nvPr>
        </p:nvSpPr>
        <p:spPr>
          <a:xfrm>
            <a:off x="8458200" y="4478717"/>
            <a:ext cx="540000" cy="540000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0000"/>
                </a:solidFill>
              </a:rPr>
              <a:t> </a:t>
            </a:r>
            <a:fld id="{22267849-91A9-4390-B642-B1A9B6502BB5}" type="slidenum">
              <a:rPr lang="fr-FR" smtClean="0">
                <a:solidFill>
                  <a:srgbClr val="FF0000"/>
                </a:solidFill>
              </a:rPr>
              <a:t>9</a:t>
            </a:fld>
            <a:endParaRPr dirty="0">
              <a:solidFill>
                <a:srgbClr val="FF0000"/>
              </a:solidFill>
            </a:endParaRPr>
          </a:p>
        </p:txBody>
      </p:sp>
      <p:sp>
        <p:nvSpPr>
          <p:cNvPr id="15" name="Shape 85"/>
          <p:cNvSpPr txBox="1"/>
          <p:nvPr>
            <p:custDataLst>
              <p:tags r:id="rId9"/>
            </p:custDataLst>
          </p:nvPr>
        </p:nvSpPr>
        <p:spPr>
          <a:xfrm>
            <a:off x="3810600" y="1008134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Technologies, Choix</a:t>
            </a:r>
          </a:p>
        </p:txBody>
      </p:sp>
      <p:sp>
        <p:nvSpPr>
          <p:cNvPr id="16" name="Shape 85"/>
          <p:cNvSpPr txBox="1"/>
          <p:nvPr>
            <p:custDataLst>
              <p:tags r:id="rId10"/>
            </p:custDataLst>
          </p:nvPr>
        </p:nvSpPr>
        <p:spPr>
          <a:xfrm>
            <a:off x="5325300" y="1010455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Avancement</a:t>
            </a:r>
          </a:p>
        </p:txBody>
      </p:sp>
      <p:sp>
        <p:nvSpPr>
          <p:cNvPr id="17" name="Shape 85"/>
          <p:cNvSpPr txBox="1"/>
          <p:nvPr>
            <p:custDataLst>
              <p:tags r:id="rId11"/>
            </p:custDataLst>
          </p:nvPr>
        </p:nvSpPr>
        <p:spPr>
          <a:xfrm>
            <a:off x="6834600" y="1008209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Bilan</a:t>
            </a:r>
          </a:p>
        </p:txBody>
      </p:sp>
    </p:spTree>
    <p:extLst>
      <p:ext uri="{BB962C8B-B14F-4D97-AF65-F5344CB8AC3E}">
        <p14:creationId xmlns:p14="http://schemas.microsoft.com/office/powerpoint/2010/main" val="34135491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2317</TotalTime>
  <Words>185</Words>
  <Application>Microsoft Office PowerPoint</Application>
  <PresentationFormat>Affichage à l'écran (16:9)</PresentationFormat>
  <Paragraphs>96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Roboto</vt:lpstr>
      <vt:lpstr>Arial</vt:lpstr>
      <vt:lpstr>Simple Light</vt:lpstr>
      <vt:lpstr>Présentation PowerPoint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Post DUT</dc:title>
  <dc:creator>Avak Yeramian</dc:creator>
  <cp:lastModifiedBy>Axel Danguin</cp:lastModifiedBy>
  <cp:revision>94</cp:revision>
  <dcterms:modified xsi:type="dcterms:W3CDTF">2019-04-11T16:38:20Z</dcterms:modified>
</cp:coreProperties>
</file>