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7" r:id="rId4"/>
    <p:sldId id="310" r:id="rId5"/>
    <p:sldId id="316" r:id="rId6"/>
    <p:sldId id="302" r:id="rId7"/>
    <p:sldId id="317" r:id="rId8"/>
    <p:sldId id="318" r:id="rId9"/>
    <p:sldId id="320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F2E"/>
    <a:srgbClr val="C11950"/>
    <a:srgbClr val="000D26"/>
    <a:srgbClr val="00172E"/>
    <a:srgbClr val="607D8B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7508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26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69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9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07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56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1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82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53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31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sz="1000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6" Type="http://schemas.openxmlformats.org/officeDocument/2006/relationships/image" Target="../media/image4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emf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7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image" Target="../media/image6.png"/><Relationship Id="rId2" Type="http://schemas.openxmlformats.org/officeDocument/2006/relationships/tags" Target="../tags/tag36.xml"/><Relationship Id="rId16" Type="http://schemas.openxmlformats.org/officeDocument/2006/relationships/image" Target="../media/image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3.emf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11.pn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2" Type="http://schemas.openxmlformats.org/officeDocument/2006/relationships/tags" Target="../tags/tag81.xml"/><Relationship Id="rId16" Type="http://schemas.openxmlformats.org/officeDocument/2006/relationships/image" Target="../media/image12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ubTitle" idx="4294967295"/>
            <p:custDataLst>
              <p:tags r:id="rId1"/>
            </p:custDataLst>
          </p:nvPr>
        </p:nvSpPr>
        <p:spPr>
          <a:xfrm>
            <a:off x="0" y="1274906"/>
            <a:ext cx="9144000" cy="4362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RC1 - Application web de visualisation et d interprétation de consommation électrique personnelle</a:t>
            </a: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4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Danguin – Garcia</a:t>
            </a: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https://github.com/Jikhai/LIGHT-DASH</a:t>
            </a:r>
          </a:p>
          <a:p>
            <a:pPr marL="0" lv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fr-FR" sz="24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Shape 54"/>
          <p:cNvSpPr/>
          <p:nvPr>
            <p:custDataLst>
              <p:tags r:id="rId2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706CA1FA-E463-4A29-B48F-191BCB7FEFB3}" type="slidenum">
              <a:rPr lang="fr-FR" smtClean="0">
                <a:solidFill>
                  <a:srgbClr val="FF0000"/>
                </a:solidFill>
              </a:rPr>
              <a:t>1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55" name="Shape 55"/>
          <p:cNvSpPr/>
          <p:nvPr>
            <p:custDataLst>
              <p:tags r:id="rId3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Shape 57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236935"/>
            <a:ext cx="1231900" cy="781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☰						        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 </a:t>
            </a:r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1152475"/>
            <a:ext cx="406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0" name="Shape 70"/>
          <p:cNvSpPr/>
          <p:nvPr>
            <p:custDataLst>
              <p:tags r:id="rId3"/>
            </p:custDataLst>
          </p:nvPr>
        </p:nvSpPr>
        <p:spPr>
          <a:xfrm>
            <a:off x="0" y="236100"/>
            <a:ext cx="4715400" cy="49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11700" y="1152475"/>
            <a:ext cx="40644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Concept, et projet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Technologies et choix techniques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  <a:p>
            <a:pPr lvl="0" indent="-317500">
              <a:lnSpc>
                <a:spcPct val="200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fr-FR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Démonstration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11700" y="407950"/>
            <a:ext cx="406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Sommaire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57"/>
          <p:cNvSpPr/>
          <p:nvPr>
            <p:custDataLst>
              <p:tags r:id="rId6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54"/>
          <p:cNvSpPr/>
          <p:nvPr>
            <p:custDataLst>
              <p:tags r:id="rId7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937BD563-4318-4C0A-B517-0549732BC530}" type="slidenum">
              <a:rPr lang="fr-FR" smtClean="0">
                <a:solidFill>
                  <a:srgbClr val="FF0000"/>
                </a:solidFill>
              </a:rPr>
              <a:t>2</a:t>
            </a:fld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794700" y="1483679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 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3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39A336-D87C-45BC-90FA-A67BE15CA5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020" y="1777509"/>
            <a:ext cx="2243359" cy="31298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4156431-57F6-4309-8340-4DC3AD8A270B}"/>
              </a:ext>
            </a:extLst>
          </p:cNvPr>
          <p:cNvSpPr txBox="1"/>
          <p:nvPr/>
        </p:nvSpPr>
        <p:spPr>
          <a:xfrm>
            <a:off x="2672379" y="3952385"/>
            <a:ext cx="6154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LIGHT-DASH :</a:t>
            </a:r>
            <a:br>
              <a:rPr lang="en-US" i="1" dirty="0"/>
            </a:br>
            <a:r>
              <a:rPr lang="en-US" i="1" dirty="0" err="1"/>
              <a:t>LInky</a:t>
            </a:r>
            <a:r>
              <a:rPr lang="en-US" i="1" dirty="0"/>
              <a:t> Graphical watt-Hour Treatment Data Acquirement via Serial Hardware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48DF72-10EB-47CB-BC49-AF1F52FA47D7}"/>
              </a:ext>
            </a:extLst>
          </p:cNvPr>
          <p:cNvSpPr txBox="1"/>
          <p:nvPr/>
        </p:nvSpPr>
        <p:spPr>
          <a:xfrm>
            <a:off x="2672379" y="2434318"/>
            <a:ext cx="431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 Un Linky, c’est ça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1605388"/>
            <a:ext cx="8520600" cy="29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fr-FR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3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4"/>
            </p:custDataLst>
          </p:nvPr>
        </p:nvSpPr>
        <p:spPr>
          <a:xfrm>
            <a:off x="230940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6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7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8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9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4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10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1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2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1026" name="Picture 2" descr="&lt;EMPTY&gt;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431563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705B1E5-141C-40F7-8A39-6C6E431517B0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40" y="1747640"/>
            <a:ext cx="576072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1700" y="1605388"/>
            <a:ext cx="8520600" cy="29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lang="fr-FR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3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4"/>
            </p:custDataLst>
          </p:nvPr>
        </p:nvSpPr>
        <p:spPr>
          <a:xfrm>
            <a:off x="230940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6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7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8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9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5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10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1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2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1026" name="Picture 2" descr="&lt;EMPTY&gt;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431563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C48AF7D-82A8-49CC-9C16-5F5FA6B41559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87" y="1784342"/>
            <a:ext cx="4035425" cy="25336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457E42A-8BE4-4B02-8D92-B8A3FD8324B5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27" y="1784342"/>
            <a:ext cx="4045585" cy="25336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9BC482B-25C3-41CD-9924-7A1573BA2EF3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2" y="1774817"/>
            <a:ext cx="405003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38146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6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378FEA-122C-4A68-B952-BADC5ABC83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6637" y="2571750"/>
            <a:ext cx="7019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38146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7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0EFB76-B286-45B8-ACC1-E1E9254012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0299" y="1783711"/>
            <a:ext cx="4200525" cy="28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2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35DCA8-A0CB-4812-AD47-E4CF8D333C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1616" y="1520340"/>
            <a:ext cx="2682647" cy="3623160"/>
          </a:xfrm>
          <a:prstGeom prst="rect">
            <a:avLst/>
          </a:prstGeom>
        </p:spPr>
      </p:pic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537675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8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62F072-B790-4ED7-B2F6-7824F28E16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5935" y="1521264"/>
            <a:ext cx="3785256" cy="36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55"/>
          <p:cNvSpPr/>
          <p:nvPr>
            <p:custDataLst>
              <p:tags r:id="rId1"/>
            </p:custDataLst>
          </p:nvPr>
        </p:nvSpPr>
        <p:spPr>
          <a:xfrm>
            <a:off x="0" y="236100"/>
            <a:ext cx="9144000" cy="916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☰							</a:t>
            </a:r>
            <a:r>
              <a:rPr lang="fr-FR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LIGHT-DASH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Shape 84"/>
          <p:cNvSpPr/>
          <p:nvPr>
            <p:custDataLst>
              <p:tags r:id="rId2"/>
            </p:custDataLst>
          </p:nvPr>
        </p:nvSpPr>
        <p:spPr>
          <a:xfrm>
            <a:off x="0" y="1037226"/>
            <a:ext cx="9144000" cy="44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>
            <p:custDataLst>
              <p:tags r:id="rId3"/>
            </p:custDataLst>
          </p:nvPr>
        </p:nvSpPr>
        <p:spPr>
          <a:xfrm>
            <a:off x="6843600" y="1483165"/>
            <a:ext cx="1512000" cy="381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501486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Shape 57"/>
          <p:cNvSpPr/>
          <p:nvPr>
            <p:custDataLst>
              <p:tags r:id="rId5"/>
            </p:custDataLst>
          </p:nvPr>
        </p:nvSpPr>
        <p:spPr>
          <a:xfrm>
            <a:off x="0" y="0"/>
            <a:ext cx="9144000" cy="2361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LIFPROJET</a:t>
            </a:r>
            <a:endParaRPr lang="fr-FR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Shape 85"/>
          <p:cNvSpPr txBox="1"/>
          <p:nvPr>
            <p:custDataLst>
              <p:tags r:id="rId6"/>
            </p:custDataLst>
          </p:nvPr>
        </p:nvSpPr>
        <p:spPr>
          <a:xfrm>
            <a:off x="2306700" y="1010380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Concept, Projet</a:t>
            </a:r>
          </a:p>
        </p:txBody>
      </p:sp>
      <p:sp>
        <p:nvSpPr>
          <p:cNvPr id="28" name="Shape 85"/>
          <p:cNvSpPr txBox="1"/>
          <p:nvPr>
            <p:custDataLst>
              <p:tags r:id="rId7"/>
            </p:custDataLst>
          </p:nvPr>
        </p:nvSpPr>
        <p:spPr>
          <a:xfrm>
            <a:off x="794700" y="101152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050" dirty="0"/>
          </a:p>
        </p:txBody>
      </p:sp>
      <p:sp>
        <p:nvSpPr>
          <p:cNvPr id="31" name="Shape 54"/>
          <p:cNvSpPr/>
          <p:nvPr>
            <p:custDataLst>
              <p:tags r:id="rId8"/>
            </p:custDataLst>
          </p:nvPr>
        </p:nvSpPr>
        <p:spPr>
          <a:xfrm>
            <a:off x="8458200" y="4478717"/>
            <a:ext cx="540000" cy="540000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 </a:t>
            </a:r>
            <a:fld id="{22267849-91A9-4390-B642-B1A9B6502BB5}" type="slidenum">
              <a:rPr lang="fr-FR" smtClean="0">
                <a:solidFill>
                  <a:srgbClr val="FF0000"/>
                </a:solidFill>
              </a:rPr>
              <a:t>9</a:t>
            </a:fld>
            <a:endParaRPr dirty="0">
              <a:solidFill>
                <a:srgbClr val="FF0000"/>
              </a:solidFill>
            </a:endParaRPr>
          </a:p>
        </p:txBody>
      </p:sp>
      <p:sp>
        <p:nvSpPr>
          <p:cNvPr id="15" name="Shape 85"/>
          <p:cNvSpPr txBox="1"/>
          <p:nvPr>
            <p:custDataLst>
              <p:tags r:id="rId9"/>
            </p:custDataLst>
          </p:nvPr>
        </p:nvSpPr>
        <p:spPr>
          <a:xfrm>
            <a:off x="3810600" y="1008134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Technologies, Choix</a:t>
            </a:r>
          </a:p>
        </p:txBody>
      </p:sp>
      <p:sp>
        <p:nvSpPr>
          <p:cNvPr id="16" name="Shape 85"/>
          <p:cNvSpPr txBox="1"/>
          <p:nvPr>
            <p:custDataLst>
              <p:tags r:id="rId10"/>
            </p:custDataLst>
          </p:nvPr>
        </p:nvSpPr>
        <p:spPr>
          <a:xfrm>
            <a:off x="5325300" y="1010455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Avancement</a:t>
            </a:r>
          </a:p>
        </p:txBody>
      </p:sp>
      <p:sp>
        <p:nvSpPr>
          <p:cNvPr id="17" name="Shape 85"/>
          <p:cNvSpPr txBox="1"/>
          <p:nvPr>
            <p:custDataLst>
              <p:tags r:id="rId11"/>
            </p:custDataLst>
          </p:nvPr>
        </p:nvSpPr>
        <p:spPr>
          <a:xfrm>
            <a:off x="6834600" y="1008209"/>
            <a:ext cx="1512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Bilan</a:t>
            </a:r>
          </a:p>
        </p:txBody>
      </p:sp>
      <p:sp>
        <p:nvSpPr>
          <p:cNvPr id="13" name="Shape 58">
            <a:extLst>
              <a:ext uri="{FF2B5EF4-FFF2-40B4-BE49-F238E27FC236}">
                <a16:creationId xmlns:a16="http://schemas.microsoft.com/office/drawing/2014/main" id="{478A88A6-A1CE-42A9-A3FD-D7042C96F7E5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2509500" y="3438553"/>
            <a:ext cx="4125000" cy="122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Tx/>
              <a:buNone/>
            </a:pPr>
            <a:r>
              <a:rPr lang="fr-FR" sz="2400" dirty="0">
                <a:latin typeface="Roboto"/>
                <a:ea typeface="Roboto"/>
                <a:cs typeface="Roboto"/>
                <a:sym typeface="Roboto"/>
              </a:rPr>
              <a:t>Merci pour votre écoute.</a:t>
            </a:r>
            <a:endParaRPr lang="fr" sz="2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3CBA96B-B975-49FE-B6BC-F1E1AB74F04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358125" y="1694033"/>
            <a:ext cx="2427750" cy="24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2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166</Words>
  <Application>Microsoft Office PowerPoint</Application>
  <PresentationFormat>Affichage à l'écran (16:9)</PresentationFormat>
  <Paragraphs>83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Roboto</vt:lpstr>
      <vt:lpstr>Simple Light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Post DUT</dc:title>
  <dc:creator>Avak Yeramian</dc:creator>
  <cp:lastModifiedBy>Axel Danguin</cp:lastModifiedBy>
  <cp:revision>96</cp:revision>
  <dcterms:modified xsi:type="dcterms:W3CDTF">2019-04-17T18:23:20Z</dcterms:modified>
</cp:coreProperties>
</file>