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olliNet Architecture"/>
          <p:cNvSpPr txBox="1"/>
          <p:nvPr/>
        </p:nvSpPr>
        <p:spPr>
          <a:xfrm>
            <a:off x="5220766" y="4646270"/>
            <a:ext cx="31220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PolliNet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olliNet Software Requirements"/>
          <p:cNvSpPr txBox="1"/>
          <p:nvPr/>
        </p:nvSpPr>
        <p:spPr>
          <a:xfrm>
            <a:off x="4466653" y="810011"/>
            <a:ext cx="475274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PolliNet Software Requirements</a:t>
            </a:r>
          </a:p>
        </p:txBody>
      </p:sp>
      <p:graphicFrame>
        <p:nvGraphicFramePr>
          <p:cNvPr id="122" name="Table"/>
          <p:cNvGraphicFramePr/>
          <p:nvPr/>
        </p:nvGraphicFramePr>
        <p:xfrm>
          <a:off x="286951" y="1470424"/>
          <a:ext cx="12430898" cy="602955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91989"/>
                <a:gridCol w="2360246"/>
                <a:gridCol w="1790364"/>
                <a:gridCol w="1957298"/>
                <a:gridCol w="1890938"/>
                <a:gridCol w="2040058"/>
              </a:tblGrid>
              <a:tr h="12573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Scout aboard code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Pollinators code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Control Computer(CC)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</a:tr>
              <a:tr h="1860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 Image recognition model and Task report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2">
                        <a:hueOff val="167855"/>
                        <a:satOff val="17755"/>
                        <a:lumOff val="-166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sym typeface="Helvetica Neue"/>
                        </a:defRPr>
                      </a:pPr>
                      <a:r>
                        <a:t>Recognizes flowers, computes their coordinates and sends a new </a:t>
                      </a:r>
                      <a:r>
                        <a:rPr b="1"/>
                        <a:t>task*</a:t>
                      </a:r>
                      <a:r>
                        <a:t> to the CC.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2">
                        <a:hueOff val="167855"/>
                        <a:satOff val="17755"/>
                        <a:lumOff val="-166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Task Response 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Listen to tasks from the CC, receives a Task and goes to the coordinates to perform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Task Queue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4">
                        <a:hueOff val="-461056"/>
                        <a:satOff val="4338"/>
                        <a:lumOff val="-102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Maintain a queue of Task received from Scout drone.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4">
                        <a:hueOff val="-461056"/>
                        <a:satOff val="4338"/>
                        <a:lumOff val="-10225"/>
                      </a:schemeClr>
                    </a:solidFill>
                  </a:tcPr>
                </a:tc>
              </a:tr>
              <a:tr h="9838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Autonomous naviagtion**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2">
                        <a:hueOff val="167855"/>
                        <a:satOff val="17755"/>
                        <a:lumOff val="-166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TBD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2">
                        <a:hueOff val="167855"/>
                        <a:satOff val="17755"/>
                        <a:lumOff val="-166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Status Updates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CC must know if pollinators are busy or available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Status Queue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4">
                        <a:hueOff val="-461056"/>
                        <a:satOff val="4338"/>
                        <a:lumOff val="-102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Which pollinator is busy/available.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4">
                        <a:hueOff val="-461056"/>
                        <a:satOff val="4338"/>
                        <a:lumOff val="-10225"/>
                      </a:schemeClr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Control Computer time out response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2">
                        <a:hueOff val="167855"/>
                        <a:satOff val="17755"/>
                        <a:lumOff val="-166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If CC does not respond to Tasks return to home coordinates. 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2">
                        <a:hueOff val="167855"/>
                        <a:satOff val="17755"/>
                        <a:lumOff val="-166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CC time out response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If pollinator does not receive a task in 5 min return home.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Send Pollinators to a Task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4">
                        <a:hueOff val="-461056"/>
                        <a:satOff val="4338"/>
                        <a:lumOff val="-102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Given a Task send clostes available pollinator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4">
                        <a:hueOff val="-461056"/>
                        <a:satOff val="4338"/>
                        <a:lumOff val="-10225"/>
                      </a:schemeClr>
                    </a:solidFill>
                  </a:tcPr>
                </a:tc>
              </a:tr>
              <a:tr h="15680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Displacement limit rules***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2">
                        <a:hueOff val="167855"/>
                        <a:satOff val="17755"/>
                        <a:lumOff val="-166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Drone must not go more than x meter in any direction from home coordinates.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chemeClr val="accent2">
                        <a:hueOff val="167855"/>
                        <a:satOff val="17755"/>
                        <a:lumOff val="-166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Pollination  action (video)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Once at the Task coordinates, use on-board video to pollinate 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Graphical 2D plot of target coordinates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solidFill>
                      <a:schemeClr val="accent4">
                        <a:hueOff val="-461056"/>
                        <a:satOff val="4338"/>
                        <a:lumOff val="-102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Where are the flowers at****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solidFill>
                      <a:schemeClr val="accent4">
                        <a:hueOff val="-461056"/>
                        <a:satOff val="4338"/>
                        <a:lumOff val="-1022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3" name="* A Task is data that contains (LAT, LONG, HIGHT)…"/>
          <p:cNvSpPr txBox="1"/>
          <p:nvPr/>
        </p:nvSpPr>
        <p:spPr>
          <a:xfrm>
            <a:off x="3945192" y="8482109"/>
            <a:ext cx="6120605" cy="106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600"/>
            </a:pPr>
            <a:r>
              <a:t>* A Task is data that contains (LAT, LONG, HIGHT)</a:t>
            </a:r>
          </a:p>
          <a:p>
            <a:pPr algn="l">
              <a:defRPr sz="1600"/>
            </a:pPr>
            <a:r>
              <a:t>** Randomized Rule Base Navigation, Video data navigation</a:t>
            </a:r>
          </a:p>
          <a:p>
            <a:pPr algn="l">
              <a:defRPr sz="1600"/>
            </a:pPr>
            <a:r>
              <a:t>*** x will be determined by hardware limitations.</a:t>
            </a:r>
          </a:p>
          <a:p>
            <a:pPr algn="l">
              <a:defRPr sz="1600"/>
            </a:pPr>
            <a:r>
              <a:t>****  Not a critical requirement.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andomized Rule Base Nav?"/>
          <p:cNvSpPr txBox="1"/>
          <p:nvPr>
            <p:ph type="title"/>
          </p:nvPr>
        </p:nvSpPr>
        <p:spPr>
          <a:xfrm>
            <a:off x="1028699" y="3186944"/>
            <a:ext cx="11582255" cy="2159001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Randomized Rule Base Nav?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ounded Rectangle"/>
          <p:cNvSpPr/>
          <p:nvPr/>
        </p:nvSpPr>
        <p:spPr>
          <a:xfrm>
            <a:off x="2543144" y="1363238"/>
            <a:ext cx="8772020" cy="6590253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Bouquet"/>
          <p:cNvSpPr/>
          <p:nvPr/>
        </p:nvSpPr>
        <p:spPr>
          <a:xfrm>
            <a:off x="9406759" y="2778967"/>
            <a:ext cx="305120" cy="55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Bouquet"/>
          <p:cNvSpPr/>
          <p:nvPr/>
        </p:nvSpPr>
        <p:spPr>
          <a:xfrm>
            <a:off x="9271666" y="2429509"/>
            <a:ext cx="305120" cy="557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Bouquet"/>
          <p:cNvSpPr/>
          <p:nvPr/>
        </p:nvSpPr>
        <p:spPr>
          <a:xfrm>
            <a:off x="5150869" y="2991137"/>
            <a:ext cx="305121" cy="557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Bouquet"/>
          <p:cNvSpPr/>
          <p:nvPr/>
        </p:nvSpPr>
        <p:spPr>
          <a:xfrm>
            <a:off x="9658565" y="2991137"/>
            <a:ext cx="305121" cy="557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Bouquet"/>
          <p:cNvSpPr/>
          <p:nvPr/>
        </p:nvSpPr>
        <p:spPr>
          <a:xfrm>
            <a:off x="5150869" y="2429509"/>
            <a:ext cx="305121" cy="557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Bouquet"/>
          <p:cNvSpPr/>
          <p:nvPr/>
        </p:nvSpPr>
        <p:spPr>
          <a:xfrm>
            <a:off x="5462885" y="2556510"/>
            <a:ext cx="305120" cy="55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Bouquet"/>
          <p:cNvSpPr/>
          <p:nvPr/>
        </p:nvSpPr>
        <p:spPr>
          <a:xfrm>
            <a:off x="9531565" y="2429510"/>
            <a:ext cx="305121" cy="55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Bouquet"/>
          <p:cNvSpPr/>
          <p:nvPr/>
        </p:nvSpPr>
        <p:spPr>
          <a:xfrm>
            <a:off x="5462885" y="3093176"/>
            <a:ext cx="305120" cy="557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Bouquet"/>
          <p:cNvSpPr/>
          <p:nvPr/>
        </p:nvSpPr>
        <p:spPr>
          <a:xfrm>
            <a:off x="5727172" y="2194572"/>
            <a:ext cx="305120" cy="55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Bouquet"/>
          <p:cNvSpPr/>
          <p:nvPr/>
        </p:nvSpPr>
        <p:spPr>
          <a:xfrm>
            <a:off x="4574567" y="2681316"/>
            <a:ext cx="305121" cy="55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Bouquet"/>
          <p:cNvSpPr/>
          <p:nvPr/>
        </p:nvSpPr>
        <p:spPr>
          <a:xfrm>
            <a:off x="7137481" y="4598070"/>
            <a:ext cx="305120" cy="55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Bouquet"/>
          <p:cNvSpPr/>
          <p:nvPr/>
        </p:nvSpPr>
        <p:spPr>
          <a:xfrm>
            <a:off x="7387093" y="4827981"/>
            <a:ext cx="305121" cy="557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Bouquet"/>
          <p:cNvSpPr/>
          <p:nvPr/>
        </p:nvSpPr>
        <p:spPr>
          <a:xfrm>
            <a:off x="6912830" y="4827981"/>
            <a:ext cx="305120" cy="557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Bouquet"/>
          <p:cNvSpPr/>
          <p:nvPr/>
        </p:nvSpPr>
        <p:spPr>
          <a:xfrm>
            <a:off x="3555545" y="2082246"/>
            <a:ext cx="305120" cy="557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Bouquet"/>
          <p:cNvSpPr/>
          <p:nvPr/>
        </p:nvSpPr>
        <p:spPr>
          <a:xfrm>
            <a:off x="6474207" y="2991137"/>
            <a:ext cx="305120" cy="557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Hang Gliding"/>
          <p:cNvSpPr/>
          <p:nvPr/>
        </p:nvSpPr>
        <p:spPr>
          <a:xfrm>
            <a:off x="6026399" y="7224679"/>
            <a:ext cx="607227" cy="232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010"/>
                </a:lnTo>
                <a:lnTo>
                  <a:pt x="728" y="10999"/>
                </a:lnTo>
                <a:cubicBezTo>
                  <a:pt x="728" y="10999"/>
                  <a:pt x="3523" y="9164"/>
                  <a:pt x="4947" y="12874"/>
                </a:cubicBezTo>
                <a:cubicBezTo>
                  <a:pt x="5366" y="12532"/>
                  <a:pt x="5815" y="12287"/>
                  <a:pt x="6286" y="12155"/>
                </a:cubicBezTo>
                <a:lnTo>
                  <a:pt x="8934" y="17319"/>
                </a:lnTo>
                <a:lnTo>
                  <a:pt x="8736" y="18828"/>
                </a:lnTo>
                <a:lnTo>
                  <a:pt x="8736" y="18550"/>
                </a:lnTo>
                <a:cubicBezTo>
                  <a:pt x="8736" y="18261"/>
                  <a:pt x="8646" y="18025"/>
                  <a:pt x="8535" y="18025"/>
                </a:cubicBezTo>
                <a:cubicBezTo>
                  <a:pt x="8424" y="18025"/>
                  <a:pt x="8334" y="18261"/>
                  <a:pt x="8334" y="18550"/>
                </a:cubicBezTo>
                <a:lnTo>
                  <a:pt x="8334" y="21079"/>
                </a:lnTo>
                <a:cubicBezTo>
                  <a:pt x="8334" y="21368"/>
                  <a:pt x="8424" y="21600"/>
                  <a:pt x="8535" y="21600"/>
                </a:cubicBezTo>
                <a:cubicBezTo>
                  <a:pt x="8646" y="21600"/>
                  <a:pt x="8736" y="21368"/>
                  <a:pt x="8736" y="21079"/>
                </a:cubicBezTo>
                <a:lnTo>
                  <a:pt x="8736" y="20205"/>
                </a:lnTo>
                <a:lnTo>
                  <a:pt x="12865" y="20205"/>
                </a:lnTo>
                <a:lnTo>
                  <a:pt x="12865" y="21079"/>
                </a:lnTo>
                <a:cubicBezTo>
                  <a:pt x="12865" y="21368"/>
                  <a:pt x="12954" y="21600"/>
                  <a:pt x="13065" y="21600"/>
                </a:cubicBezTo>
                <a:cubicBezTo>
                  <a:pt x="13176" y="21600"/>
                  <a:pt x="13266" y="21368"/>
                  <a:pt x="13266" y="21079"/>
                </a:cubicBezTo>
                <a:lnTo>
                  <a:pt x="13266" y="18550"/>
                </a:lnTo>
                <a:cubicBezTo>
                  <a:pt x="13266" y="18261"/>
                  <a:pt x="13176" y="18025"/>
                  <a:pt x="13065" y="18025"/>
                </a:cubicBezTo>
                <a:cubicBezTo>
                  <a:pt x="12954" y="18025"/>
                  <a:pt x="12865" y="18261"/>
                  <a:pt x="12865" y="18550"/>
                </a:cubicBezTo>
                <a:lnTo>
                  <a:pt x="12865" y="18828"/>
                </a:lnTo>
                <a:lnTo>
                  <a:pt x="12668" y="17319"/>
                </a:lnTo>
                <a:lnTo>
                  <a:pt x="15316" y="12155"/>
                </a:lnTo>
                <a:cubicBezTo>
                  <a:pt x="15786" y="12287"/>
                  <a:pt x="16236" y="12532"/>
                  <a:pt x="16655" y="12874"/>
                </a:cubicBezTo>
                <a:cubicBezTo>
                  <a:pt x="18185" y="9164"/>
                  <a:pt x="20872" y="10999"/>
                  <a:pt x="20872" y="10999"/>
                </a:cubicBezTo>
                <a:lnTo>
                  <a:pt x="21600" y="10010"/>
                </a:lnTo>
                <a:lnTo>
                  <a:pt x="10800" y="0"/>
                </a:lnTo>
                <a:close/>
                <a:moveTo>
                  <a:pt x="7229" y="12049"/>
                </a:moveTo>
                <a:cubicBezTo>
                  <a:pt x="8047" y="12092"/>
                  <a:pt x="8812" y="12476"/>
                  <a:pt x="9483" y="13117"/>
                </a:cubicBezTo>
                <a:lnTo>
                  <a:pt x="9035" y="16538"/>
                </a:lnTo>
                <a:lnTo>
                  <a:pt x="6740" y="12062"/>
                </a:lnTo>
                <a:cubicBezTo>
                  <a:pt x="6901" y="12043"/>
                  <a:pt x="7064" y="12040"/>
                  <a:pt x="7229" y="12049"/>
                </a:cubicBezTo>
                <a:close/>
                <a:moveTo>
                  <a:pt x="14371" y="12049"/>
                </a:moveTo>
                <a:cubicBezTo>
                  <a:pt x="14536" y="12040"/>
                  <a:pt x="14699" y="12043"/>
                  <a:pt x="14860" y="12062"/>
                </a:cubicBezTo>
                <a:lnTo>
                  <a:pt x="12565" y="16538"/>
                </a:lnTo>
                <a:lnTo>
                  <a:pt x="12117" y="13117"/>
                </a:lnTo>
                <a:cubicBezTo>
                  <a:pt x="12788" y="12476"/>
                  <a:pt x="13553" y="12092"/>
                  <a:pt x="14371" y="12049"/>
                </a:cubicBezTo>
                <a:close/>
                <a:moveTo>
                  <a:pt x="9764" y="13404"/>
                </a:moveTo>
                <a:cubicBezTo>
                  <a:pt x="10148" y="13829"/>
                  <a:pt x="10496" y="14339"/>
                  <a:pt x="10800" y="14922"/>
                </a:cubicBezTo>
                <a:cubicBezTo>
                  <a:pt x="11104" y="14339"/>
                  <a:pt x="11452" y="13829"/>
                  <a:pt x="11836" y="13404"/>
                </a:cubicBezTo>
                <a:lnTo>
                  <a:pt x="12625" y="19420"/>
                </a:lnTo>
                <a:lnTo>
                  <a:pt x="8976" y="19420"/>
                </a:lnTo>
                <a:lnTo>
                  <a:pt x="9764" y="1340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Hang Gliding"/>
          <p:cNvSpPr/>
          <p:nvPr/>
        </p:nvSpPr>
        <p:spPr>
          <a:xfrm>
            <a:off x="6596127" y="6852570"/>
            <a:ext cx="938525" cy="359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010"/>
                </a:lnTo>
                <a:lnTo>
                  <a:pt x="728" y="10999"/>
                </a:lnTo>
                <a:cubicBezTo>
                  <a:pt x="728" y="10999"/>
                  <a:pt x="3523" y="9164"/>
                  <a:pt x="4947" y="12874"/>
                </a:cubicBezTo>
                <a:cubicBezTo>
                  <a:pt x="5366" y="12532"/>
                  <a:pt x="5815" y="12287"/>
                  <a:pt x="6286" y="12155"/>
                </a:cubicBezTo>
                <a:lnTo>
                  <a:pt x="8934" y="17319"/>
                </a:lnTo>
                <a:lnTo>
                  <a:pt x="8736" y="18828"/>
                </a:lnTo>
                <a:lnTo>
                  <a:pt x="8736" y="18550"/>
                </a:lnTo>
                <a:cubicBezTo>
                  <a:pt x="8736" y="18261"/>
                  <a:pt x="8646" y="18025"/>
                  <a:pt x="8535" y="18025"/>
                </a:cubicBezTo>
                <a:cubicBezTo>
                  <a:pt x="8424" y="18025"/>
                  <a:pt x="8334" y="18261"/>
                  <a:pt x="8334" y="18550"/>
                </a:cubicBezTo>
                <a:lnTo>
                  <a:pt x="8334" y="21079"/>
                </a:lnTo>
                <a:cubicBezTo>
                  <a:pt x="8334" y="21368"/>
                  <a:pt x="8424" y="21600"/>
                  <a:pt x="8535" y="21600"/>
                </a:cubicBezTo>
                <a:cubicBezTo>
                  <a:pt x="8646" y="21600"/>
                  <a:pt x="8736" y="21368"/>
                  <a:pt x="8736" y="21079"/>
                </a:cubicBezTo>
                <a:lnTo>
                  <a:pt x="8736" y="20205"/>
                </a:lnTo>
                <a:lnTo>
                  <a:pt x="12865" y="20205"/>
                </a:lnTo>
                <a:lnTo>
                  <a:pt x="12865" y="21079"/>
                </a:lnTo>
                <a:cubicBezTo>
                  <a:pt x="12865" y="21368"/>
                  <a:pt x="12954" y="21600"/>
                  <a:pt x="13065" y="21600"/>
                </a:cubicBezTo>
                <a:cubicBezTo>
                  <a:pt x="13176" y="21600"/>
                  <a:pt x="13266" y="21368"/>
                  <a:pt x="13266" y="21079"/>
                </a:cubicBezTo>
                <a:lnTo>
                  <a:pt x="13266" y="18550"/>
                </a:lnTo>
                <a:cubicBezTo>
                  <a:pt x="13266" y="18261"/>
                  <a:pt x="13176" y="18025"/>
                  <a:pt x="13065" y="18025"/>
                </a:cubicBezTo>
                <a:cubicBezTo>
                  <a:pt x="12954" y="18025"/>
                  <a:pt x="12865" y="18261"/>
                  <a:pt x="12865" y="18550"/>
                </a:cubicBezTo>
                <a:lnTo>
                  <a:pt x="12865" y="18828"/>
                </a:lnTo>
                <a:lnTo>
                  <a:pt x="12668" y="17319"/>
                </a:lnTo>
                <a:lnTo>
                  <a:pt x="15316" y="12155"/>
                </a:lnTo>
                <a:cubicBezTo>
                  <a:pt x="15786" y="12287"/>
                  <a:pt x="16236" y="12532"/>
                  <a:pt x="16655" y="12874"/>
                </a:cubicBezTo>
                <a:cubicBezTo>
                  <a:pt x="18185" y="9164"/>
                  <a:pt x="20872" y="10999"/>
                  <a:pt x="20872" y="10999"/>
                </a:cubicBezTo>
                <a:lnTo>
                  <a:pt x="21600" y="10010"/>
                </a:lnTo>
                <a:lnTo>
                  <a:pt x="10800" y="0"/>
                </a:lnTo>
                <a:close/>
                <a:moveTo>
                  <a:pt x="7229" y="12049"/>
                </a:moveTo>
                <a:cubicBezTo>
                  <a:pt x="8047" y="12092"/>
                  <a:pt x="8812" y="12476"/>
                  <a:pt x="9483" y="13117"/>
                </a:cubicBezTo>
                <a:lnTo>
                  <a:pt x="9035" y="16538"/>
                </a:lnTo>
                <a:lnTo>
                  <a:pt x="6740" y="12062"/>
                </a:lnTo>
                <a:cubicBezTo>
                  <a:pt x="6901" y="12043"/>
                  <a:pt x="7064" y="12040"/>
                  <a:pt x="7229" y="12049"/>
                </a:cubicBezTo>
                <a:close/>
                <a:moveTo>
                  <a:pt x="14371" y="12049"/>
                </a:moveTo>
                <a:cubicBezTo>
                  <a:pt x="14536" y="12040"/>
                  <a:pt x="14699" y="12043"/>
                  <a:pt x="14860" y="12062"/>
                </a:cubicBezTo>
                <a:lnTo>
                  <a:pt x="12565" y="16538"/>
                </a:lnTo>
                <a:lnTo>
                  <a:pt x="12117" y="13117"/>
                </a:lnTo>
                <a:cubicBezTo>
                  <a:pt x="12788" y="12476"/>
                  <a:pt x="13553" y="12092"/>
                  <a:pt x="14371" y="12049"/>
                </a:cubicBezTo>
                <a:close/>
                <a:moveTo>
                  <a:pt x="9764" y="13404"/>
                </a:moveTo>
                <a:cubicBezTo>
                  <a:pt x="10148" y="13829"/>
                  <a:pt x="10496" y="14339"/>
                  <a:pt x="10800" y="14922"/>
                </a:cubicBezTo>
                <a:cubicBezTo>
                  <a:pt x="11104" y="14339"/>
                  <a:pt x="11452" y="13829"/>
                  <a:pt x="11836" y="13404"/>
                </a:cubicBezTo>
                <a:lnTo>
                  <a:pt x="12625" y="19420"/>
                </a:lnTo>
                <a:lnTo>
                  <a:pt x="8976" y="19420"/>
                </a:lnTo>
                <a:lnTo>
                  <a:pt x="9764" y="1340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Hang Gliding"/>
          <p:cNvSpPr/>
          <p:nvPr/>
        </p:nvSpPr>
        <p:spPr>
          <a:xfrm>
            <a:off x="7437565" y="7224679"/>
            <a:ext cx="607226" cy="232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010"/>
                </a:lnTo>
                <a:lnTo>
                  <a:pt x="728" y="10999"/>
                </a:lnTo>
                <a:cubicBezTo>
                  <a:pt x="728" y="10999"/>
                  <a:pt x="3523" y="9164"/>
                  <a:pt x="4947" y="12874"/>
                </a:cubicBezTo>
                <a:cubicBezTo>
                  <a:pt x="5366" y="12532"/>
                  <a:pt x="5815" y="12287"/>
                  <a:pt x="6286" y="12155"/>
                </a:cubicBezTo>
                <a:lnTo>
                  <a:pt x="8934" y="17319"/>
                </a:lnTo>
                <a:lnTo>
                  <a:pt x="8736" y="18828"/>
                </a:lnTo>
                <a:lnTo>
                  <a:pt x="8736" y="18550"/>
                </a:lnTo>
                <a:cubicBezTo>
                  <a:pt x="8736" y="18261"/>
                  <a:pt x="8646" y="18025"/>
                  <a:pt x="8535" y="18025"/>
                </a:cubicBezTo>
                <a:cubicBezTo>
                  <a:pt x="8424" y="18025"/>
                  <a:pt x="8334" y="18261"/>
                  <a:pt x="8334" y="18550"/>
                </a:cubicBezTo>
                <a:lnTo>
                  <a:pt x="8334" y="21079"/>
                </a:lnTo>
                <a:cubicBezTo>
                  <a:pt x="8334" y="21368"/>
                  <a:pt x="8424" y="21600"/>
                  <a:pt x="8535" y="21600"/>
                </a:cubicBezTo>
                <a:cubicBezTo>
                  <a:pt x="8646" y="21600"/>
                  <a:pt x="8736" y="21368"/>
                  <a:pt x="8736" y="21079"/>
                </a:cubicBezTo>
                <a:lnTo>
                  <a:pt x="8736" y="20205"/>
                </a:lnTo>
                <a:lnTo>
                  <a:pt x="12865" y="20205"/>
                </a:lnTo>
                <a:lnTo>
                  <a:pt x="12865" y="21079"/>
                </a:lnTo>
                <a:cubicBezTo>
                  <a:pt x="12865" y="21368"/>
                  <a:pt x="12954" y="21600"/>
                  <a:pt x="13065" y="21600"/>
                </a:cubicBezTo>
                <a:cubicBezTo>
                  <a:pt x="13176" y="21600"/>
                  <a:pt x="13266" y="21368"/>
                  <a:pt x="13266" y="21079"/>
                </a:cubicBezTo>
                <a:lnTo>
                  <a:pt x="13266" y="18550"/>
                </a:lnTo>
                <a:cubicBezTo>
                  <a:pt x="13266" y="18261"/>
                  <a:pt x="13176" y="18025"/>
                  <a:pt x="13065" y="18025"/>
                </a:cubicBezTo>
                <a:cubicBezTo>
                  <a:pt x="12954" y="18025"/>
                  <a:pt x="12865" y="18261"/>
                  <a:pt x="12865" y="18550"/>
                </a:cubicBezTo>
                <a:lnTo>
                  <a:pt x="12865" y="18828"/>
                </a:lnTo>
                <a:lnTo>
                  <a:pt x="12668" y="17319"/>
                </a:lnTo>
                <a:lnTo>
                  <a:pt x="15316" y="12155"/>
                </a:lnTo>
                <a:cubicBezTo>
                  <a:pt x="15786" y="12287"/>
                  <a:pt x="16236" y="12532"/>
                  <a:pt x="16655" y="12874"/>
                </a:cubicBezTo>
                <a:cubicBezTo>
                  <a:pt x="18185" y="9164"/>
                  <a:pt x="20872" y="10999"/>
                  <a:pt x="20872" y="10999"/>
                </a:cubicBezTo>
                <a:lnTo>
                  <a:pt x="21600" y="10010"/>
                </a:lnTo>
                <a:lnTo>
                  <a:pt x="10800" y="0"/>
                </a:lnTo>
                <a:close/>
                <a:moveTo>
                  <a:pt x="7229" y="12049"/>
                </a:moveTo>
                <a:cubicBezTo>
                  <a:pt x="8047" y="12092"/>
                  <a:pt x="8812" y="12476"/>
                  <a:pt x="9483" y="13117"/>
                </a:cubicBezTo>
                <a:lnTo>
                  <a:pt x="9035" y="16538"/>
                </a:lnTo>
                <a:lnTo>
                  <a:pt x="6740" y="12062"/>
                </a:lnTo>
                <a:cubicBezTo>
                  <a:pt x="6901" y="12043"/>
                  <a:pt x="7064" y="12040"/>
                  <a:pt x="7229" y="12049"/>
                </a:cubicBezTo>
                <a:close/>
                <a:moveTo>
                  <a:pt x="14371" y="12049"/>
                </a:moveTo>
                <a:cubicBezTo>
                  <a:pt x="14536" y="12040"/>
                  <a:pt x="14699" y="12043"/>
                  <a:pt x="14860" y="12062"/>
                </a:cubicBezTo>
                <a:lnTo>
                  <a:pt x="12565" y="16538"/>
                </a:lnTo>
                <a:lnTo>
                  <a:pt x="12117" y="13117"/>
                </a:lnTo>
                <a:cubicBezTo>
                  <a:pt x="12788" y="12476"/>
                  <a:pt x="13553" y="12092"/>
                  <a:pt x="14371" y="12049"/>
                </a:cubicBezTo>
                <a:close/>
                <a:moveTo>
                  <a:pt x="9764" y="13404"/>
                </a:moveTo>
                <a:cubicBezTo>
                  <a:pt x="10148" y="13829"/>
                  <a:pt x="10496" y="14339"/>
                  <a:pt x="10800" y="14922"/>
                </a:cubicBezTo>
                <a:cubicBezTo>
                  <a:pt x="11104" y="14339"/>
                  <a:pt x="11452" y="13829"/>
                  <a:pt x="11836" y="13404"/>
                </a:cubicBezTo>
                <a:lnTo>
                  <a:pt x="12625" y="19420"/>
                </a:lnTo>
                <a:lnTo>
                  <a:pt x="8976" y="19420"/>
                </a:lnTo>
                <a:lnTo>
                  <a:pt x="9764" y="1340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Notebook"/>
          <p:cNvSpPr/>
          <p:nvPr/>
        </p:nvSpPr>
        <p:spPr>
          <a:xfrm>
            <a:off x="6675188" y="7417170"/>
            <a:ext cx="780405" cy="437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C"/>
          <p:cNvSpPr/>
          <p:nvPr/>
        </p:nvSpPr>
        <p:spPr>
          <a:xfrm>
            <a:off x="6172200" y="424180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CC</a:t>
            </a:r>
          </a:p>
        </p:txBody>
      </p:sp>
      <p:sp>
        <p:nvSpPr>
          <p:cNvPr id="149" name="A"/>
          <p:cNvSpPr/>
          <p:nvPr/>
        </p:nvSpPr>
        <p:spPr>
          <a:xfrm>
            <a:off x="5709827" y="2291269"/>
            <a:ext cx="2194746" cy="840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010"/>
                </a:lnTo>
                <a:lnTo>
                  <a:pt x="728" y="10999"/>
                </a:lnTo>
                <a:cubicBezTo>
                  <a:pt x="728" y="10999"/>
                  <a:pt x="3523" y="9164"/>
                  <a:pt x="4947" y="12874"/>
                </a:cubicBezTo>
                <a:cubicBezTo>
                  <a:pt x="5366" y="12532"/>
                  <a:pt x="5815" y="12287"/>
                  <a:pt x="6286" y="12155"/>
                </a:cubicBezTo>
                <a:lnTo>
                  <a:pt x="8934" y="17319"/>
                </a:lnTo>
                <a:lnTo>
                  <a:pt x="8736" y="18828"/>
                </a:lnTo>
                <a:lnTo>
                  <a:pt x="8736" y="18550"/>
                </a:lnTo>
                <a:cubicBezTo>
                  <a:pt x="8736" y="18261"/>
                  <a:pt x="8646" y="18025"/>
                  <a:pt x="8535" y="18025"/>
                </a:cubicBezTo>
                <a:cubicBezTo>
                  <a:pt x="8424" y="18025"/>
                  <a:pt x="8334" y="18261"/>
                  <a:pt x="8334" y="18550"/>
                </a:cubicBezTo>
                <a:lnTo>
                  <a:pt x="8334" y="21079"/>
                </a:lnTo>
                <a:cubicBezTo>
                  <a:pt x="8334" y="21368"/>
                  <a:pt x="8424" y="21600"/>
                  <a:pt x="8535" y="21600"/>
                </a:cubicBezTo>
                <a:cubicBezTo>
                  <a:pt x="8646" y="21600"/>
                  <a:pt x="8736" y="21368"/>
                  <a:pt x="8736" y="21079"/>
                </a:cubicBezTo>
                <a:lnTo>
                  <a:pt x="8736" y="20205"/>
                </a:lnTo>
                <a:lnTo>
                  <a:pt x="12865" y="20205"/>
                </a:lnTo>
                <a:lnTo>
                  <a:pt x="12865" y="21079"/>
                </a:lnTo>
                <a:cubicBezTo>
                  <a:pt x="12865" y="21368"/>
                  <a:pt x="12954" y="21600"/>
                  <a:pt x="13065" y="21600"/>
                </a:cubicBezTo>
                <a:cubicBezTo>
                  <a:pt x="13176" y="21600"/>
                  <a:pt x="13266" y="21368"/>
                  <a:pt x="13266" y="21079"/>
                </a:cubicBezTo>
                <a:lnTo>
                  <a:pt x="13266" y="18550"/>
                </a:lnTo>
                <a:cubicBezTo>
                  <a:pt x="13266" y="18261"/>
                  <a:pt x="13176" y="18025"/>
                  <a:pt x="13065" y="18025"/>
                </a:cubicBezTo>
                <a:cubicBezTo>
                  <a:pt x="12954" y="18025"/>
                  <a:pt x="12865" y="18261"/>
                  <a:pt x="12865" y="18550"/>
                </a:cubicBezTo>
                <a:lnTo>
                  <a:pt x="12865" y="18828"/>
                </a:lnTo>
                <a:lnTo>
                  <a:pt x="12668" y="17319"/>
                </a:lnTo>
                <a:lnTo>
                  <a:pt x="15316" y="12155"/>
                </a:lnTo>
                <a:cubicBezTo>
                  <a:pt x="15786" y="12287"/>
                  <a:pt x="16236" y="12532"/>
                  <a:pt x="16655" y="12874"/>
                </a:cubicBezTo>
                <a:cubicBezTo>
                  <a:pt x="18185" y="9164"/>
                  <a:pt x="20872" y="10999"/>
                  <a:pt x="20872" y="10999"/>
                </a:cubicBezTo>
                <a:lnTo>
                  <a:pt x="21600" y="10010"/>
                </a:lnTo>
                <a:lnTo>
                  <a:pt x="10800" y="0"/>
                </a:lnTo>
                <a:close/>
                <a:moveTo>
                  <a:pt x="7229" y="12049"/>
                </a:moveTo>
                <a:cubicBezTo>
                  <a:pt x="8047" y="12092"/>
                  <a:pt x="8812" y="12476"/>
                  <a:pt x="9483" y="13117"/>
                </a:cubicBezTo>
                <a:lnTo>
                  <a:pt x="9035" y="16538"/>
                </a:lnTo>
                <a:lnTo>
                  <a:pt x="6740" y="12062"/>
                </a:lnTo>
                <a:cubicBezTo>
                  <a:pt x="6901" y="12043"/>
                  <a:pt x="7064" y="12040"/>
                  <a:pt x="7229" y="12049"/>
                </a:cubicBezTo>
                <a:close/>
                <a:moveTo>
                  <a:pt x="14371" y="12049"/>
                </a:moveTo>
                <a:cubicBezTo>
                  <a:pt x="14536" y="12040"/>
                  <a:pt x="14699" y="12043"/>
                  <a:pt x="14860" y="12062"/>
                </a:cubicBezTo>
                <a:lnTo>
                  <a:pt x="12565" y="16538"/>
                </a:lnTo>
                <a:lnTo>
                  <a:pt x="12117" y="13117"/>
                </a:lnTo>
                <a:cubicBezTo>
                  <a:pt x="12788" y="12476"/>
                  <a:pt x="13553" y="12092"/>
                  <a:pt x="14371" y="12049"/>
                </a:cubicBezTo>
                <a:close/>
                <a:moveTo>
                  <a:pt x="9764" y="13404"/>
                </a:moveTo>
                <a:cubicBezTo>
                  <a:pt x="10148" y="13829"/>
                  <a:pt x="10496" y="14339"/>
                  <a:pt x="10800" y="14922"/>
                </a:cubicBezTo>
                <a:cubicBezTo>
                  <a:pt x="11104" y="14339"/>
                  <a:pt x="11452" y="13829"/>
                  <a:pt x="11836" y="13404"/>
                </a:cubicBezTo>
                <a:lnTo>
                  <a:pt x="12625" y="19420"/>
                </a:lnTo>
                <a:lnTo>
                  <a:pt x="8976" y="19420"/>
                </a:lnTo>
                <a:lnTo>
                  <a:pt x="9764" y="1340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50" name="B"/>
          <p:cNvSpPr/>
          <p:nvPr/>
        </p:nvSpPr>
        <p:spPr>
          <a:xfrm>
            <a:off x="3878165" y="5566192"/>
            <a:ext cx="1705783" cy="653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010"/>
                </a:lnTo>
                <a:lnTo>
                  <a:pt x="728" y="10999"/>
                </a:lnTo>
                <a:cubicBezTo>
                  <a:pt x="728" y="10999"/>
                  <a:pt x="3523" y="9164"/>
                  <a:pt x="4947" y="12874"/>
                </a:cubicBezTo>
                <a:cubicBezTo>
                  <a:pt x="5366" y="12532"/>
                  <a:pt x="5815" y="12287"/>
                  <a:pt x="6286" y="12155"/>
                </a:cubicBezTo>
                <a:lnTo>
                  <a:pt x="8934" y="17319"/>
                </a:lnTo>
                <a:lnTo>
                  <a:pt x="8736" y="18828"/>
                </a:lnTo>
                <a:lnTo>
                  <a:pt x="8736" y="18550"/>
                </a:lnTo>
                <a:cubicBezTo>
                  <a:pt x="8736" y="18261"/>
                  <a:pt x="8646" y="18025"/>
                  <a:pt x="8535" y="18025"/>
                </a:cubicBezTo>
                <a:cubicBezTo>
                  <a:pt x="8424" y="18025"/>
                  <a:pt x="8334" y="18261"/>
                  <a:pt x="8334" y="18550"/>
                </a:cubicBezTo>
                <a:lnTo>
                  <a:pt x="8334" y="21079"/>
                </a:lnTo>
                <a:cubicBezTo>
                  <a:pt x="8334" y="21368"/>
                  <a:pt x="8424" y="21600"/>
                  <a:pt x="8535" y="21600"/>
                </a:cubicBezTo>
                <a:cubicBezTo>
                  <a:pt x="8646" y="21600"/>
                  <a:pt x="8736" y="21368"/>
                  <a:pt x="8736" y="21079"/>
                </a:cubicBezTo>
                <a:lnTo>
                  <a:pt x="8736" y="20205"/>
                </a:lnTo>
                <a:lnTo>
                  <a:pt x="12865" y="20205"/>
                </a:lnTo>
                <a:lnTo>
                  <a:pt x="12865" y="21079"/>
                </a:lnTo>
                <a:cubicBezTo>
                  <a:pt x="12865" y="21368"/>
                  <a:pt x="12954" y="21600"/>
                  <a:pt x="13065" y="21600"/>
                </a:cubicBezTo>
                <a:cubicBezTo>
                  <a:pt x="13176" y="21600"/>
                  <a:pt x="13266" y="21368"/>
                  <a:pt x="13266" y="21079"/>
                </a:cubicBezTo>
                <a:lnTo>
                  <a:pt x="13266" y="18550"/>
                </a:lnTo>
                <a:cubicBezTo>
                  <a:pt x="13266" y="18261"/>
                  <a:pt x="13176" y="18025"/>
                  <a:pt x="13065" y="18025"/>
                </a:cubicBezTo>
                <a:cubicBezTo>
                  <a:pt x="12954" y="18025"/>
                  <a:pt x="12865" y="18261"/>
                  <a:pt x="12865" y="18550"/>
                </a:cubicBezTo>
                <a:lnTo>
                  <a:pt x="12865" y="18828"/>
                </a:lnTo>
                <a:lnTo>
                  <a:pt x="12668" y="17319"/>
                </a:lnTo>
                <a:lnTo>
                  <a:pt x="15316" y="12155"/>
                </a:lnTo>
                <a:cubicBezTo>
                  <a:pt x="15786" y="12287"/>
                  <a:pt x="16236" y="12532"/>
                  <a:pt x="16655" y="12874"/>
                </a:cubicBezTo>
                <a:cubicBezTo>
                  <a:pt x="18185" y="9164"/>
                  <a:pt x="20872" y="10999"/>
                  <a:pt x="20872" y="10999"/>
                </a:cubicBezTo>
                <a:lnTo>
                  <a:pt x="21600" y="10010"/>
                </a:lnTo>
                <a:lnTo>
                  <a:pt x="10800" y="0"/>
                </a:lnTo>
                <a:close/>
                <a:moveTo>
                  <a:pt x="7229" y="12049"/>
                </a:moveTo>
                <a:cubicBezTo>
                  <a:pt x="8047" y="12092"/>
                  <a:pt x="8812" y="12476"/>
                  <a:pt x="9483" y="13117"/>
                </a:cubicBezTo>
                <a:lnTo>
                  <a:pt x="9035" y="16538"/>
                </a:lnTo>
                <a:lnTo>
                  <a:pt x="6740" y="12062"/>
                </a:lnTo>
                <a:cubicBezTo>
                  <a:pt x="6901" y="12043"/>
                  <a:pt x="7064" y="12040"/>
                  <a:pt x="7229" y="12049"/>
                </a:cubicBezTo>
                <a:close/>
                <a:moveTo>
                  <a:pt x="14371" y="12049"/>
                </a:moveTo>
                <a:cubicBezTo>
                  <a:pt x="14536" y="12040"/>
                  <a:pt x="14699" y="12043"/>
                  <a:pt x="14860" y="12062"/>
                </a:cubicBezTo>
                <a:lnTo>
                  <a:pt x="12565" y="16538"/>
                </a:lnTo>
                <a:lnTo>
                  <a:pt x="12117" y="13117"/>
                </a:lnTo>
                <a:cubicBezTo>
                  <a:pt x="12788" y="12476"/>
                  <a:pt x="13553" y="12092"/>
                  <a:pt x="14371" y="12049"/>
                </a:cubicBezTo>
                <a:close/>
                <a:moveTo>
                  <a:pt x="9764" y="13404"/>
                </a:moveTo>
                <a:cubicBezTo>
                  <a:pt x="10148" y="13829"/>
                  <a:pt x="10496" y="14339"/>
                  <a:pt x="10800" y="14922"/>
                </a:cubicBezTo>
                <a:cubicBezTo>
                  <a:pt x="11104" y="14339"/>
                  <a:pt x="11452" y="13829"/>
                  <a:pt x="11836" y="13404"/>
                </a:cubicBezTo>
                <a:lnTo>
                  <a:pt x="12625" y="19420"/>
                </a:lnTo>
                <a:lnTo>
                  <a:pt x="8976" y="19420"/>
                </a:lnTo>
                <a:lnTo>
                  <a:pt x="9764" y="1340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51" name="C"/>
          <p:cNvSpPr/>
          <p:nvPr/>
        </p:nvSpPr>
        <p:spPr>
          <a:xfrm>
            <a:off x="7723366" y="5537559"/>
            <a:ext cx="1855321" cy="710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010"/>
                </a:lnTo>
                <a:lnTo>
                  <a:pt x="728" y="10999"/>
                </a:lnTo>
                <a:cubicBezTo>
                  <a:pt x="728" y="10999"/>
                  <a:pt x="3523" y="9164"/>
                  <a:pt x="4947" y="12874"/>
                </a:cubicBezTo>
                <a:cubicBezTo>
                  <a:pt x="5366" y="12532"/>
                  <a:pt x="5815" y="12287"/>
                  <a:pt x="6286" y="12155"/>
                </a:cubicBezTo>
                <a:lnTo>
                  <a:pt x="8934" y="17319"/>
                </a:lnTo>
                <a:lnTo>
                  <a:pt x="8736" y="18828"/>
                </a:lnTo>
                <a:lnTo>
                  <a:pt x="8736" y="18550"/>
                </a:lnTo>
                <a:cubicBezTo>
                  <a:pt x="8736" y="18261"/>
                  <a:pt x="8646" y="18025"/>
                  <a:pt x="8535" y="18025"/>
                </a:cubicBezTo>
                <a:cubicBezTo>
                  <a:pt x="8424" y="18025"/>
                  <a:pt x="8334" y="18261"/>
                  <a:pt x="8334" y="18550"/>
                </a:cubicBezTo>
                <a:lnTo>
                  <a:pt x="8334" y="21079"/>
                </a:lnTo>
                <a:cubicBezTo>
                  <a:pt x="8334" y="21368"/>
                  <a:pt x="8424" y="21600"/>
                  <a:pt x="8535" y="21600"/>
                </a:cubicBezTo>
                <a:cubicBezTo>
                  <a:pt x="8646" y="21600"/>
                  <a:pt x="8736" y="21368"/>
                  <a:pt x="8736" y="21079"/>
                </a:cubicBezTo>
                <a:lnTo>
                  <a:pt x="8736" y="20205"/>
                </a:lnTo>
                <a:lnTo>
                  <a:pt x="12865" y="20205"/>
                </a:lnTo>
                <a:lnTo>
                  <a:pt x="12865" y="21079"/>
                </a:lnTo>
                <a:cubicBezTo>
                  <a:pt x="12865" y="21368"/>
                  <a:pt x="12954" y="21600"/>
                  <a:pt x="13065" y="21600"/>
                </a:cubicBezTo>
                <a:cubicBezTo>
                  <a:pt x="13176" y="21600"/>
                  <a:pt x="13266" y="21368"/>
                  <a:pt x="13266" y="21079"/>
                </a:cubicBezTo>
                <a:lnTo>
                  <a:pt x="13266" y="18550"/>
                </a:lnTo>
                <a:cubicBezTo>
                  <a:pt x="13266" y="18261"/>
                  <a:pt x="13176" y="18025"/>
                  <a:pt x="13065" y="18025"/>
                </a:cubicBezTo>
                <a:cubicBezTo>
                  <a:pt x="12954" y="18025"/>
                  <a:pt x="12865" y="18261"/>
                  <a:pt x="12865" y="18550"/>
                </a:cubicBezTo>
                <a:lnTo>
                  <a:pt x="12865" y="18828"/>
                </a:lnTo>
                <a:lnTo>
                  <a:pt x="12668" y="17319"/>
                </a:lnTo>
                <a:lnTo>
                  <a:pt x="15316" y="12155"/>
                </a:lnTo>
                <a:cubicBezTo>
                  <a:pt x="15786" y="12287"/>
                  <a:pt x="16236" y="12532"/>
                  <a:pt x="16655" y="12874"/>
                </a:cubicBezTo>
                <a:cubicBezTo>
                  <a:pt x="18185" y="9164"/>
                  <a:pt x="20872" y="10999"/>
                  <a:pt x="20872" y="10999"/>
                </a:cubicBezTo>
                <a:lnTo>
                  <a:pt x="21600" y="10010"/>
                </a:lnTo>
                <a:lnTo>
                  <a:pt x="10800" y="0"/>
                </a:lnTo>
                <a:close/>
                <a:moveTo>
                  <a:pt x="7229" y="12049"/>
                </a:moveTo>
                <a:cubicBezTo>
                  <a:pt x="8047" y="12092"/>
                  <a:pt x="8812" y="12476"/>
                  <a:pt x="9483" y="13117"/>
                </a:cubicBezTo>
                <a:lnTo>
                  <a:pt x="9035" y="16538"/>
                </a:lnTo>
                <a:lnTo>
                  <a:pt x="6740" y="12062"/>
                </a:lnTo>
                <a:cubicBezTo>
                  <a:pt x="6901" y="12043"/>
                  <a:pt x="7064" y="12040"/>
                  <a:pt x="7229" y="12049"/>
                </a:cubicBezTo>
                <a:close/>
                <a:moveTo>
                  <a:pt x="14371" y="12049"/>
                </a:moveTo>
                <a:cubicBezTo>
                  <a:pt x="14536" y="12040"/>
                  <a:pt x="14699" y="12043"/>
                  <a:pt x="14860" y="12062"/>
                </a:cubicBezTo>
                <a:lnTo>
                  <a:pt x="12565" y="16538"/>
                </a:lnTo>
                <a:lnTo>
                  <a:pt x="12117" y="13117"/>
                </a:lnTo>
                <a:cubicBezTo>
                  <a:pt x="12788" y="12476"/>
                  <a:pt x="13553" y="12092"/>
                  <a:pt x="14371" y="12049"/>
                </a:cubicBezTo>
                <a:close/>
                <a:moveTo>
                  <a:pt x="9764" y="13404"/>
                </a:moveTo>
                <a:cubicBezTo>
                  <a:pt x="10148" y="13829"/>
                  <a:pt x="10496" y="14339"/>
                  <a:pt x="10800" y="14922"/>
                </a:cubicBezTo>
                <a:cubicBezTo>
                  <a:pt x="11104" y="14339"/>
                  <a:pt x="11452" y="13829"/>
                  <a:pt x="11836" y="13404"/>
                </a:cubicBezTo>
                <a:lnTo>
                  <a:pt x="12625" y="19420"/>
                </a:lnTo>
                <a:lnTo>
                  <a:pt x="8976" y="19420"/>
                </a:lnTo>
                <a:lnTo>
                  <a:pt x="9764" y="1340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52" name="Line"/>
          <p:cNvSpPr/>
          <p:nvPr/>
        </p:nvSpPr>
        <p:spPr>
          <a:xfrm>
            <a:off x="6946899" y="3193030"/>
            <a:ext cx="1" cy="8404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Task"/>
          <p:cNvSpPr txBox="1"/>
          <p:nvPr/>
        </p:nvSpPr>
        <p:spPr>
          <a:xfrm>
            <a:off x="7030586" y="3444757"/>
            <a:ext cx="558293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Task</a:t>
            </a:r>
          </a:p>
        </p:txBody>
      </p:sp>
      <p:sp>
        <p:nvSpPr>
          <p:cNvPr id="154" name="Line"/>
          <p:cNvSpPr/>
          <p:nvPr/>
        </p:nvSpPr>
        <p:spPr>
          <a:xfrm flipH="1">
            <a:off x="5633196" y="5339330"/>
            <a:ext cx="551704" cy="3261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Task"/>
          <p:cNvSpPr txBox="1"/>
          <p:nvPr/>
        </p:nvSpPr>
        <p:spPr>
          <a:xfrm>
            <a:off x="5880354" y="5573100"/>
            <a:ext cx="558293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Task</a:t>
            </a:r>
          </a:p>
        </p:txBody>
      </p:sp>
      <p:sp>
        <p:nvSpPr>
          <p:cNvPr id="156" name="Task"/>
          <p:cNvSpPr txBox="1"/>
          <p:nvPr/>
        </p:nvSpPr>
        <p:spPr>
          <a:xfrm>
            <a:off x="7030586" y="5573100"/>
            <a:ext cx="558293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Task</a:t>
            </a:r>
          </a:p>
        </p:txBody>
      </p:sp>
      <p:sp>
        <p:nvSpPr>
          <p:cNvPr id="157" name="Line"/>
          <p:cNvSpPr/>
          <p:nvPr/>
        </p:nvSpPr>
        <p:spPr>
          <a:xfrm>
            <a:off x="7315199" y="5299205"/>
            <a:ext cx="404448" cy="4044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 flipH="1" flipV="1">
            <a:off x="7547265" y="5036683"/>
            <a:ext cx="453736" cy="4650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Status"/>
          <p:cNvSpPr txBox="1"/>
          <p:nvPr/>
        </p:nvSpPr>
        <p:spPr>
          <a:xfrm>
            <a:off x="7843691" y="4988900"/>
            <a:ext cx="73548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Status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5462472" y="5096965"/>
            <a:ext cx="551457" cy="3263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Status"/>
          <p:cNvSpPr txBox="1"/>
          <p:nvPr/>
        </p:nvSpPr>
        <p:spPr>
          <a:xfrm>
            <a:off x="5138591" y="4874600"/>
            <a:ext cx="73548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Status</a:t>
            </a:r>
          </a:p>
        </p:txBody>
      </p:sp>
      <p:sp>
        <p:nvSpPr>
          <p:cNvPr id="162" name="Line"/>
          <p:cNvSpPr/>
          <p:nvPr/>
        </p:nvSpPr>
        <p:spPr>
          <a:xfrm flipV="1">
            <a:off x="6705599" y="3194233"/>
            <a:ext cx="1" cy="8574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Response"/>
          <p:cNvSpPr txBox="1"/>
          <p:nvPr/>
        </p:nvSpPr>
        <p:spPr>
          <a:xfrm>
            <a:off x="5618835" y="3444757"/>
            <a:ext cx="108133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Lat_Long.gif" descr="Lat_Long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747" y="2072043"/>
            <a:ext cx="10842906" cy="591431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Challenge (Precision)"/>
          <p:cNvSpPr txBox="1"/>
          <p:nvPr>
            <p:ph type="title"/>
          </p:nvPr>
        </p:nvSpPr>
        <p:spPr>
          <a:xfrm>
            <a:off x="1364360" y="-495081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Challenge (Precision)</a:t>
            </a:r>
          </a:p>
        </p:txBody>
      </p:sp>
      <p:sp>
        <p:nvSpPr>
          <p:cNvPr id="167" name="20 meters change in LAT is about 0.00018 degree change"/>
          <p:cNvSpPr txBox="1"/>
          <p:nvPr/>
        </p:nvSpPr>
        <p:spPr>
          <a:xfrm>
            <a:off x="2727527" y="1102970"/>
            <a:ext cx="837346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 meters change in LAT is about 0.00018 degree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depositphotos_201884560-stock-photo-bird-eye-view-sunflower-field.jpg" descr="depositphotos_201884560-stock-photo-bird-eye-view-sunflower-fiel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120" y="1152272"/>
            <a:ext cx="9620560" cy="780468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Challenge (Triangulation)"/>
          <p:cNvSpPr txBox="1"/>
          <p:nvPr>
            <p:ph type="title"/>
          </p:nvPr>
        </p:nvSpPr>
        <p:spPr>
          <a:xfrm>
            <a:off x="952500" y="-4826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Challenge (Triangulation)</a:t>
            </a:r>
          </a:p>
        </p:txBody>
      </p:sp>
      <p:sp>
        <p:nvSpPr>
          <p:cNvPr id="171" name="Rectangle"/>
          <p:cNvSpPr/>
          <p:nvPr/>
        </p:nvSpPr>
        <p:spPr>
          <a:xfrm>
            <a:off x="4660751" y="4650358"/>
            <a:ext cx="466180" cy="45288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5F79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Rectangle"/>
          <p:cNvSpPr/>
          <p:nvPr/>
        </p:nvSpPr>
        <p:spPr>
          <a:xfrm>
            <a:off x="2425551" y="7053510"/>
            <a:ext cx="466180" cy="45288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5F79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Rectangle"/>
          <p:cNvSpPr/>
          <p:nvPr/>
        </p:nvSpPr>
        <p:spPr>
          <a:xfrm>
            <a:off x="5181451" y="5513958"/>
            <a:ext cx="466180" cy="45288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5F79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Rectangle"/>
          <p:cNvSpPr/>
          <p:nvPr/>
        </p:nvSpPr>
        <p:spPr>
          <a:xfrm>
            <a:off x="2235051" y="4538910"/>
            <a:ext cx="466180" cy="45288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5F79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Rectangle"/>
          <p:cNvSpPr/>
          <p:nvPr/>
        </p:nvSpPr>
        <p:spPr>
          <a:xfrm>
            <a:off x="8788251" y="7675810"/>
            <a:ext cx="466180" cy="45288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5F79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Triangle"/>
          <p:cNvSpPr/>
          <p:nvPr/>
        </p:nvSpPr>
        <p:spPr>
          <a:xfrm>
            <a:off x="10569520" y="3297563"/>
            <a:ext cx="2168897" cy="2501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Shape"/>
          <p:cNvSpPr/>
          <p:nvPr/>
        </p:nvSpPr>
        <p:spPr>
          <a:xfrm rot="6000000">
            <a:off x="10129462" y="3165107"/>
            <a:ext cx="790864" cy="302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010"/>
                </a:lnTo>
                <a:lnTo>
                  <a:pt x="728" y="10999"/>
                </a:lnTo>
                <a:cubicBezTo>
                  <a:pt x="728" y="10999"/>
                  <a:pt x="1427" y="10540"/>
                  <a:pt x="2304" y="10545"/>
                </a:cubicBezTo>
                <a:cubicBezTo>
                  <a:pt x="3180" y="10550"/>
                  <a:pt x="4235" y="11019"/>
                  <a:pt x="4947" y="12874"/>
                </a:cubicBezTo>
                <a:cubicBezTo>
                  <a:pt x="5157" y="12703"/>
                  <a:pt x="5374" y="12557"/>
                  <a:pt x="5597" y="12436"/>
                </a:cubicBezTo>
                <a:cubicBezTo>
                  <a:pt x="5821" y="12315"/>
                  <a:pt x="6051" y="12221"/>
                  <a:pt x="6286" y="12155"/>
                </a:cubicBezTo>
                <a:lnTo>
                  <a:pt x="8934" y="17319"/>
                </a:lnTo>
                <a:lnTo>
                  <a:pt x="8736" y="18828"/>
                </a:lnTo>
                <a:lnTo>
                  <a:pt x="8736" y="18550"/>
                </a:lnTo>
                <a:cubicBezTo>
                  <a:pt x="8736" y="18261"/>
                  <a:pt x="8646" y="18025"/>
                  <a:pt x="8535" y="18025"/>
                </a:cubicBezTo>
                <a:cubicBezTo>
                  <a:pt x="8424" y="18025"/>
                  <a:pt x="8334" y="18261"/>
                  <a:pt x="8334" y="18550"/>
                </a:cubicBezTo>
                <a:lnTo>
                  <a:pt x="8334" y="21079"/>
                </a:lnTo>
                <a:cubicBezTo>
                  <a:pt x="8334" y="21368"/>
                  <a:pt x="8424" y="21600"/>
                  <a:pt x="8535" y="21600"/>
                </a:cubicBezTo>
                <a:cubicBezTo>
                  <a:pt x="8646" y="21600"/>
                  <a:pt x="8736" y="21368"/>
                  <a:pt x="8736" y="21079"/>
                </a:cubicBezTo>
                <a:lnTo>
                  <a:pt x="8736" y="20205"/>
                </a:lnTo>
                <a:lnTo>
                  <a:pt x="12865" y="20205"/>
                </a:lnTo>
                <a:lnTo>
                  <a:pt x="12865" y="21079"/>
                </a:lnTo>
                <a:cubicBezTo>
                  <a:pt x="12865" y="21368"/>
                  <a:pt x="12954" y="21600"/>
                  <a:pt x="13065" y="21600"/>
                </a:cubicBezTo>
                <a:cubicBezTo>
                  <a:pt x="13176" y="21600"/>
                  <a:pt x="13266" y="21368"/>
                  <a:pt x="13266" y="21079"/>
                </a:cubicBezTo>
                <a:lnTo>
                  <a:pt x="13266" y="18550"/>
                </a:lnTo>
                <a:cubicBezTo>
                  <a:pt x="13266" y="18261"/>
                  <a:pt x="13176" y="18025"/>
                  <a:pt x="13065" y="18025"/>
                </a:cubicBezTo>
                <a:cubicBezTo>
                  <a:pt x="12954" y="18025"/>
                  <a:pt x="12865" y="18261"/>
                  <a:pt x="12865" y="18550"/>
                </a:cubicBezTo>
                <a:lnTo>
                  <a:pt x="12865" y="18828"/>
                </a:lnTo>
                <a:lnTo>
                  <a:pt x="12668" y="17319"/>
                </a:lnTo>
                <a:lnTo>
                  <a:pt x="15316" y="12155"/>
                </a:lnTo>
                <a:cubicBezTo>
                  <a:pt x="15551" y="12221"/>
                  <a:pt x="15781" y="12315"/>
                  <a:pt x="16005" y="12436"/>
                </a:cubicBezTo>
                <a:cubicBezTo>
                  <a:pt x="16228" y="12557"/>
                  <a:pt x="16445" y="12703"/>
                  <a:pt x="16655" y="12874"/>
                </a:cubicBezTo>
                <a:cubicBezTo>
                  <a:pt x="17420" y="11019"/>
                  <a:pt x="18474" y="10550"/>
                  <a:pt x="19337" y="10545"/>
                </a:cubicBezTo>
                <a:cubicBezTo>
                  <a:pt x="20200" y="10540"/>
                  <a:pt x="20872" y="10999"/>
                  <a:pt x="20872" y="10999"/>
                </a:cubicBezTo>
                <a:lnTo>
                  <a:pt x="21600" y="10010"/>
                </a:lnTo>
                <a:lnTo>
                  <a:pt x="10800" y="0"/>
                </a:lnTo>
                <a:close/>
                <a:moveTo>
                  <a:pt x="7229" y="12049"/>
                </a:moveTo>
                <a:cubicBezTo>
                  <a:pt x="8047" y="12092"/>
                  <a:pt x="8812" y="12476"/>
                  <a:pt x="9483" y="13117"/>
                </a:cubicBezTo>
                <a:lnTo>
                  <a:pt x="9035" y="16538"/>
                </a:lnTo>
                <a:lnTo>
                  <a:pt x="6740" y="12062"/>
                </a:lnTo>
                <a:cubicBezTo>
                  <a:pt x="6901" y="12043"/>
                  <a:pt x="7064" y="12040"/>
                  <a:pt x="7229" y="12049"/>
                </a:cubicBezTo>
                <a:close/>
                <a:moveTo>
                  <a:pt x="14371" y="12049"/>
                </a:moveTo>
                <a:cubicBezTo>
                  <a:pt x="14536" y="12040"/>
                  <a:pt x="14699" y="12043"/>
                  <a:pt x="14860" y="12062"/>
                </a:cubicBezTo>
                <a:lnTo>
                  <a:pt x="12565" y="16538"/>
                </a:lnTo>
                <a:lnTo>
                  <a:pt x="12117" y="13117"/>
                </a:lnTo>
                <a:cubicBezTo>
                  <a:pt x="12788" y="12476"/>
                  <a:pt x="13553" y="12092"/>
                  <a:pt x="14371" y="12049"/>
                </a:cubicBezTo>
                <a:close/>
                <a:moveTo>
                  <a:pt x="9764" y="13404"/>
                </a:moveTo>
                <a:cubicBezTo>
                  <a:pt x="9956" y="13616"/>
                  <a:pt x="10139" y="13850"/>
                  <a:pt x="10312" y="14104"/>
                </a:cubicBezTo>
                <a:cubicBezTo>
                  <a:pt x="10485" y="14357"/>
                  <a:pt x="10648" y="14631"/>
                  <a:pt x="10800" y="14922"/>
                </a:cubicBezTo>
                <a:cubicBezTo>
                  <a:pt x="10952" y="14631"/>
                  <a:pt x="11115" y="14357"/>
                  <a:pt x="11288" y="14104"/>
                </a:cubicBezTo>
                <a:cubicBezTo>
                  <a:pt x="11461" y="13850"/>
                  <a:pt x="11644" y="13616"/>
                  <a:pt x="11836" y="13404"/>
                </a:cubicBezTo>
                <a:lnTo>
                  <a:pt x="12625" y="19420"/>
                </a:lnTo>
                <a:lnTo>
                  <a:pt x="8976" y="19420"/>
                </a:lnTo>
                <a:lnTo>
                  <a:pt x="9764" y="1340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H"/>
          <p:cNvSpPr txBox="1"/>
          <p:nvPr/>
        </p:nvSpPr>
        <p:spPr>
          <a:xfrm rot="16200000">
            <a:off x="10190977" y="4307013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179" name="??"/>
          <p:cNvSpPr txBox="1"/>
          <p:nvPr/>
        </p:nvSpPr>
        <p:spPr>
          <a:xfrm>
            <a:off x="11580042" y="3909914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??</a:t>
            </a:r>
          </a:p>
        </p:txBody>
      </p:sp>
      <p:sp>
        <p:nvSpPr>
          <p:cNvPr id="180" name="??"/>
          <p:cNvSpPr txBox="1"/>
          <p:nvPr/>
        </p:nvSpPr>
        <p:spPr>
          <a:xfrm>
            <a:off x="11434910" y="5909006"/>
            <a:ext cx="4532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??</a:t>
            </a:r>
          </a:p>
        </p:txBody>
      </p:sp>
      <p:sp>
        <p:nvSpPr>
          <p:cNvPr id="181" name="Bouquet"/>
          <p:cNvSpPr/>
          <p:nvPr/>
        </p:nvSpPr>
        <p:spPr>
          <a:xfrm>
            <a:off x="12495779" y="5181931"/>
            <a:ext cx="461060" cy="84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Move until flower drone is right on top of flower ??  Once a flower is identified (Video data takes over the nav)"/>
          <p:cNvSpPr txBox="1"/>
          <p:nvPr/>
        </p:nvSpPr>
        <p:spPr>
          <a:xfrm>
            <a:off x="265277" y="8918138"/>
            <a:ext cx="1247424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Move until flower drone is right on top of flower ??  Once a flower is identified (Video data takes over the nav)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depositphotos_201884560-stock-photo-bird-eye-view-sunflower-field.jpg" descr="depositphotos_201884560-stock-photo-bird-eye-view-sunflower-fiel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992" y="1238540"/>
            <a:ext cx="10077194" cy="817512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quare"/>
          <p:cNvSpPr/>
          <p:nvPr/>
        </p:nvSpPr>
        <p:spPr>
          <a:xfrm>
            <a:off x="4872921" y="5763326"/>
            <a:ext cx="399438" cy="39038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5F79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Hang Gliding"/>
          <p:cNvSpPr/>
          <p:nvPr/>
        </p:nvSpPr>
        <p:spPr>
          <a:xfrm>
            <a:off x="4240307" y="7129565"/>
            <a:ext cx="1531719" cy="586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010"/>
                </a:lnTo>
                <a:lnTo>
                  <a:pt x="728" y="10999"/>
                </a:lnTo>
                <a:cubicBezTo>
                  <a:pt x="728" y="10999"/>
                  <a:pt x="3523" y="9164"/>
                  <a:pt x="4947" y="12874"/>
                </a:cubicBezTo>
                <a:cubicBezTo>
                  <a:pt x="5366" y="12532"/>
                  <a:pt x="5815" y="12287"/>
                  <a:pt x="6286" y="12155"/>
                </a:cubicBezTo>
                <a:lnTo>
                  <a:pt x="8934" y="17319"/>
                </a:lnTo>
                <a:lnTo>
                  <a:pt x="8736" y="18828"/>
                </a:lnTo>
                <a:lnTo>
                  <a:pt x="8736" y="18550"/>
                </a:lnTo>
                <a:cubicBezTo>
                  <a:pt x="8736" y="18261"/>
                  <a:pt x="8646" y="18025"/>
                  <a:pt x="8535" y="18025"/>
                </a:cubicBezTo>
                <a:cubicBezTo>
                  <a:pt x="8424" y="18025"/>
                  <a:pt x="8334" y="18261"/>
                  <a:pt x="8334" y="18550"/>
                </a:cubicBezTo>
                <a:lnTo>
                  <a:pt x="8334" y="21079"/>
                </a:lnTo>
                <a:cubicBezTo>
                  <a:pt x="8334" y="21368"/>
                  <a:pt x="8424" y="21600"/>
                  <a:pt x="8535" y="21600"/>
                </a:cubicBezTo>
                <a:cubicBezTo>
                  <a:pt x="8646" y="21600"/>
                  <a:pt x="8736" y="21368"/>
                  <a:pt x="8736" y="21079"/>
                </a:cubicBezTo>
                <a:lnTo>
                  <a:pt x="8736" y="20205"/>
                </a:lnTo>
                <a:lnTo>
                  <a:pt x="12865" y="20205"/>
                </a:lnTo>
                <a:lnTo>
                  <a:pt x="12865" y="21079"/>
                </a:lnTo>
                <a:cubicBezTo>
                  <a:pt x="12865" y="21368"/>
                  <a:pt x="12954" y="21600"/>
                  <a:pt x="13065" y="21600"/>
                </a:cubicBezTo>
                <a:cubicBezTo>
                  <a:pt x="13176" y="21600"/>
                  <a:pt x="13266" y="21368"/>
                  <a:pt x="13266" y="21079"/>
                </a:cubicBezTo>
                <a:lnTo>
                  <a:pt x="13266" y="18550"/>
                </a:lnTo>
                <a:cubicBezTo>
                  <a:pt x="13266" y="18261"/>
                  <a:pt x="13176" y="18025"/>
                  <a:pt x="13065" y="18025"/>
                </a:cubicBezTo>
                <a:cubicBezTo>
                  <a:pt x="12954" y="18025"/>
                  <a:pt x="12865" y="18261"/>
                  <a:pt x="12865" y="18550"/>
                </a:cubicBezTo>
                <a:lnTo>
                  <a:pt x="12865" y="18828"/>
                </a:lnTo>
                <a:lnTo>
                  <a:pt x="12668" y="17319"/>
                </a:lnTo>
                <a:lnTo>
                  <a:pt x="15316" y="12155"/>
                </a:lnTo>
                <a:cubicBezTo>
                  <a:pt x="15786" y="12287"/>
                  <a:pt x="16236" y="12532"/>
                  <a:pt x="16655" y="12874"/>
                </a:cubicBezTo>
                <a:cubicBezTo>
                  <a:pt x="18185" y="9164"/>
                  <a:pt x="20872" y="10999"/>
                  <a:pt x="20872" y="10999"/>
                </a:cubicBezTo>
                <a:lnTo>
                  <a:pt x="21600" y="10010"/>
                </a:lnTo>
                <a:lnTo>
                  <a:pt x="10800" y="0"/>
                </a:lnTo>
                <a:close/>
                <a:moveTo>
                  <a:pt x="7229" y="12049"/>
                </a:moveTo>
                <a:cubicBezTo>
                  <a:pt x="8047" y="12092"/>
                  <a:pt x="8812" y="12476"/>
                  <a:pt x="9483" y="13117"/>
                </a:cubicBezTo>
                <a:lnTo>
                  <a:pt x="9035" y="16538"/>
                </a:lnTo>
                <a:lnTo>
                  <a:pt x="6740" y="12062"/>
                </a:lnTo>
                <a:cubicBezTo>
                  <a:pt x="6901" y="12043"/>
                  <a:pt x="7064" y="12040"/>
                  <a:pt x="7229" y="12049"/>
                </a:cubicBezTo>
                <a:close/>
                <a:moveTo>
                  <a:pt x="14371" y="12049"/>
                </a:moveTo>
                <a:cubicBezTo>
                  <a:pt x="14536" y="12040"/>
                  <a:pt x="14699" y="12043"/>
                  <a:pt x="14860" y="12062"/>
                </a:cubicBezTo>
                <a:lnTo>
                  <a:pt x="12565" y="16538"/>
                </a:lnTo>
                <a:lnTo>
                  <a:pt x="12117" y="13117"/>
                </a:lnTo>
                <a:cubicBezTo>
                  <a:pt x="12788" y="12476"/>
                  <a:pt x="13553" y="12092"/>
                  <a:pt x="14371" y="12049"/>
                </a:cubicBezTo>
                <a:close/>
                <a:moveTo>
                  <a:pt x="9764" y="13404"/>
                </a:moveTo>
                <a:cubicBezTo>
                  <a:pt x="10148" y="13829"/>
                  <a:pt x="10496" y="14339"/>
                  <a:pt x="10800" y="14922"/>
                </a:cubicBezTo>
                <a:cubicBezTo>
                  <a:pt x="11104" y="14339"/>
                  <a:pt x="11452" y="13829"/>
                  <a:pt x="11836" y="13404"/>
                </a:cubicBezTo>
                <a:lnTo>
                  <a:pt x="12625" y="19420"/>
                </a:lnTo>
                <a:lnTo>
                  <a:pt x="8976" y="19420"/>
                </a:lnTo>
                <a:lnTo>
                  <a:pt x="9764" y="13404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Hang Gliding"/>
          <p:cNvSpPr/>
          <p:nvPr/>
        </p:nvSpPr>
        <p:spPr>
          <a:xfrm>
            <a:off x="10529096" y="3368983"/>
            <a:ext cx="1531719" cy="586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010"/>
                </a:lnTo>
                <a:lnTo>
                  <a:pt x="728" y="10999"/>
                </a:lnTo>
                <a:cubicBezTo>
                  <a:pt x="728" y="10999"/>
                  <a:pt x="3523" y="9164"/>
                  <a:pt x="4947" y="12874"/>
                </a:cubicBezTo>
                <a:cubicBezTo>
                  <a:pt x="5366" y="12532"/>
                  <a:pt x="5815" y="12287"/>
                  <a:pt x="6286" y="12155"/>
                </a:cubicBezTo>
                <a:lnTo>
                  <a:pt x="8934" y="17319"/>
                </a:lnTo>
                <a:lnTo>
                  <a:pt x="8736" y="18828"/>
                </a:lnTo>
                <a:lnTo>
                  <a:pt x="8736" y="18550"/>
                </a:lnTo>
                <a:cubicBezTo>
                  <a:pt x="8736" y="18261"/>
                  <a:pt x="8646" y="18025"/>
                  <a:pt x="8535" y="18025"/>
                </a:cubicBezTo>
                <a:cubicBezTo>
                  <a:pt x="8424" y="18025"/>
                  <a:pt x="8334" y="18261"/>
                  <a:pt x="8334" y="18550"/>
                </a:cubicBezTo>
                <a:lnTo>
                  <a:pt x="8334" y="21079"/>
                </a:lnTo>
                <a:cubicBezTo>
                  <a:pt x="8334" y="21368"/>
                  <a:pt x="8424" y="21600"/>
                  <a:pt x="8535" y="21600"/>
                </a:cubicBezTo>
                <a:cubicBezTo>
                  <a:pt x="8646" y="21600"/>
                  <a:pt x="8736" y="21368"/>
                  <a:pt x="8736" y="21079"/>
                </a:cubicBezTo>
                <a:lnTo>
                  <a:pt x="8736" y="20205"/>
                </a:lnTo>
                <a:lnTo>
                  <a:pt x="12865" y="20205"/>
                </a:lnTo>
                <a:lnTo>
                  <a:pt x="12865" y="21079"/>
                </a:lnTo>
                <a:cubicBezTo>
                  <a:pt x="12865" y="21368"/>
                  <a:pt x="12954" y="21600"/>
                  <a:pt x="13065" y="21600"/>
                </a:cubicBezTo>
                <a:cubicBezTo>
                  <a:pt x="13176" y="21600"/>
                  <a:pt x="13266" y="21368"/>
                  <a:pt x="13266" y="21079"/>
                </a:cubicBezTo>
                <a:lnTo>
                  <a:pt x="13266" y="18550"/>
                </a:lnTo>
                <a:cubicBezTo>
                  <a:pt x="13266" y="18261"/>
                  <a:pt x="13176" y="18025"/>
                  <a:pt x="13065" y="18025"/>
                </a:cubicBezTo>
                <a:cubicBezTo>
                  <a:pt x="12954" y="18025"/>
                  <a:pt x="12865" y="18261"/>
                  <a:pt x="12865" y="18550"/>
                </a:cubicBezTo>
                <a:lnTo>
                  <a:pt x="12865" y="18828"/>
                </a:lnTo>
                <a:lnTo>
                  <a:pt x="12668" y="17319"/>
                </a:lnTo>
                <a:lnTo>
                  <a:pt x="15316" y="12155"/>
                </a:lnTo>
                <a:cubicBezTo>
                  <a:pt x="15786" y="12287"/>
                  <a:pt x="16236" y="12532"/>
                  <a:pt x="16655" y="12874"/>
                </a:cubicBezTo>
                <a:cubicBezTo>
                  <a:pt x="18185" y="9164"/>
                  <a:pt x="20872" y="10999"/>
                  <a:pt x="20872" y="10999"/>
                </a:cubicBezTo>
                <a:lnTo>
                  <a:pt x="21600" y="10010"/>
                </a:lnTo>
                <a:lnTo>
                  <a:pt x="10800" y="0"/>
                </a:lnTo>
                <a:close/>
                <a:moveTo>
                  <a:pt x="7229" y="12049"/>
                </a:moveTo>
                <a:cubicBezTo>
                  <a:pt x="8047" y="12092"/>
                  <a:pt x="8812" y="12476"/>
                  <a:pt x="9483" y="13117"/>
                </a:cubicBezTo>
                <a:lnTo>
                  <a:pt x="9035" y="16538"/>
                </a:lnTo>
                <a:lnTo>
                  <a:pt x="6740" y="12062"/>
                </a:lnTo>
                <a:cubicBezTo>
                  <a:pt x="6901" y="12043"/>
                  <a:pt x="7064" y="12040"/>
                  <a:pt x="7229" y="12049"/>
                </a:cubicBezTo>
                <a:close/>
                <a:moveTo>
                  <a:pt x="14371" y="12049"/>
                </a:moveTo>
                <a:cubicBezTo>
                  <a:pt x="14536" y="12040"/>
                  <a:pt x="14699" y="12043"/>
                  <a:pt x="14860" y="12062"/>
                </a:cubicBezTo>
                <a:lnTo>
                  <a:pt x="12565" y="16538"/>
                </a:lnTo>
                <a:lnTo>
                  <a:pt x="12117" y="13117"/>
                </a:lnTo>
                <a:cubicBezTo>
                  <a:pt x="12788" y="12476"/>
                  <a:pt x="13553" y="12092"/>
                  <a:pt x="14371" y="12049"/>
                </a:cubicBezTo>
                <a:close/>
                <a:moveTo>
                  <a:pt x="9764" y="13404"/>
                </a:moveTo>
                <a:cubicBezTo>
                  <a:pt x="10148" y="13829"/>
                  <a:pt x="10496" y="14339"/>
                  <a:pt x="10800" y="14922"/>
                </a:cubicBezTo>
                <a:cubicBezTo>
                  <a:pt x="11104" y="14339"/>
                  <a:pt x="11452" y="13829"/>
                  <a:pt x="11836" y="13404"/>
                </a:cubicBezTo>
                <a:lnTo>
                  <a:pt x="12625" y="19420"/>
                </a:lnTo>
                <a:lnTo>
                  <a:pt x="8976" y="19420"/>
                </a:lnTo>
                <a:lnTo>
                  <a:pt x="9764" y="1340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Bouquet"/>
          <p:cNvSpPr/>
          <p:nvPr/>
        </p:nvSpPr>
        <p:spPr>
          <a:xfrm>
            <a:off x="12122499" y="5413705"/>
            <a:ext cx="491580" cy="898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600" fill="norm" stroke="1" extrusionOk="0">
                <a:moveTo>
                  <a:pt x="10545" y="0"/>
                </a:moveTo>
                <a:cubicBezTo>
                  <a:pt x="9711" y="0"/>
                  <a:pt x="9034" y="378"/>
                  <a:pt x="9034" y="844"/>
                </a:cubicBezTo>
                <a:cubicBezTo>
                  <a:pt x="9034" y="992"/>
                  <a:pt x="9070" y="1145"/>
                  <a:pt x="9131" y="1298"/>
                </a:cubicBezTo>
                <a:cubicBezTo>
                  <a:pt x="8926" y="1192"/>
                  <a:pt x="8706" y="1097"/>
                  <a:pt x="8476" y="1023"/>
                </a:cubicBezTo>
                <a:cubicBezTo>
                  <a:pt x="7754" y="790"/>
                  <a:pt x="6833" y="928"/>
                  <a:pt x="6416" y="1332"/>
                </a:cubicBezTo>
                <a:cubicBezTo>
                  <a:pt x="5999" y="1735"/>
                  <a:pt x="6246" y="2251"/>
                  <a:pt x="6968" y="2484"/>
                </a:cubicBezTo>
                <a:cubicBezTo>
                  <a:pt x="7198" y="2558"/>
                  <a:pt x="7454" y="2617"/>
                  <a:pt x="7721" y="2663"/>
                </a:cubicBezTo>
                <a:cubicBezTo>
                  <a:pt x="7454" y="2710"/>
                  <a:pt x="7198" y="2769"/>
                  <a:pt x="6968" y="2843"/>
                </a:cubicBezTo>
                <a:cubicBezTo>
                  <a:pt x="6246" y="3076"/>
                  <a:pt x="5999" y="3592"/>
                  <a:pt x="6416" y="3995"/>
                </a:cubicBezTo>
                <a:cubicBezTo>
                  <a:pt x="6833" y="4398"/>
                  <a:pt x="7754" y="4536"/>
                  <a:pt x="8476" y="4303"/>
                </a:cubicBezTo>
                <a:cubicBezTo>
                  <a:pt x="8706" y="4229"/>
                  <a:pt x="8926" y="4134"/>
                  <a:pt x="9131" y="4029"/>
                </a:cubicBezTo>
                <a:cubicBezTo>
                  <a:pt x="9070" y="4181"/>
                  <a:pt x="9034" y="4334"/>
                  <a:pt x="9034" y="4483"/>
                </a:cubicBezTo>
                <a:cubicBezTo>
                  <a:pt x="9034" y="4852"/>
                  <a:pt x="9460" y="5165"/>
                  <a:pt x="10054" y="5279"/>
                </a:cubicBezTo>
                <a:lnTo>
                  <a:pt x="10054" y="21600"/>
                </a:lnTo>
                <a:lnTo>
                  <a:pt x="11033" y="21600"/>
                </a:lnTo>
                <a:lnTo>
                  <a:pt x="11033" y="5279"/>
                </a:lnTo>
                <a:cubicBezTo>
                  <a:pt x="11627" y="5165"/>
                  <a:pt x="12053" y="4852"/>
                  <a:pt x="12053" y="4483"/>
                </a:cubicBezTo>
                <a:cubicBezTo>
                  <a:pt x="12053" y="4334"/>
                  <a:pt x="12017" y="4181"/>
                  <a:pt x="11956" y="4029"/>
                </a:cubicBezTo>
                <a:cubicBezTo>
                  <a:pt x="12161" y="4134"/>
                  <a:pt x="12381" y="4229"/>
                  <a:pt x="12611" y="4303"/>
                </a:cubicBezTo>
                <a:cubicBezTo>
                  <a:pt x="13333" y="4536"/>
                  <a:pt x="14257" y="4398"/>
                  <a:pt x="14674" y="3995"/>
                </a:cubicBezTo>
                <a:cubicBezTo>
                  <a:pt x="15091" y="3592"/>
                  <a:pt x="14844" y="3076"/>
                  <a:pt x="14122" y="2843"/>
                </a:cubicBezTo>
                <a:cubicBezTo>
                  <a:pt x="13892" y="2769"/>
                  <a:pt x="13636" y="2710"/>
                  <a:pt x="13369" y="2663"/>
                </a:cubicBezTo>
                <a:cubicBezTo>
                  <a:pt x="13636" y="2617"/>
                  <a:pt x="13892" y="2558"/>
                  <a:pt x="14122" y="2484"/>
                </a:cubicBezTo>
                <a:cubicBezTo>
                  <a:pt x="14844" y="2251"/>
                  <a:pt x="15091" y="1735"/>
                  <a:pt x="14674" y="1332"/>
                </a:cubicBezTo>
                <a:cubicBezTo>
                  <a:pt x="14257" y="928"/>
                  <a:pt x="13333" y="790"/>
                  <a:pt x="12611" y="1023"/>
                </a:cubicBezTo>
                <a:cubicBezTo>
                  <a:pt x="12381" y="1097"/>
                  <a:pt x="12161" y="1192"/>
                  <a:pt x="11956" y="1298"/>
                </a:cubicBezTo>
                <a:cubicBezTo>
                  <a:pt x="12017" y="1145"/>
                  <a:pt x="12053" y="992"/>
                  <a:pt x="12053" y="844"/>
                </a:cubicBezTo>
                <a:cubicBezTo>
                  <a:pt x="12053" y="378"/>
                  <a:pt x="11379" y="0"/>
                  <a:pt x="10545" y="0"/>
                </a:cubicBezTo>
                <a:close/>
                <a:moveTo>
                  <a:pt x="10545" y="1987"/>
                </a:moveTo>
                <a:cubicBezTo>
                  <a:pt x="11214" y="1987"/>
                  <a:pt x="11756" y="2290"/>
                  <a:pt x="11756" y="2663"/>
                </a:cubicBezTo>
                <a:cubicBezTo>
                  <a:pt x="11756" y="3037"/>
                  <a:pt x="11214" y="3339"/>
                  <a:pt x="10545" y="3339"/>
                </a:cubicBezTo>
                <a:cubicBezTo>
                  <a:pt x="9876" y="3339"/>
                  <a:pt x="9335" y="3037"/>
                  <a:pt x="9335" y="2663"/>
                </a:cubicBezTo>
                <a:cubicBezTo>
                  <a:pt x="9335" y="2290"/>
                  <a:pt x="9876" y="1987"/>
                  <a:pt x="10545" y="1987"/>
                </a:cubicBezTo>
                <a:close/>
                <a:moveTo>
                  <a:pt x="4332" y="4012"/>
                </a:moveTo>
                <a:cubicBezTo>
                  <a:pt x="3498" y="4012"/>
                  <a:pt x="2824" y="4390"/>
                  <a:pt x="2824" y="4855"/>
                </a:cubicBezTo>
                <a:cubicBezTo>
                  <a:pt x="2824" y="5004"/>
                  <a:pt x="2860" y="5157"/>
                  <a:pt x="2921" y="5309"/>
                </a:cubicBezTo>
                <a:cubicBezTo>
                  <a:pt x="2715" y="5204"/>
                  <a:pt x="2496" y="5109"/>
                  <a:pt x="2266" y="5035"/>
                </a:cubicBezTo>
                <a:cubicBezTo>
                  <a:pt x="1544" y="4802"/>
                  <a:pt x="620" y="4940"/>
                  <a:pt x="203" y="5343"/>
                </a:cubicBezTo>
                <a:cubicBezTo>
                  <a:pt x="-214" y="5746"/>
                  <a:pt x="33" y="6262"/>
                  <a:pt x="755" y="6495"/>
                </a:cubicBezTo>
                <a:cubicBezTo>
                  <a:pt x="985" y="6569"/>
                  <a:pt x="1241" y="6628"/>
                  <a:pt x="1507" y="6675"/>
                </a:cubicBezTo>
                <a:cubicBezTo>
                  <a:pt x="1241" y="6721"/>
                  <a:pt x="985" y="6780"/>
                  <a:pt x="755" y="6854"/>
                </a:cubicBezTo>
                <a:cubicBezTo>
                  <a:pt x="33" y="7087"/>
                  <a:pt x="-214" y="7603"/>
                  <a:pt x="203" y="8006"/>
                </a:cubicBezTo>
                <a:cubicBezTo>
                  <a:pt x="620" y="8410"/>
                  <a:pt x="1544" y="8548"/>
                  <a:pt x="2266" y="8315"/>
                </a:cubicBezTo>
                <a:cubicBezTo>
                  <a:pt x="2496" y="8241"/>
                  <a:pt x="2715" y="8146"/>
                  <a:pt x="2921" y="8040"/>
                </a:cubicBezTo>
                <a:cubicBezTo>
                  <a:pt x="2860" y="8193"/>
                  <a:pt x="2824" y="8346"/>
                  <a:pt x="2824" y="8494"/>
                </a:cubicBezTo>
                <a:cubicBezTo>
                  <a:pt x="2824" y="8960"/>
                  <a:pt x="3498" y="9338"/>
                  <a:pt x="4332" y="9338"/>
                </a:cubicBezTo>
                <a:cubicBezTo>
                  <a:pt x="5058" y="9338"/>
                  <a:pt x="5665" y="9052"/>
                  <a:pt x="5809" y="8670"/>
                </a:cubicBezTo>
                <a:cubicBezTo>
                  <a:pt x="6949" y="9833"/>
                  <a:pt x="8527" y="11866"/>
                  <a:pt x="8534" y="14227"/>
                </a:cubicBezTo>
                <a:cubicBezTo>
                  <a:pt x="8244" y="13960"/>
                  <a:pt x="7707" y="13680"/>
                  <a:pt x="6729" y="13460"/>
                </a:cubicBezTo>
                <a:cubicBezTo>
                  <a:pt x="4129" y="12874"/>
                  <a:pt x="3807" y="12323"/>
                  <a:pt x="3807" y="12323"/>
                </a:cubicBezTo>
                <a:cubicBezTo>
                  <a:pt x="3807" y="12323"/>
                  <a:pt x="3482" y="13972"/>
                  <a:pt x="5327" y="14881"/>
                </a:cubicBezTo>
                <a:cubicBezTo>
                  <a:pt x="6822" y="15618"/>
                  <a:pt x="7968" y="15407"/>
                  <a:pt x="8491" y="15234"/>
                </a:cubicBezTo>
                <a:cubicBezTo>
                  <a:pt x="8226" y="18494"/>
                  <a:pt x="6757" y="20968"/>
                  <a:pt x="6741" y="20995"/>
                </a:cubicBezTo>
                <a:lnTo>
                  <a:pt x="7666" y="21170"/>
                </a:lnTo>
                <a:cubicBezTo>
                  <a:pt x="7741" y="21045"/>
                  <a:pt x="9511" y="18073"/>
                  <a:pt x="9511" y="14242"/>
                </a:cubicBezTo>
                <a:cubicBezTo>
                  <a:pt x="9511" y="11717"/>
                  <a:pt x="7854" y="9589"/>
                  <a:pt x="6653" y="8379"/>
                </a:cubicBezTo>
                <a:cubicBezTo>
                  <a:pt x="7325" y="8512"/>
                  <a:pt x="8094" y="8364"/>
                  <a:pt x="8464" y="8006"/>
                </a:cubicBezTo>
                <a:cubicBezTo>
                  <a:pt x="8881" y="7603"/>
                  <a:pt x="8631" y="7087"/>
                  <a:pt x="7909" y="6854"/>
                </a:cubicBezTo>
                <a:cubicBezTo>
                  <a:pt x="7679" y="6780"/>
                  <a:pt x="7423" y="6721"/>
                  <a:pt x="7156" y="6675"/>
                </a:cubicBezTo>
                <a:cubicBezTo>
                  <a:pt x="7423" y="6628"/>
                  <a:pt x="7679" y="6569"/>
                  <a:pt x="7909" y="6495"/>
                </a:cubicBezTo>
                <a:cubicBezTo>
                  <a:pt x="8631" y="6262"/>
                  <a:pt x="8881" y="5746"/>
                  <a:pt x="8464" y="5343"/>
                </a:cubicBezTo>
                <a:cubicBezTo>
                  <a:pt x="8047" y="4940"/>
                  <a:pt x="7123" y="4802"/>
                  <a:pt x="6401" y="5035"/>
                </a:cubicBezTo>
                <a:cubicBezTo>
                  <a:pt x="6171" y="5109"/>
                  <a:pt x="5951" y="5204"/>
                  <a:pt x="5746" y="5309"/>
                </a:cubicBezTo>
                <a:cubicBezTo>
                  <a:pt x="5807" y="5157"/>
                  <a:pt x="5843" y="5004"/>
                  <a:pt x="5843" y="4855"/>
                </a:cubicBezTo>
                <a:cubicBezTo>
                  <a:pt x="5843" y="4390"/>
                  <a:pt x="5166" y="4012"/>
                  <a:pt x="4332" y="4012"/>
                </a:cubicBezTo>
                <a:close/>
                <a:moveTo>
                  <a:pt x="16840" y="4012"/>
                </a:moveTo>
                <a:cubicBezTo>
                  <a:pt x="16006" y="4012"/>
                  <a:pt x="15332" y="4390"/>
                  <a:pt x="15332" y="4855"/>
                </a:cubicBezTo>
                <a:cubicBezTo>
                  <a:pt x="15332" y="5004"/>
                  <a:pt x="15368" y="5157"/>
                  <a:pt x="15429" y="5309"/>
                </a:cubicBezTo>
                <a:cubicBezTo>
                  <a:pt x="15224" y="5204"/>
                  <a:pt x="15004" y="5109"/>
                  <a:pt x="14774" y="5035"/>
                </a:cubicBezTo>
                <a:cubicBezTo>
                  <a:pt x="14052" y="4802"/>
                  <a:pt x="13128" y="4940"/>
                  <a:pt x="12711" y="5343"/>
                </a:cubicBezTo>
                <a:cubicBezTo>
                  <a:pt x="12294" y="5746"/>
                  <a:pt x="12541" y="6262"/>
                  <a:pt x="13263" y="6495"/>
                </a:cubicBezTo>
                <a:cubicBezTo>
                  <a:pt x="13493" y="6569"/>
                  <a:pt x="13749" y="6628"/>
                  <a:pt x="14016" y="6675"/>
                </a:cubicBezTo>
                <a:cubicBezTo>
                  <a:pt x="13749" y="6721"/>
                  <a:pt x="13493" y="6780"/>
                  <a:pt x="13263" y="6854"/>
                </a:cubicBezTo>
                <a:cubicBezTo>
                  <a:pt x="12541" y="7087"/>
                  <a:pt x="12294" y="7603"/>
                  <a:pt x="12711" y="8006"/>
                </a:cubicBezTo>
                <a:cubicBezTo>
                  <a:pt x="13081" y="8364"/>
                  <a:pt x="13850" y="8512"/>
                  <a:pt x="14522" y="8379"/>
                </a:cubicBezTo>
                <a:cubicBezTo>
                  <a:pt x="13321" y="9589"/>
                  <a:pt x="11661" y="11717"/>
                  <a:pt x="11661" y="14242"/>
                </a:cubicBezTo>
                <a:cubicBezTo>
                  <a:pt x="11661" y="18073"/>
                  <a:pt x="13431" y="21045"/>
                  <a:pt x="13506" y="21170"/>
                </a:cubicBezTo>
                <a:lnTo>
                  <a:pt x="14434" y="20995"/>
                </a:lnTo>
                <a:cubicBezTo>
                  <a:pt x="14416" y="20965"/>
                  <a:pt x="12641" y="17979"/>
                  <a:pt x="12641" y="14242"/>
                </a:cubicBezTo>
                <a:cubicBezTo>
                  <a:pt x="12641" y="13827"/>
                  <a:pt x="12692" y="13423"/>
                  <a:pt x="12778" y="13031"/>
                </a:cubicBezTo>
                <a:cubicBezTo>
                  <a:pt x="13247" y="13207"/>
                  <a:pt x="14444" y="13497"/>
                  <a:pt x="16036" y="12713"/>
                </a:cubicBezTo>
                <a:cubicBezTo>
                  <a:pt x="17881" y="11804"/>
                  <a:pt x="17553" y="10155"/>
                  <a:pt x="17553" y="10155"/>
                </a:cubicBezTo>
                <a:cubicBezTo>
                  <a:pt x="17553" y="10155"/>
                  <a:pt x="17234" y="10705"/>
                  <a:pt x="14635" y="11291"/>
                </a:cubicBezTo>
                <a:cubicBezTo>
                  <a:pt x="13958" y="11444"/>
                  <a:pt x="13494" y="11624"/>
                  <a:pt x="13175" y="11810"/>
                </a:cubicBezTo>
                <a:cubicBezTo>
                  <a:pt x="13737" y="10503"/>
                  <a:pt x="14640" y="9411"/>
                  <a:pt x="15366" y="8670"/>
                </a:cubicBezTo>
                <a:cubicBezTo>
                  <a:pt x="15510" y="9052"/>
                  <a:pt x="16114" y="9338"/>
                  <a:pt x="16840" y="9338"/>
                </a:cubicBezTo>
                <a:cubicBezTo>
                  <a:pt x="17674" y="9338"/>
                  <a:pt x="18351" y="8960"/>
                  <a:pt x="18351" y="8494"/>
                </a:cubicBezTo>
                <a:cubicBezTo>
                  <a:pt x="18351" y="8346"/>
                  <a:pt x="18315" y="8193"/>
                  <a:pt x="18254" y="8040"/>
                </a:cubicBezTo>
                <a:cubicBezTo>
                  <a:pt x="18460" y="8146"/>
                  <a:pt x="18679" y="8241"/>
                  <a:pt x="18909" y="8315"/>
                </a:cubicBezTo>
                <a:cubicBezTo>
                  <a:pt x="19631" y="8548"/>
                  <a:pt x="20552" y="8410"/>
                  <a:pt x="20969" y="8006"/>
                </a:cubicBezTo>
                <a:cubicBezTo>
                  <a:pt x="21386" y="7603"/>
                  <a:pt x="21139" y="7087"/>
                  <a:pt x="20417" y="6854"/>
                </a:cubicBezTo>
                <a:cubicBezTo>
                  <a:pt x="20187" y="6780"/>
                  <a:pt x="19931" y="6721"/>
                  <a:pt x="19665" y="6675"/>
                </a:cubicBezTo>
                <a:cubicBezTo>
                  <a:pt x="19931" y="6628"/>
                  <a:pt x="20187" y="6569"/>
                  <a:pt x="20417" y="6495"/>
                </a:cubicBezTo>
                <a:cubicBezTo>
                  <a:pt x="21139" y="6262"/>
                  <a:pt x="21386" y="5746"/>
                  <a:pt x="20969" y="5343"/>
                </a:cubicBezTo>
                <a:cubicBezTo>
                  <a:pt x="20552" y="4940"/>
                  <a:pt x="19631" y="4802"/>
                  <a:pt x="18909" y="5035"/>
                </a:cubicBezTo>
                <a:cubicBezTo>
                  <a:pt x="18679" y="5109"/>
                  <a:pt x="18460" y="5204"/>
                  <a:pt x="18254" y="5309"/>
                </a:cubicBezTo>
                <a:cubicBezTo>
                  <a:pt x="18315" y="5157"/>
                  <a:pt x="18351" y="5004"/>
                  <a:pt x="18351" y="4855"/>
                </a:cubicBezTo>
                <a:cubicBezTo>
                  <a:pt x="18351" y="4390"/>
                  <a:pt x="17674" y="4012"/>
                  <a:pt x="16840" y="4012"/>
                </a:cubicBezTo>
                <a:close/>
                <a:moveTo>
                  <a:pt x="4332" y="5999"/>
                </a:moveTo>
                <a:cubicBezTo>
                  <a:pt x="5001" y="5999"/>
                  <a:pt x="5545" y="6301"/>
                  <a:pt x="5545" y="6675"/>
                </a:cubicBezTo>
                <a:cubicBezTo>
                  <a:pt x="5545" y="7048"/>
                  <a:pt x="5001" y="7351"/>
                  <a:pt x="4332" y="7351"/>
                </a:cubicBezTo>
                <a:cubicBezTo>
                  <a:pt x="3663" y="7351"/>
                  <a:pt x="3121" y="7048"/>
                  <a:pt x="3121" y="6675"/>
                </a:cubicBezTo>
                <a:cubicBezTo>
                  <a:pt x="3121" y="6301"/>
                  <a:pt x="3663" y="5999"/>
                  <a:pt x="4332" y="5999"/>
                </a:cubicBezTo>
                <a:close/>
                <a:moveTo>
                  <a:pt x="16840" y="5999"/>
                </a:moveTo>
                <a:cubicBezTo>
                  <a:pt x="17509" y="5999"/>
                  <a:pt x="18051" y="6301"/>
                  <a:pt x="18051" y="6675"/>
                </a:cubicBezTo>
                <a:cubicBezTo>
                  <a:pt x="18051" y="7048"/>
                  <a:pt x="17509" y="7351"/>
                  <a:pt x="16840" y="7351"/>
                </a:cubicBezTo>
                <a:cubicBezTo>
                  <a:pt x="16171" y="7351"/>
                  <a:pt x="15630" y="7048"/>
                  <a:pt x="15630" y="6675"/>
                </a:cubicBezTo>
                <a:cubicBezTo>
                  <a:pt x="15630" y="6301"/>
                  <a:pt x="16171" y="5999"/>
                  <a:pt x="16840" y="5999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Arrow"/>
          <p:cNvSpPr/>
          <p:nvPr/>
        </p:nvSpPr>
        <p:spPr>
          <a:xfrm rot="5400000">
            <a:off x="10810600" y="4500227"/>
            <a:ext cx="968711" cy="474679"/>
          </a:xfrm>
          <a:prstGeom prst="rightArrow">
            <a:avLst>
              <a:gd name="adj1" fmla="val 32000"/>
              <a:gd name="adj2" fmla="val 17123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Arrow"/>
          <p:cNvSpPr/>
          <p:nvPr/>
        </p:nvSpPr>
        <p:spPr>
          <a:xfrm>
            <a:off x="11123932" y="5752429"/>
            <a:ext cx="968711" cy="474679"/>
          </a:xfrm>
          <a:prstGeom prst="rightArrow">
            <a:avLst>
              <a:gd name="adj1" fmla="val 32000"/>
              <a:gd name="adj2" fmla="val 17123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Challenge (Pollination)…"/>
          <p:cNvSpPr txBox="1"/>
          <p:nvPr>
            <p:ph type="title"/>
          </p:nvPr>
        </p:nvSpPr>
        <p:spPr>
          <a:xfrm>
            <a:off x="1177151" y="-470120"/>
            <a:ext cx="11099801" cy="2159001"/>
          </a:xfrm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t>Challenge (Pollination)</a:t>
            </a:r>
          </a:p>
          <a:p>
            <a:pPr>
              <a:defRPr sz="4100"/>
            </a:pPr>
            <a:r>
              <a:t>Video Control Nav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ondition of Success for Software"/>
          <p:cNvSpPr txBox="1"/>
          <p:nvPr>
            <p:ph type="title"/>
          </p:nvPr>
        </p:nvSpPr>
        <p:spPr>
          <a:xfrm>
            <a:off x="1189631" y="-432434"/>
            <a:ext cx="11099801" cy="2159001"/>
          </a:xfrm>
          <a:prstGeom prst="rect">
            <a:avLst/>
          </a:prstGeom>
        </p:spPr>
        <p:txBody>
          <a:bodyPr/>
          <a:lstStyle/>
          <a:p>
            <a:pPr>
              <a:defRPr sz="3300"/>
            </a:pPr>
            <a:r>
              <a:t>Condition of Success </a:t>
            </a:r>
            <a:r>
              <a:t>for Software</a:t>
            </a:r>
            <a:r>
              <a:t> </a:t>
            </a:r>
          </a:p>
        </p:txBody>
      </p:sp>
      <p:sp>
        <p:nvSpPr>
          <p:cNvPr id="194" name="10% Review:…"/>
          <p:cNvSpPr txBox="1"/>
          <p:nvPr/>
        </p:nvSpPr>
        <p:spPr>
          <a:xfrm>
            <a:off x="960807" y="1345233"/>
            <a:ext cx="11596575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u="sng"/>
              <a:t>10% Review</a:t>
            </a:r>
            <a:r>
              <a:t>:</a:t>
            </a:r>
          </a:p>
          <a:p>
            <a:pPr marL="476250" indent="-476250" algn="l">
              <a:buSzPct val="100000"/>
              <a:buAutoNum type="arabicPeriod" startAt="1"/>
            </a:pPr>
            <a:r>
              <a:t>CV Model recognizes flowers from bird view.</a:t>
            </a:r>
          </a:p>
          <a:p>
            <a:pPr marL="476250" indent="-476250" algn="l">
              <a:buSzPct val="100000"/>
              <a:buAutoNum type="arabicPeriod" startAt="1"/>
            </a:pPr>
            <a:r>
              <a:t>Scout drone onboard PI can communicate with CC.</a:t>
            </a:r>
          </a:p>
          <a:p>
            <a:pPr marL="476250" indent="-476250" algn="l">
              <a:buSzPct val="100000"/>
              <a:buAutoNum type="arabicPeriod" startAt="1"/>
            </a:pPr>
            <a:r>
              <a:t>Successful Test of drone and CC communicating Task data (without drone). </a:t>
            </a:r>
          </a:p>
        </p:txBody>
      </p:sp>
      <p:sp>
        <p:nvSpPr>
          <p:cNvPr id="195" name="30% Review: (Need a flying drone at this time).…"/>
          <p:cNvSpPr txBox="1"/>
          <p:nvPr/>
        </p:nvSpPr>
        <p:spPr>
          <a:xfrm>
            <a:off x="960807" y="3006910"/>
            <a:ext cx="8173518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3</a:t>
            </a:r>
            <a:r>
              <a:rPr u="sng"/>
              <a:t>0% Review</a:t>
            </a:r>
            <a:r>
              <a:t>: (Need a flying drone at this time).</a:t>
            </a:r>
          </a:p>
          <a:p>
            <a:pPr marL="476250" indent="-476250" algn="l">
              <a:buSzPct val="100000"/>
              <a:buAutoNum type="arabicPeriod" startAt="1"/>
            </a:pPr>
            <a:r>
              <a:t>Scout drone can explore autonomously.</a:t>
            </a:r>
          </a:p>
          <a:p>
            <a:pPr algn="l"/>
            <a:r>
              <a:t>2.  Scout drone return home if CC communication fails.</a:t>
            </a:r>
          </a:p>
          <a:p>
            <a:pPr algn="l"/>
            <a:r>
              <a:t>3.  Scout follows displacement limit rules.</a:t>
            </a:r>
          </a:p>
        </p:txBody>
      </p:sp>
      <p:sp>
        <p:nvSpPr>
          <p:cNvPr id="196" name="50% Review:…"/>
          <p:cNvSpPr txBox="1"/>
          <p:nvPr/>
        </p:nvSpPr>
        <p:spPr>
          <a:xfrm>
            <a:off x="934163" y="4706687"/>
            <a:ext cx="7915199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5</a:t>
            </a:r>
            <a:r>
              <a:rPr u="sng"/>
              <a:t>0% Review</a:t>
            </a:r>
            <a:r>
              <a:t>:</a:t>
            </a:r>
          </a:p>
          <a:p>
            <a:pPr marL="476250" indent="-476250" algn="l">
              <a:buSzPct val="100000"/>
              <a:buAutoNum type="arabicPeriod" startAt="1"/>
            </a:pPr>
            <a:r>
              <a:t>Pollinators onboard PI can communicate with CC.</a:t>
            </a:r>
          </a:p>
          <a:p>
            <a:pPr marL="476250" indent="-476250" algn="l">
              <a:buSzPct val="100000"/>
              <a:buAutoNum type="arabicPeriod" startAt="1"/>
            </a:pPr>
            <a:r>
              <a:t>Pollinator seeds Status to CC.</a:t>
            </a:r>
          </a:p>
          <a:p>
            <a:pPr marL="476250" indent="-476250" algn="l">
              <a:buSzPct val="100000"/>
              <a:buAutoNum type="arabicPeriod" startAt="1"/>
            </a:pPr>
            <a:r>
              <a:t>Pollinator recognizes if CC timed out.</a:t>
            </a:r>
          </a:p>
        </p:txBody>
      </p:sp>
      <p:sp>
        <p:nvSpPr>
          <p:cNvPr id="197" name="70% Review: (Pollinator drone flying at this time).…"/>
          <p:cNvSpPr txBox="1"/>
          <p:nvPr/>
        </p:nvSpPr>
        <p:spPr>
          <a:xfrm>
            <a:off x="934163" y="6381063"/>
            <a:ext cx="8672018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7</a:t>
            </a:r>
            <a:r>
              <a:rPr u="sng"/>
              <a:t>0% Review</a:t>
            </a:r>
            <a:r>
              <a:t>: (Pollinator drone flying at this time).</a:t>
            </a:r>
          </a:p>
          <a:p>
            <a:pPr marL="476250" indent="-476250" algn="l">
              <a:buSzPct val="100000"/>
              <a:buAutoNum type="arabicPeriod" startAt="1"/>
            </a:pPr>
            <a:r>
              <a:t>Pollinators go to the target position.</a:t>
            </a:r>
          </a:p>
          <a:p>
            <a:pPr marL="476250" indent="-476250" algn="l">
              <a:buSzPct val="100000"/>
              <a:buAutoNum type="arabicPeriod" startAt="1"/>
            </a:pPr>
            <a:r>
              <a:t>Pollinator can pollinate (Video guided nav).</a:t>
            </a:r>
          </a:p>
          <a:p>
            <a:pPr marL="476250" indent="-476250" algn="l">
              <a:buSzPct val="100000"/>
              <a:buAutoNum type="arabicPeriod" startAt="1"/>
            </a:pPr>
            <a:r>
              <a:t>Pollinator recognizes if CC timed out and returns home.</a:t>
            </a:r>
          </a:p>
        </p:txBody>
      </p:sp>
      <p:sp>
        <p:nvSpPr>
          <p:cNvPr id="198" name="100% Review:…"/>
          <p:cNvSpPr txBox="1"/>
          <p:nvPr/>
        </p:nvSpPr>
        <p:spPr>
          <a:xfrm>
            <a:off x="921682" y="8023690"/>
            <a:ext cx="815218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100</a:t>
            </a:r>
            <a:r>
              <a:rPr u="sng"/>
              <a:t>% Review</a:t>
            </a:r>
            <a:r>
              <a:t>:</a:t>
            </a:r>
          </a:p>
          <a:p>
            <a:pPr algn="l"/>
            <a:r>
              <a:t>1. Integration Test (Go out and test if everything works.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