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5" r:id="rId2"/>
    <p:sldId id="265" r:id="rId3"/>
    <p:sldId id="266" r:id="rId4"/>
    <p:sldId id="267" r:id="rId5"/>
    <p:sldId id="271" r:id="rId6"/>
    <p:sldId id="276" r:id="rId7"/>
    <p:sldId id="277" r:id="rId8"/>
    <p:sldId id="279" r:id="rId9"/>
    <p:sldId id="280" r:id="rId10"/>
    <p:sldId id="274" r:id="rId11"/>
    <p:sldId id="275" r:id="rId12"/>
    <p:sldId id="281" r:id="rId13"/>
    <p:sldId id="256" r:id="rId14"/>
    <p:sldId id="257" r:id="rId15"/>
    <p:sldId id="258" r:id="rId16"/>
    <p:sldId id="283" r:id="rId17"/>
    <p:sldId id="260" r:id="rId18"/>
    <p:sldId id="284" r:id="rId19"/>
    <p:sldId id="262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ACD3A-D33E-407D-86DD-C551774D31F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13CE53-F6FA-420D-8B44-445450813BCB}">
      <dgm:prSet/>
      <dgm:spPr/>
      <dgm:t>
        <a:bodyPr/>
        <a:lstStyle/>
        <a:p>
          <a:r>
            <a:rPr lang="en-US" b="1" dirty="0"/>
            <a:t>Component: </a:t>
          </a:r>
          <a:r>
            <a:rPr lang="en-US" dirty="0"/>
            <a:t>“Entity.”</a:t>
          </a:r>
        </a:p>
      </dgm:t>
    </dgm:pt>
    <dgm:pt modelId="{9B992DE0-D754-4CD7-856A-688D125F45E9}" type="parTrans" cxnId="{5730A5C3-3793-4FA9-93FD-BCDDFDA35D79}">
      <dgm:prSet/>
      <dgm:spPr/>
      <dgm:t>
        <a:bodyPr/>
        <a:lstStyle/>
        <a:p>
          <a:endParaRPr lang="en-US"/>
        </a:p>
      </dgm:t>
    </dgm:pt>
    <dgm:pt modelId="{216B9E6E-57D2-4C5C-87ED-35BAE1AABCAD}" type="sibTrans" cxnId="{5730A5C3-3793-4FA9-93FD-BCDDFDA35D79}">
      <dgm:prSet/>
      <dgm:spPr/>
      <dgm:t>
        <a:bodyPr/>
        <a:lstStyle/>
        <a:p>
          <a:endParaRPr lang="en-US"/>
        </a:p>
      </dgm:t>
    </dgm:pt>
    <dgm:pt modelId="{7C83AC6D-D13E-404A-A99C-D90A2A14D1F1}">
      <dgm:prSet/>
      <dgm:spPr/>
      <dgm:t>
        <a:bodyPr/>
        <a:lstStyle/>
        <a:p>
          <a:r>
            <a:rPr lang="en-US" b="1"/>
            <a:t>Leaf: </a:t>
          </a:r>
          <a:r>
            <a:rPr lang="en-US"/>
            <a:t>Individual courses.</a:t>
          </a:r>
        </a:p>
      </dgm:t>
    </dgm:pt>
    <dgm:pt modelId="{D3135B83-146C-4BF8-8DEA-35DA2CA36DE7}" type="parTrans" cxnId="{5956B4B5-ABE7-4739-BEC4-E655BA64F357}">
      <dgm:prSet/>
      <dgm:spPr/>
      <dgm:t>
        <a:bodyPr/>
        <a:lstStyle/>
        <a:p>
          <a:endParaRPr lang="en-US"/>
        </a:p>
      </dgm:t>
    </dgm:pt>
    <dgm:pt modelId="{14EFCA72-F1B2-4FC0-B697-3F1C7CC2D5E4}" type="sibTrans" cxnId="{5956B4B5-ABE7-4739-BEC4-E655BA64F357}">
      <dgm:prSet/>
      <dgm:spPr/>
      <dgm:t>
        <a:bodyPr/>
        <a:lstStyle/>
        <a:p>
          <a:endParaRPr lang="en-US"/>
        </a:p>
      </dgm:t>
    </dgm:pt>
    <dgm:pt modelId="{857301DE-37D2-4E38-BC81-75D2C8D1AB0C}">
      <dgm:prSet/>
      <dgm:spPr/>
      <dgm:t>
        <a:bodyPr/>
        <a:lstStyle/>
        <a:p>
          <a:r>
            <a:rPr lang="en-US" b="1"/>
            <a:t>Composite: </a:t>
          </a:r>
          <a:r>
            <a:rPr lang="en-US"/>
            <a:t>Degree programs that group multiple courses.</a:t>
          </a:r>
        </a:p>
      </dgm:t>
    </dgm:pt>
    <dgm:pt modelId="{46FDBC89-9DAF-42CC-ACF9-B731AAF7CF05}" type="sibTrans" cxnId="{6F994CDD-B02B-4247-9C8F-01E8E2BA2BC4}">
      <dgm:prSet/>
      <dgm:spPr/>
      <dgm:t>
        <a:bodyPr/>
        <a:lstStyle/>
        <a:p>
          <a:endParaRPr lang="en-US"/>
        </a:p>
      </dgm:t>
    </dgm:pt>
    <dgm:pt modelId="{2058A608-9BA7-4A77-AF92-7CE5424B12AF}" type="parTrans" cxnId="{6F994CDD-B02B-4247-9C8F-01E8E2BA2BC4}">
      <dgm:prSet/>
      <dgm:spPr/>
      <dgm:t>
        <a:bodyPr/>
        <a:lstStyle/>
        <a:p>
          <a:endParaRPr lang="en-US"/>
        </a:p>
      </dgm:t>
    </dgm:pt>
    <dgm:pt modelId="{ACFB4E66-8BED-4DDA-8979-B125CE5B2312}" type="pres">
      <dgm:prSet presAssocID="{B31ACD3A-D33E-407D-86DD-C551774D31FE}" presName="Name0" presStyleCnt="0">
        <dgm:presLayoutVars>
          <dgm:dir/>
          <dgm:resizeHandles val="exact"/>
        </dgm:presLayoutVars>
      </dgm:prSet>
      <dgm:spPr/>
    </dgm:pt>
    <dgm:pt modelId="{21A8256A-A295-485F-BF76-61A7C5E0147A}" type="pres">
      <dgm:prSet presAssocID="{9413CE53-F6FA-420D-8B44-445450813BCB}" presName="parTxOnly" presStyleLbl="node1" presStyleIdx="0" presStyleCnt="3">
        <dgm:presLayoutVars>
          <dgm:bulletEnabled val="1"/>
        </dgm:presLayoutVars>
      </dgm:prSet>
      <dgm:spPr/>
    </dgm:pt>
    <dgm:pt modelId="{90C9DD1C-B72B-4F02-AFCB-62473EFB9736}" type="pres">
      <dgm:prSet presAssocID="{216B9E6E-57D2-4C5C-87ED-35BAE1AABCAD}" presName="parSpace" presStyleCnt="0"/>
      <dgm:spPr/>
    </dgm:pt>
    <dgm:pt modelId="{674E8E7C-BB2A-42B3-8155-FAABB905C814}" type="pres">
      <dgm:prSet presAssocID="{7C83AC6D-D13E-404A-A99C-D90A2A14D1F1}" presName="parTxOnly" presStyleLbl="node1" presStyleIdx="1" presStyleCnt="3">
        <dgm:presLayoutVars>
          <dgm:bulletEnabled val="1"/>
        </dgm:presLayoutVars>
      </dgm:prSet>
      <dgm:spPr/>
    </dgm:pt>
    <dgm:pt modelId="{06393DF0-9FCC-4B5F-9A51-7F6D6E552458}" type="pres">
      <dgm:prSet presAssocID="{14EFCA72-F1B2-4FC0-B697-3F1C7CC2D5E4}" presName="parSpace" presStyleCnt="0"/>
      <dgm:spPr/>
    </dgm:pt>
    <dgm:pt modelId="{DAA16AFC-972A-41BB-8234-A3E143EC27CA}" type="pres">
      <dgm:prSet presAssocID="{857301DE-37D2-4E38-BC81-75D2C8D1AB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A971B04-ADEC-4FF4-A334-5FEB43D88433}" type="presOf" srcId="{9413CE53-F6FA-420D-8B44-445450813BCB}" destId="{21A8256A-A295-485F-BF76-61A7C5E0147A}" srcOrd="0" destOrd="0" presId="urn:microsoft.com/office/officeart/2005/8/layout/hChevron3"/>
    <dgm:cxn modelId="{01C67A69-53B6-4D08-A3CB-60564D5BA11D}" type="presOf" srcId="{B31ACD3A-D33E-407D-86DD-C551774D31FE}" destId="{ACFB4E66-8BED-4DDA-8979-B125CE5B2312}" srcOrd="0" destOrd="0" presId="urn:microsoft.com/office/officeart/2005/8/layout/hChevron3"/>
    <dgm:cxn modelId="{CD7C256C-53C5-4B64-837D-105213524D60}" type="presOf" srcId="{7C83AC6D-D13E-404A-A99C-D90A2A14D1F1}" destId="{674E8E7C-BB2A-42B3-8155-FAABB905C814}" srcOrd="0" destOrd="0" presId="urn:microsoft.com/office/officeart/2005/8/layout/hChevron3"/>
    <dgm:cxn modelId="{5956B4B5-ABE7-4739-BEC4-E655BA64F357}" srcId="{B31ACD3A-D33E-407D-86DD-C551774D31FE}" destId="{7C83AC6D-D13E-404A-A99C-D90A2A14D1F1}" srcOrd="1" destOrd="0" parTransId="{D3135B83-146C-4BF8-8DEA-35DA2CA36DE7}" sibTransId="{14EFCA72-F1B2-4FC0-B697-3F1C7CC2D5E4}"/>
    <dgm:cxn modelId="{5730A5C3-3793-4FA9-93FD-BCDDFDA35D79}" srcId="{B31ACD3A-D33E-407D-86DD-C551774D31FE}" destId="{9413CE53-F6FA-420D-8B44-445450813BCB}" srcOrd="0" destOrd="0" parTransId="{9B992DE0-D754-4CD7-856A-688D125F45E9}" sibTransId="{216B9E6E-57D2-4C5C-87ED-35BAE1AABCAD}"/>
    <dgm:cxn modelId="{6F994CDD-B02B-4247-9C8F-01E8E2BA2BC4}" srcId="{B31ACD3A-D33E-407D-86DD-C551774D31FE}" destId="{857301DE-37D2-4E38-BC81-75D2C8D1AB0C}" srcOrd="2" destOrd="0" parTransId="{2058A608-9BA7-4A77-AF92-7CE5424B12AF}" sibTransId="{46FDBC89-9DAF-42CC-ACF9-B731AAF7CF05}"/>
    <dgm:cxn modelId="{7EC8BAE7-E470-4524-8F6B-AC7AA953F344}" type="presOf" srcId="{857301DE-37D2-4E38-BC81-75D2C8D1AB0C}" destId="{DAA16AFC-972A-41BB-8234-A3E143EC27CA}" srcOrd="0" destOrd="0" presId="urn:microsoft.com/office/officeart/2005/8/layout/hChevron3"/>
    <dgm:cxn modelId="{D4C3CBFC-45CA-4BE6-8F6C-062036CBD775}" type="presParOf" srcId="{ACFB4E66-8BED-4DDA-8979-B125CE5B2312}" destId="{21A8256A-A295-485F-BF76-61A7C5E0147A}" srcOrd="0" destOrd="0" presId="urn:microsoft.com/office/officeart/2005/8/layout/hChevron3"/>
    <dgm:cxn modelId="{AFF2CEF0-5A29-4539-95FD-50D8FEDE154D}" type="presParOf" srcId="{ACFB4E66-8BED-4DDA-8979-B125CE5B2312}" destId="{90C9DD1C-B72B-4F02-AFCB-62473EFB9736}" srcOrd="1" destOrd="0" presId="urn:microsoft.com/office/officeart/2005/8/layout/hChevron3"/>
    <dgm:cxn modelId="{58631D7C-7A65-47A6-AD31-AFAE25ECEB0F}" type="presParOf" srcId="{ACFB4E66-8BED-4DDA-8979-B125CE5B2312}" destId="{674E8E7C-BB2A-42B3-8155-FAABB905C814}" srcOrd="2" destOrd="0" presId="urn:microsoft.com/office/officeart/2005/8/layout/hChevron3"/>
    <dgm:cxn modelId="{C6BE4E6C-8E28-48F0-B058-8C1ACFE5C008}" type="presParOf" srcId="{ACFB4E66-8BED-4DDA-8979-B125CE5B2312}" destId="{06393DF0-9FCC-4B5F-9A51-7F6D6E552458}" srcOrd="3" destOrd="0" presId="urn:microsoft.com/office/officeart/2005/8/layout/hChevron3"/>
    <dgm:cxn modelId="{88DE57F9-1BA5-4F06-B2DE-4C78AF8CFD8E}" type="presParOf" srcId="{ACFB4E66-8BED-4DDA-8979-B125CE5B2312}" destId="{DAA16AFC-972A-41BB-8234-A3E143EC27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252AC-79F3-489B-BEEC-1C8885C93CE4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F64D53-9453-46B4-8F6D-B6DDDAB15A45}">
      <dgm:prSet custT="1"/>
      <dgm:spPr/>
      <dgm:t>
        <a:bodyPr/>
        <a:lstStyle/>
        <a:p>
          <a:r>
            <a:rPr lang="en-US" sz="2000" b="1" dirty="0"/>
            <a:t>Identify Hierarchy: </a:t>
          </a:r>
          <a:r>
            <a:rPr lang="en-US" sz="2000" dirty="0"/>
            <a:t>Understand components and their relationships.</a:t>
          </a:r>
        </a:p>
      </dgm:t>
    </dgm:pt>
    <dgm:pt modelId="{718F3891-52FF-46EC-B7F0-1941961B4551}" type="parTrans" cxnId="{3E137582-853D-4772-9DE6-5233A3783D4F}">
      <dgm:prSet/>
      <dgm:spPr/>
      <dgm:t>
        <a:bodyPr/>
        <a:lstStyle/>
        <a:p>
          <a:endParaRPr lang="en-US"/>
        </a:p>
      </dgm:t>
    </dgm:pt>
    <dgm:pt modelId="{CB9766CE-87D8-48A0-9B25-E08A40231048}" type="sibTrans" cxnId="{3E137582-853D-4772-9DE6-5233A3783D4F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7F7A4122-B64F-4DD4-9E84-2EB4DED656CC}">
      <dgm:prSet custT="1"/>
      <dgm:spPr/>
      <dgm:t>
        <a:bodyPr/>
        <a:lstStyle/>
        <a:p>
          <a:pPr algn="l"/>
          <a:r>
            <a:rPr lang="en-US" sz="2000" b="1" dirty="0"/>
            <a:t>Define Common Interface: </a:t>
          </a:r>
          <a:r>
            <a:rPr lang="en-US" sz="2000" dirty="0"/>
            <a:t>Ensure uniform operations for parts and systems.</a:t>
          </a:r>
        </a:p>
      </dgm:t>
    </dgm:pt>
    <dgm:pt modelId="{D87A9708-D02E-4DD0-914D-9D2A481B5848}" type="parTrans" cxnId="{1C449502-3C5A-4CD0-8A09-8D4069882E4F}">
      <dgm:prSet/>
      <dgm:spPr/>
      <dgm:t>
        <a:bodyPr/>
        <a:lstStyle/>
        <a:p>
          <a:endParaRPr lang="en-US"/>
        </a:p>
      </dgm:t>
    </dgm:pt>
    <dgm:pt modelId="{32551FAC-5DA1-4D34-BF7C-35F1F190FC77}" type="sibTrans" cxnId="{1C449502-3C5A-4CD0-8A09-8D4069882E4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103538-5187-402E-856F-6BAB9E489774}">
      <dgm:prSet custT="1"/>
      <dgm:spPr/>
      <dgm:t>
        <a:bodyPr/>
        <a:lstStyle/>
        <a:p>
          <a:r>
            <a:rPr lang="en-US" sz="2000" b="1" dirty="0"/>
            <a:t>Recursive Operations: </a:t>
          </a:r>
          <a:r>
            <a:rPr lang="en-US" sz="2000" dirty="0"/>
            <a:t>Apply operations like turning on/off to all levels.</a:t>
          </a:r>
        </a:p>
      </dgm:t>
    </dgm:pt>
    <dgm:pt modelId="{712C937B-943E-4372-BB4D-C1A48D0F485D}" type="parTrans" cxnId="{3706D56F-B82E-449B-A79C-2CA4801052BE}">
      <dgm:prSet/>
      <dgm:spPr/>
      <dgm:t>
        <a:bodyPr/>
        <a:lstStyle/>
        <a:p>
          <a:endParaRPr lang="en-US"/>
        </a:p>
      </dgm:t>
    </dgm:pt>
    <dgm:pt modelId="{EC8840F6-514E-44DB-82C7-3DCC02659FFA}" type="sibTrans" cxnId="{3706D56F-B82E-449B-A79C-2CA4801052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45AD57-5C20-40C2-9035-553AFFA88CBB}">
      <dgm:prSet custT="1"/>
      <dgm:spPr/>
      <dgm:t>
        <a:bodyPr/>
        <a:lstStyle/>
        <a:p>
          <a:r>
            <a:rPr lang="en-US" sz="2000" b="1" dirty="0"/>
            <a:t>Flexibility in Expansion: </a:t>
          </a:r>
          <a:r>
            <a:rPr lang="en-US" sz="2000" dirty="0"/>
            <a:t>Add new components easily.</a:t>
          </a:r>
        </a:p>
      </dgm:t>
    </dgm:pt>
    <dgm:pt modelId="{08867DFA-7509-4581-9B3A-7197334F4AA7}" type="parTrans" cxnId="{00D66016-9C41-4B1E-9BE9-03DBEA3CC810}">
      <dgm:prSet/>
      <dgm:spPr/>
      <dgm:t>
        <a:bodyPr/>
        <a:lstStyle/>
        <a:p>
          <a:endParaRPr lang="en-US"/>
        </a:p>
      </dgm:t>
    </dgm:pt>
    <dgm:pt modelId="{B3B41330-521A-4C6B-BEEA-FCC7D5315BA1}" type="sibTrans" cxnId="{00D66016-9C41-4B1E-9BE9-03DBEA3CC81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46536AE-0ECA-491F-9E60-C9564D968CCB}">
      <dgm:prSet custT="1"/>
      <dgm:spPr/>
      <dgm:t>
        <a:bodyPr/>
        <a:lstStyle/>
        <a:p>
          <a:r>
            <a:rPr lang="en-US" sz="2000" b="1" dirty="0"/>
            <a:t>Simplify Maintenance: </a:t>
          </a:r>
          <a:r>
            <a:rPr lang="en-US" sz="2000" dirty="0"/>
            <a:t>Isolate and repair parts without affecting the system.</a:t>
          </a:r>
        </a:p>
      </dgm:t>
    </dgm:pt>
    <dgm:pt modelId="{D26FD019-ECA7-42D1-959B-2FE353BE00BE}" type="parTrans" cxnId="{6886DF2C-1C80-4FD4-88CD-CED35F895E6F}">
      <dgm:prSet/>
      <dgm:spPr/>
      <dgm:t>
        <a:bodyPr/>
        <a:lstStyle/>
        <a:p>
          <a:endParaRPr lang="en-US"/>
        </a:p>
      </dgm:t>
    </dgm:pt>
    <dgm:pt modelId="{60E9386C-9821-44F4-9B15-2823C968A8AC}" type="sibTrans" cxnId="{6886DF2C-1C80-4FD4-88CD-CED35F895E6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18AC108-8085-43DE-B54C-0FFE16CB2646}" type="pres">
      <dgm:prSet presAssocID="{F07252AC-79F3-489B-BEEC-1C8885C93CE4}" presName="linearFlow" presStyleCnt="0">
        <dgm:presLayoutVars>
          <dgm:dir/>
          <dgm:animLvl val="lvl"/>
          <dgm:resizeHandles val="exact"/>
        </dgm:presLayoutVars>
      </dgm:prSet>
      <dgm:spPr/>
    </dgm:pt>
    <dgm:pt modelId="{C148D2C8-B49B-4EC5-8B43-0CFCAAE79633}" type="pres">
      <dgm:prSet presAssocID="{91F64D53-9453-46B4-8F6D-B6DDDAB15A45}" presName="compositeNode" presStyleCnt="0"/>
      <dgm:spPr/>
    </dgm:pt>
    <dgm:pt modelId="{E6336E48-B317-4140-9401-A335A13BA53F}" type="pres">
      <dgm:prSet presAssocID="{91F64D53-9453-46B4-8F6D-B6DDDAB15A4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1DB1221-4A47-4935-8394-4D6629082DE9}" type="pres">
      <dgm:prSet presAssocID="{91F64D53-9453-46B4-8F6D-B6DDDAB15A45}" presName="parSh" presStyleCnt="0"/>
      <dgm:spPr/>
    </dgm:pt>
    <dgm:pt modelId="{1F7F7391-E338-4C4A-85FE-8C44FAAAF203}" type="pres">
      <dgm:prSet presAssocID="{91F64D53-9453-46B4-8F6D-B6DDDAB15A45}" presName="lineNode" presStyleLbl="alignAccFollowNode1" presStyleIdx="0" presStyleCnt="15"/>
      <dgm:spPr/>
    </dgm:pt>
    <dgm:pt modelId="{FC2CFA66-F55E-4941-87C1-D26CEBF7F5FD}" type="pres">
      <dgm:prSet presAssocID="{91F64D53-9453-46B4-8F6D-B6DDDAB15A45}" presName="lineArrowNode" presStyleLbl="alignAccFollowNode1" presStyleIdx="1" presStyleCnt="15"/>
      <dgm:spPr/>
    </dgm:pt>
    <dgm:pt modelId="{96742246-CF2F-4FAB-B1D1-C6BA3E3EEDDB}" type="pres">
      <dgm:prSet presAssocID="{CB9766CE-87D8-48A0-9B25-E08A40231048}" presName="sibTransNodeCircle" presStyleLbl="alignNode1" presStyleIdx="0" presStyleCnt="5" custLinFactNeighborX="2212" custLinFactNeighborY="8473">
        <dgm:presLayoutVars>
          <dgm:chMax val="0"/>
          <dgm:bulletEnabled/>
        </dgm:presLayoutVars>
      </dgm:prSet>
      <dgm:spPr/>
    </dgm:pt>
    <dgm:pt modelId="{44CA644E-0DB0-4844-AB6B-529D30BFA95E}" type="pres">
      <dgm:prSet presAssocID="{CB9766CE-87D8-48A0-9B25-E08A40231048}" presName="spacerBetweenCircleAndCallout" presStyleCnt="0">
        <dgm:presLayoutVars/>
      </dgm:prSet>
      <dgm:spPr/>
    </dgm:pt>
    <dgm:pt modelId="{80A52CCE-C22E-4EC8-8CE4-E94DDA0D9C9C}" type="pres">
      <dgm:prSet presAssocID="{91F64D53-9453-46B4-8F6D-B6DDDAB15A45}" presName="nodeText" presStyleLbl="alignAccFollowNode1" presStyleIdx="2" presStyleCnt="15">
        <dgm:presLayoutVars>
          <dgm:bulletEnabled val="1"/>
        </dgm:presLayoutVars>
      </dgm:prSet>
      <dgm:spPr/>
    </dgm:pt>
    <dgm:pt modelId="{D9D76439-B15D-4A24-8FF2-41D5143AF9B7}" type="pres">
      <dgm:prSet presAssocID="{CB9766CE-87D8-48A0-9B25-E08A40231048}" presName="sibTransComposite" presStyleCnt="0"/>
      <dgm:spPr/>
    </dgm:pt>
    <dgm:pt modelId="{D422D7D5-88A6-470E-829A-8498C6E8DAC5}" type="pres">
      <dgm:prSet presAssocID="{7F7A4122-B64F-4DD4-9E84-2EB4DED656CC}" presName="compositeNode" presStyleCnt="0"/>
      <dgm:spPr/>
    </dgm:pt>
    <dgm:pt modelId="{9A37513A-B165-4754-AC64-153A3BC5AC46}" type="pres">
      <dgm:prSet presAssocID="{7F7A4122-B64F-4DD4-9E84-2EB4DED656C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D333A1-D4A6-4307-8A4D-C91D5A438B7B}" type="pres">
      <dgm:prSet presAssocID="{7F7A4122-B64F-4DD4-9E84-2EB4DED656CC}" presName="parSh" presStyleCnt="0"/>
      <dgm:spPr/>
    </dgm:pt>
    <dgm:pt modelId="{1125BD97-9D51-4AB9-8B65-69230E3A7568}" type="pres">
      <dgm:prSet presAssocID="{7F7A4122-B64F-4DD4-9E84-2EB4DED656CC}" presName="lineNode" presStyleLbl="alignAccFollowNode1" presStyleIdx="3" presStyleCnt="15"/>
      <dgm:spPr/>
    </dgm:pt>
    <dgm:pt modelId="{20F1C98C-2664-4DA3-BD99-ECF18DB1865A}" type="pres">
      <dgm:prSet presAssocID="{7F7A4122-B64F-4DD4-9E84-2EB4DED656CC}" presName="lineArrowNode" presStyleLbl="alignAccFollowNode1" presStyleIdx="4" presStyleCnt="15"/>
      <dgm:spPr/>
    </dgm:pt>
    <dgm:pt modelId="{4BECE795-E21B-48D2-B185-B2218D004015}" type="pres">
      <dgm:prSet presAssocID="{32551FAC-5DA1-4D34-BF7C-35F1F190FC77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FBBC3FBA-DA27-4DE7-BA81-A124A79B33F5}" type="pres">
      <dgm:prSet presAssocID="{32551FAC-5DA1-4D34-BF7C-35F1F190FC77}" presName="spacerBetweenCircleAndCallout" presStyleCnt="0">
        <dgm:presLayoutVars/>
      </dgm:prSet>
      <dgm:spPr/>
    </dgm:pt>
    <dgm:pt modelId="{7BDDA1AF-71AC-44E6-9213-9B4081858B14}" type="pres">
      <dgm:prSet presAssocID="{7F7A4122-B64F-4DD4-9E84-2EB4DED656CC}" presName="nodeText" presStyleLbl="alignAccFollowNode1" presStyleIdx="5" presStyleCnt="15" custLinFactNeighborX="-948" custLinFactNeighborY="-1497">
        <dgm:presLayoutVars>
          <dgm:bulletEnabled val="1"/>
        </dgm:presLayoutVars>
      </dgm:prSet>
      <dgm:spPr/>
    </dgm:pt>
    <dgm:pt modelId="{68A1972A-8726-47EB-9EB9-CEF6953C79B9}" type="pres">
      <dgm:prSet presAssocID="{32551FAC-5DA1-4D34-BF7C-35F1F190FC77}" presName="sibTransComposite" presStyleCnt="0"/>
      <dgm:spPr/>
    </dgm:pt>
    <dgm:pt modelId="{96FA1E83-A656-431E-BCDC-ACC0E1EA9058}" type="pres">
      <dgm:prSet presAssocID="{23103538-5187-402E-856F-6BAB9E489774}" presName="compositeNode" presStyleCnt="0"/>
      <dgm:spPr/>
    </dgm:pt>
    <dgm:pt modelId="{3C01043E-F533-4905-8BCF-79329A468FE3}" type="pres">
      <dgm:prSet presAssocID="{23103538-5187-402E-856F-6BAB9E48977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D9339F-7604-4B6D-B79E-8A2AEC3938F2}" type="pres">
      <dgm:prSet presAssocID="{23103538-5187-402E-856F-6BAB9E489774}" presName="parSh" presStyleCnt="0"/>
      <dgm:spPr/>
    </dgm:pt>
    <dgm:pt modelId="{F223FC48-4A32-4F07-B0EC-9A82FF3EBB2E}" type="pres">
      <dgm:prSet presAssocID="{23103538-5187-402E-856F-6BAB9E489774}" presName="lineNode" presStyleLbl="alignAccFollowNode1" presStyleIdx="6" presStyleCnt="15"/>
      <dgm:spPr/>
    </dgm:pt>
    <dgm:pt modelId="{03231125-52D3-43B6-A4F8-8E5CEBC8FFDF}" type="pres">
      <dgm:prSet presAssocID="{23103538-5187-402E-856F-6BAB9E489774}" presName="lineArrowNode" presStyleLbl="alignAccFollowNode1" presStyleIdx="7" presStyleCnt="15"/>
      <dgm:spPr/>
    </dgm:pt>
    <dgm:pt modelId="{940B1EAC-6FB6-498A-A7C6-A030B22103D9}" type="pres">
      <dgm:prSet presAssocID="{EC8840F6-514E-44DB-82C7-3DCC02659FFA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F7D5D08-B3E1-409D-BC15-4D4F11883AF8}" type="pres">
      <dgm:prSet presAssocID="{EC8840F6-514E-44DB-82C7-3DCC02659FFA}" presName="spacerBetweenCircleAndCallout" presStyleCnt="0">
        <dgm:presLayoutVars/>
      </dgm:prSet>
      <dgm:spPr/>
    </dgm:pt>
    <dgm:pt modelId="{EABEBD40-35CF-476F-9A8F-7FE8035AC32B}" type="pres">
      <dgm:prSet presAssocID="{23103538-5187-402E-856F-6BAB9E489774}" presName="nodeText" presStyleLbl="alignAccFollowNode1" presStyleIdx="8" presStyleCnt="15">
        <dgm:presLayoutVars>
          <dgm:bulletEnabled val="1"/>
        </dgm:presLayoutVars>
      </dgm:prSet>
      <dgm:spPr/>
    </dgm:pt>
    <dgm:pt modelId="{32DE1AC8-63D9-49F3-8086-106432B014F7}" type="pres">
      <dgm:prSet presAssocID="{EC8840F6-514E-44DB-82C7-3DCC02659FFA}" presName="sibTransComposite" presStyleCnt="0"/>
      <dgm:spPr/>
    </dgm:pt>
    <dgm:pt modelId="{44AEC921-7CA0-45FE-A489-492498EFC1DF}" type="pres">
      <dgm:prSet presAssocID="{5D45AD57-5C20-40C2-9035-553AFFA88CBB}" presName="compositeNode" presStyleCnt="0"/>
      <dgm:spPr/>
    </dgm:pt>
    <dgm:pt modelId="{E26BE026-1CB8-498C-B6A1-8FB2FC696BA4}" type="pres">
      <dgm:prSet presAssocID="{5D45AD57-5C20-40C2-9035-553AFFA88C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090B6B-D15F-4BCB-90B7-FFC6A3B5E2F6}" type="pres">
      <dgm:prSet presAssocID="{5D45AD57-5C20-40C2-9035-553AFFA88CBB}" presName="parSh" presStyleCnt="0"/>
      <dgm:spPr/>
    </dgm:pt>
    <dgm:pt modelId="{BD6867EB-C559-4B42-BE2F-F93560466AC7}" type="pres">
      <dgm:prSet presAssocID="{5D45AD57-5C20-40C2-9035-553AFFA88CBB}" presName="lineNode" presStyleLbl="alignAccFollowNode1" presStyleIdx="9" presStyleCnt="15"/>
      <dgm:spPr/>
    </dgm:pt>
    <dgm:pt modelId="{44881939-A937-44EE-A9EF-40D1DDEECA8C}" type="pres">
      <dgm:prSet presAssocID="{5D45AD57-5C20-40C2-9035-553AFFA88CBB}" presName="lineArrowNode" presStyleLbl="alignAccFollowNode1" presStyleIdx="10" presStyleCnt="15"/>
      <dgm:spPr/>
    </dgm:pt>
    <dgm:pt modelId="{406AD5D6-BA1D-4D92-9A35-26F6171C7231}" type="pres">
      <dgm:prSet presAssocID="{B3B41330-521A-4C6B-BEEA-FCC7D5315BA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D41B020-32A0-49F4-8BB1-250BD804A0C7}" type="pres">
      <dgm:prSet presAssocID="{B3B41330-521A-4C6B-BEEA-FCC7D5315BA1}" presName="spacerBetweenCircleAndCallout" presStyleCnt="0">
        <dgm:presLayoutVars/>
      </dgm:prSet>
      <dgm:spPr/>
    </dgm:pt>
    <dgm:pt modelId="{827DCBA7-3BA9-42C7-80F8-FFF54F5A7FA1}" type="pres">
      <dgm:prSet presAssocID="{5D45AD57-5C20-40C2-9035-553AFFA88CBB}" presName="nodeText" presStyleLbl="alignAccFollowNode1" presStyleIdx="11" presStyleCnt="15">
        <dgm:presLayoutVars>
          <dgm:bulletEnabled val="1"/>
        </dgm:presLayoutVars>
      </dgm:prSet>
      <dgm:spPr/>
    </dgm:pt>
    <dgm:pt modelId="{40560B6A-52BE-4AB7-A174-36BB0D383958}" type="pres">
      <dgm:prSet presAssocID="{B3B41330-521A-4C6B-BEEA-FCC7D5315BA1}" presName="sibTransComposite" presStyleCnt="0"/>
      <dgm:spPr/>
    </dgm:pt>
    <dgm:pt modelId="{77F12ABF-A2EC-46BD-813C-AC589972C2A8}" type="pres">
      <dgm:prSet presAssocID="{D46536AE-0ECA-491F-9E60-C9564D968CCB}" presName="compositeNode" presStyleCnt="0"/>
      <dgm:spPr/>
    </dgm:pt>
    <dgm:pt modelId="{18132810-D34A-40FB-99E0-03D61E5666CA}" type="pres">
      <dgm:prSet presAssocID="{D46536AE-0ECA-491F-9E60-C9564D968C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C37F8E-3EBC-4A62-B4D1-BE83BA18C2A4}" type="pres">
      <dgm:prSet presAssocID="{D46536AE-0ECA-491F-9E60-C9564D968CCB}" presName="parSh" presStyleCnt="0"/>
      <dgm:spPr/>
    </dgm:pt>
    <dgm:pt modelId="{B1215495-77E7-4134-95E4-F1CB91DC13A4}" type="pres">
      <dgm:prSet presAssocID="{D46536AE-0ECA-491F-9E60-C9564D968CCB}" presName="lineNode" presStyleLbl="alignAccFollowNode1" presStyleIdx="12" presStyleCnt="15"/>
      <dgm:spPr/>
    </dgm:pt>
    <dgm:pt modelId="{8C3393BA-6CC8-4048-B393-B0F9F1856AC0}" type="pres">
      <dgm:prSet presAssocID="{D46536AE-0ECA-491F-9E60-C9564D968CCB}" presName="lineArrowNode" presStyleLbl="alignAccFollowNode1" presStyleIdx="13" presStyleCnt="15"/>
      <dgm:spPr/>
    </dgm:pt>
    <dgm:pt modelId="{5F9248A5-D082-4F2B-9461-63D557CE6A04}" type="pres">
      <dgm:prSet presAssocID="{60E9386C-9821-44F4-9B15-2823C968A8AC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65182BF-8C30-4E4C-B1E4-16456A67956C}" type="pres">
      <dgm:prSet presAssocID="{60E9386C-9821-44F4-9B15-2823C968A8AC}" presName="spacerBetweenCircleAndCallout" presStyleCnt="0">
        <dgm:presLayoutVars/>
      </dgm:prSet>
      <dgm:spPr/>
    </dgm:pt>
    <dgm:pt modelId="{1B4CE5E4-D353-4B17-B4E5-3386494156FC}" type="pres">
      <dgm:prSet presAssocID="{D46536AE-0ECA-491F-9E60-C9564D968CC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C449502-3C5A-4CD0-8A09-8D4069882E4F}" srcId="{F07252AC-79F3-489B-BEEC-1C8885C93CE4}" destId="{7F7A4122-B64F-4DD4-9E84-2EB4DED656CC}" srcOrd="1" destOrd="0" parTransId="{D87A9708-D02E-4DD0-914D-9D2A481B5848}" sibTransId="{32551FAC-5DA1-4D34-BF7C-35F1F190FC77}"/>
    <dgm:cxn modelId="{08CDB00C-9B19-4F61-9944-4CA67B9181CE}" type="presOf" srcId="{D46536AE-0ECA-491F-9E60-C9564D968CCB}" destId="{1B4CE5E4-D353-4B17-B4E5-3386494156FC}" srcOrd="0" destOrd="0" presId="urn:microsoft.com/office/officeart/2016/7/layout/LinearArrowProcessNumbered"/>
    <dgm:cxn modelId="{00D66016-9C41-4B1E-9BE9-03DBEA3CC810}" srcId="{F07252AC-79F3-489B-BEEC-1C8885C93CE4}" destId="{5D45AD57-5C20-40C2-9035-553AFFA88CBB}" srcOrd="3" destOrd="0" parTransId="{08867DFA-7509-4581-9B3A-7197334F4AA7}" sibTransId="{B3B41330-521A-4C6B-BEEA-FCC7D5315BA1}"/>
    <dgm:cxn modelId="{6886DF2C-1C80-4FD4-88CD-CED35F895E6F}" srcId="{F07252AC-79F3-489B-BEEC-1C8885C93CE4}" destId="{D46536AE-0ECA-491F-9E60-C9564D968CCB}" srcOrd="4" destOrd="0" parTransId="{D26FD019-ECA7-42D1-959B-2FE353BE00BE}" sibTransId="{60E9386C-9821-44F4-9B15-2823C968A8AC}"/>
    <dgm:cxn modelId="{A21C9539-71DB-4080-9EB2-F4FA1D6AD959}" type="presOf" srcId="{7F7A4122-B64F-4DD4-9E84-2EB4DED656CC}" destId="{7BDDA1AF-71AC-44E6-9213-9B4081858B14}" srcOrd="0" destOrd="0" presId="urn:microsoft.com/office/officeart/2016/7/layout/LinearArrowProcessNumbered"/>
    <dgm:cxn modelId="{5FC14C3C-2EAE-484F-BBC4-A65A6C0AD408}" type="presOf" srcId="{32551FAC-5DA1-4D34-BF7C-35F1F190FC77}" destId="{4BECE795-E21B-48D2-B185-B2218D004015}" srcOrd="0" destOrd="0" presId="urn:microsoft.com/office/officeart/2016/7/layout/LinearArrowProcessNumbered"/>
    <dgm:cxn modelId="{3706D56F-B82E-449B-A79C-2CA4801052BE}" srcId="{F07252AC-79F3-489B-BEEC-1C8885C93CE4}" destId="{23103538-5187-402E-856F-6BAB9E489774}" srcOrd="2" destOrd="0" parTransId="{712C937B-943E-4372-BB4D-C1A48D0F485D}" sibTransId="{EC8840F6-514E-44DB-82C7-3DCC02659FFA}"/>
    <dgm:cxn modelId="{3E137582-853D-4772-9DE6-5233A3783D4F}" srcId="{F07252AC-79F3-489B-BEEC-1C8885C93CE4}" destId="{91F64D53-9453-46B4-8F6D-B6DDDAB15A45}" srcOrd="0" destOrd="0" parTransId="{718F3891-52FF-46EC-B7F0-1941961B4551}" sibTransId="{CB9766CE-87D8-48A0-9B25-E08A40231048}"/>
    <dgm:cxn modelId="{E7BAEC83-E1A4-499D-92D9-4D8760D8BBCC}" type="presOf" srcId="{CB9766CE-87D8-48A0-9B25-E08A40231048}" destId="{96742246-CF2F-4FAB-B1D1-C6BA3E3EEDDB}" srcOrd="0" destOrd="0" presId="urn:microsoft.com/office/officeart/2016/7/layout/LinearArrowProcessNumbered"/>
    <dgm:cxn modelId="{6F18D785-949A-44DD-ACA7-F8D032659CE8}" type="presOf" srcId="{5D45AD57-5C20-40C2-9035-553AFFA88CBB}" destId="{827DCBA7-3BA9-42C7-80F8-FFF54F5A7FA1}" srcOrd="0" destOrd="0" presId="urn:microsoft.com/office/officeart/2016/7/layout/LinearArrowProcessNumbered"/>
    <dgm:cxn modelId="{1AC0FA9F-E709-4925-B655-5AA731B764F2}" type="presOf" srcId="{F07252AC-79F3-489B-BEEC-1C8885C93CE4}" destId="{918AC108-8085-43DE-B54C-0FFE16CB2646}" srcOrd="0" destOrd="0" presId="urn:microsoft.com/office/officeart/2016/7/layout/LinearArrowProcessNumbered"/>
    <dgm:cxn modelId="{2A14C5B6-291B-40B0-8EB0-BAE1D29E63CC}" type="presOf" srcId="{23103538-5187-402E-856F-6BAB9E489774}" destId="{EABEBD40-35CF-476F-9A8F-7FE8035AC32B}" srcOrd="0" destOrd="0" presId="urn:microsoft.com/office/officeart/2016/7/layout/LinearArrowProcessNumbered"/>
    <dgm:cxn modelId="{641D71CC-A855-45EE-81A1-6129F623B60A}" type="presOf" srcId="{91F64D53-9453-46B4-8F6D-B6DDDAB15A45}" destId="{80A52CCE-C22E-4EC8-8CE4-E94DDA0D9C9C}" srcOrd="0" destOrd="0" presId="urn:microsoft.com/office/officeart/2016/7/layout/LinearArrowProcessNumbered"/>
    <dgm:cxn modelId="{3ACB62D4-35F0-47B3-8F8F-D64F0E024DCD}" type="presOf" srcId="{EC8840F6-514E-44DB-82C7-3DCC02659FFA}" destId="{940B1EAC-6FB6-498A-A7C6-A030B22103D9}" srcOrd="0" destOrd="0" presId="urn:microsoft.com/office/officeart/2016/7/layout/LinearArrowProcessNumbered"/>
    <dgm:cxn modelId="{8E663ED6-30BE-44C1-99DF-19FAA37B94F6}" type="presOf" srcId="{60E9386C-9821-44F4-9B15-2823C968A8AC}" destId="{5F9248A5-D082-4F2B-9461-63D557CE6A04}" srcOrd="0" destOrd="0" presId="urn:microsoft.com/office/officeart/2016/7/layout/LinearArrowProcessNumbered"/>
    <dgm:cxn modelId="{F55655DB-CDFB-459C-BBEB-81EF1163B548}" type="presOf" srcId="{B3B41330-521A-4C6B-BEEA-FCC7D5315BA1}" destId="{406AD5D6-BA1D-4D92-9A35-26F6171C7231}" srcOrd="0" destOrd="0" presId="urn:microsoft.com/office/officeart/2016/7/layout/LinearArrowProcessNumbered"/>
    <dgm:cxn modelId="{F21BB42E-433B-4633-9FF0-AE7CBD7701B6}" type="presParOf" srcId="{918AC108-8085-43DE-B54C-0FFE16CB2646}" destId="{C148D2C8-B49B-4EC5-8B43-0CFCAAE79633}" srcOrd="0" destOrd="0" presId="urn:microsoft.com/office/officeart/2016/7/layout/LinearArrowProcessNumbered"/>
    <dgm:cxn modelId="{1D813591-89AB-4F96-8153-C973514581B1}" type="presParOf" srcId="{C148D2C8-B49B-4EC5-8B43-0CFCAAE79633}" destId="{E6336E48-B317-4140-9401-A335A13BA53F}" srcOrd="0" destOrd="0" presId="urn:microsoft.com/office/officeart/2016/7/layout/LinearArrowProcessNumbered"/>
    <dgm:cxn modelId="{B1EB339A-E496-4982-97EE-1DDDB321B272}" type="presParOf" srcId="{C148D2C8-B49B-4EC5-8B43-0CFCAAE79633}" destId="{41DB1221-4A47-4935-8394-4D6629082DE9}" srcOrd="1" destOrd="0" presId="urn:microsoft.com/office/officeart/2016/7/layout/LinearArrowProcessNumbered"/>
    <dgm:cxn modelId="{2A659481-2FC9-4EDE-8F0D-BD46AA298A20}" type="presParOf" srcId="{41DB1221-4A47-4935-8394-4D6629082DE9}" destId="{1F7F7391-E338-4C4A-85FE-8C44FAAAF203}" srcOrd="0" destOrd="0" presId="urn:microsoft.com/office/officeart/2016/7/layout/LinearArrowProcessNumbered"/>
    <dgm:cxn modelId="{65EBEC00-8127-4C99-ABE2-4602340EF1F5}" type="presParOf" srcId="{41DB1221-4A47-4935-8394-4D6629082DE9}" destId="{FC2CFA66-F55E-4941-87C1-D26CEBF7F5FD}" srcOrd="1" destOrd="0" presId="urn:microsoft.com/office/officeart/2016/7/layout/LinearArrowProcessNumbered"/>
    <dgm:cxn modelId="{1F77928C-836D-49B6-8DD9-8DE2E5B163A2}" type="presParOf" srcId="{41DB1221-4A47-4935-8394-4D6629082DE9}" destId="{96742246-CF2F-4FAB-B1D1-C6BA3E3EEDDB}" srcOrd="2" destOrd="0" presId="urn:microsoft.com/office/officeart/2016/7/layout/LinearArrowProcessNumbered"/>
    <dgm:cxn modelId="{6C94F743-CB2C-4A00-B1DE-77405C1F6F7C}" type="presParOf" srcId="{41DB1221-4A47-4935-8394-4D6629082DE9}" destId="{44CA644E-0DB0-4844-AB6B-529D30BFA95E}" srcOrd="3" destOrd="0" presId="urn:microsoft.com/office/officeart/2016/7/layout/LinearArrowProcessNumbered"/>
    <dgm:cxn modelId="{629E6E42-75E9-4054-8C06-7B0B94425A3C}" type="presParOf" srcId="{C148D2C8-B49B-4EC5-8B43-0CFCAAE79633}" destId="{80A52CCE-C22E-4EC8-8CE4-E94DDA0D9C9C}" srcOrd="2" destOrd="0" presId="urn:microsoft.com/office/officeart/2016/7/layout/LinearArrowProcessNumbered"/>
    <dgm:cxn modelId="{946FDBEA-984B-402C-ACE1-D85B5BB0CB85}" type="presParOf" srcId="{918AC108-8085-43DE-B54C-0FFE16CB2646}" destId="{D9D76439-B15D-4A24-8FF2-41D5143AF9B7}" srcOrd="1" destOrd="0" presId="urn:microsoft.com/office/officeart/2016/7/layout/LinearArrowProcessNumbered"/>
    <dgm:cxn modelId="{2B099522-CB5E-451A-8FA6-0ABFFA5364BB}" type="presParOf" srcId="{918AC108-8085-43DE-B54C-0FFE16CB2646}" destId="{D422D7D5-88A6-470E-829A-8498C6E8DAC5}" srcOrd="2" destOrd="0" presId="urn:microsoft.com/office/officeart/2016/7/layout/LinearArrowProcessNumbered"/>
    <dgm:cxn modelId="{C310CA82-C3D1-4D77-8029-AC85161B8D29}" type="presParOf" srcId="{D422D7D5-88A6-470E-829A-8498C6E8DAC5}" destId="{9A37513A-B165-4754-AC64-153A3BC5AC46}" srcOrd="0" destOrd="0" presId="urn:microsoft.com/office/officeart/2016/7/layout/LinearArrowProcessNumbered"/>
    <dgm:cxn modelId="{6731065B-C776-425B-8C8E-D5BFCFE78922}" type="presParOf" srcId="{D422D7D5-88A6-470E-829A-8498C6E8DAC5}" destId="{FBD333A1-D4A6-4307-8A4D-C91D5A438B7B}" srcOrd="1" destOrd="0" presId="urn:microsoft.com/office/officeart/2016/7/layout/LinearArrowProcessNumbered"/>
    <dgm:cxn modelId="{76B3857E-E6FB-4AB8-BBB2-42300CCE72E8}" type="presParOf" srcId="{FBD333A1-D4A6-4307-8A4D-C91D5A438B7B}" destId="{1125BD97-9D51-4AB9-8B65-69230E3A7568}" srcOrd="0" destOrd="0" presId="urn:microsoft.com/office/officeart/2016/7/layout/LinearArrowProcessNumbered"/>
    <dgm:cxn modelId="{D8B26960-8830-48FE-BA11-3F7E5BAD632C}" type="presParOf" srcId="{FBD333A1-D4A6-4307-8A4D-C91D5A438B7B}" destId="{20F1C98C-2664-4DA3-BD99-ECF18DB1865A}" srcOrd="1" destOrd="0" presId="urn:microsoft.com/office/officeart/2016/7/layout/LinearArrowProcessNumbered"/>
    <dgm:cxn modelId="{A684628D-A980-432C-8679-3768FC80F18D}" type="presParOf" srcId="{FBD333A1-D4A6-4307-8A4D-C91D5A438B7B}" destId="{4BECE795-E21B-48D2-B185-B2218D004015}" srcOrd="2" destOrd="0" presId="urn:microsoft.com/office/officeart/2016/7/layout/LinearArrowProcessNumbered"/>
    <dgm:cxn modelId="{0DB52E22-C505-41C5-B46D-C1BCE15C7523}" type="presParOf" srcId="{FBD333A1-D4A6-4307-8A4D-C91D5A438B7B}" destId="{FBBC3FBA-DA27-4DE7-BA81-A124A79B33F5}" srcOrd="3" destOrd="0" presId="urn:microsoft.com/office/officeart/2016/7/layout/LinearArrowProcessNumbered"/>
    <dgm:cxn modelId="{5428756D-5CE8-4F35-B571-DCB2C8D509BA}" type="presParOf" srcId="{D422D7D5-88A6-470E-829A-8498C6E8DAC5}" destId="{7BDDA1AF-71AC-44E6-9213-9B4081858B14}" srcOrd="2" destOrd="0" presId="urn:microsoft.com/office/officeart/2016/7/layout/LinearArrowProcessNumbered"/>
    <dgm:cxn modelId="{87EA847F-938A-41B2-82DC-C15B8CFC7820}" type="presParOf" srcId="{918AC108-8085-43DE-B54C-0FFE16CB2646}" destId="{68A1972A-8726-47EB-9EB9-CEF6953C79B9}" srcOrd="3" destOrd="0" presId="urn:microsoft.com/office/officeart/2016/7/layout/LinearArrowProcessNumbered"/>
    <dgm:cxn modelId="{3BC204A6-7D75-4634-9C4E-AA01F58C474B}" type="presParOf" srcId="{918AC108-8085-43DE-B54C-0FFE16CB2646}" destId="{96FA1E83-A656-431E-BCDC-ACC0E1EA9058}" srcOrd="4" destOrd="0" presId="urn:microsoft.com/office/officeart/2016/7/layout/LinearArrowProcessNumbered"/>
    <dgm:cxn modelId="{AE93BA36-2B07-4525-BD02-FE7DAE23E745}" type="presParOf" srcId="{96FA1E83-A656-431E-BCDC-ACC0E1EA9058}" destId="{3C01043E-F533-4905-8BCF-79329A468FE3}" srcOrd="0" destOrd="0" presId="urn:microsoft.com/office/officeart/2016/7/layout/LinearArrowProcessNumbered"/>
    <dgm:cxn modelId="{8E8A19C0-9AF7-406F-85A7-9838DC5F1C9D}" type="presParOf" srcId="{96FA1E83-A656-431E-BCDC-ACC0E1EA9058}" destId="{F3D9339F-7604-4B6D-B79E-8A2AEC3938F2}" srcOrd="1" destOrd="0" presId="urn:microsoft.com/office/officeart/2016/7/layout/LinearArrowProcessNumbered"/>
    <dgm:cxn modelId="{FB03CA05-0212-408E-B4B4-B122B13334D2}" type="presParOf" srcId="{F3D9339F-7604-4B6D-B79E-8A2AEC3938F2}" destId="{F223FC48-4A32-4F07-B0EC-9A82FF3EBB2E}" srcOrd="0" destOrd="0" presId="urn:microsoft.com/office/officeart/2016/7/layout/LinearArrowProcessNumbered"/>
    <dgm:cxn modelId="{A1C5CC12-EEA9-4614-8745-0B4E198C1368}" type="presParOf" srcId="{F3D9339F-7604-4B6D-B79E-8A2AEC3938F2}" destId="{03231125-52D3-43B6-A4F8-8E5CEBC8FFDF}" srcOrd="1" destOrd="0" presId="urn:microsoft.com/office/officeart/2016/7/layout/LinearArrowProcessNumbered"/>
    <dgm:cxn modelId="{050DDE22-CA64-4216-8A3C-7FE2ECF2BD9A}" type="presParOf" srcId="{F3D9339F-7604-4B6D-B79E-8A2AEC3938F2}" destId="{940B1EAC-6FB6-498A-A7C6-A030B22103D9}" srcOrd="2" destOrd="0" presId="urn:microsoft.com/office/officeart/2016/7/layout/LinearArrowProcessNumbered"/>
    <dgm:cxn modelId="{90244AF1-1316-4022-B90E-74A8287D18C5}" type="presParOf" srcId="{F3D9339F-7604-4B6D-B79E-8A2AEC3938F2}" destId="{DF7D5D08-B3E1-409D-BC15-4D4F11883AF8}" srcOrd="3" destOrd="0" presId="urn:microsoft.com/office/officeart/2016/7/layout/LinearArrowProcessNumbered"/>
    <dgm:cxn modelId="{EE46B33A-6D43-451B-B8EC-1F14033B8316}" type="presParOf" srcId="{96FA1E83-A656-431E-BCDC-ACC0E1EA9058}" destId="{EABEBD40-35CF-476F-9A8F-7FE8035AC32B}" srcOrd="2" destOrd="0" presId="urn:microsoft.com/office/officeart/2016/7/layout/LinearArrowProcessNumbered"/>
    <dgm:cxn modelId="{395A6127-8AA3-4BC8-B6FD-A5D86A5E5582}" type="presParOf" srcId="{918AC108-8085-43DE-B54C-0FFE16CB2646}" destId="{32DE1AC8-63D9-49F3-8086-106432B014F7}" srcOrd="5" destOrd="0" presId="urn:microsoft.com/office/officeart/2016/7/layout/LinearArrowProcessNumbered"/>
    <dgm:cxn modelId="{7B29B079-6BB9-449C-BF54-3A8A9000A055}" type="presParOf" srcId="{918AC108-8085-43DE-B54C-0FFE16CB2646}" destId="{44AEC921-7CA0-45FE-A489-492498EFC1DF}" srcOrd="6" destOrd="0" presId="urn:microsoft.com/office/officeart/2016/7/layout/LinearArrowProcessNumbered"/>
    <dgm:cxn modelId="{244FCA9D-20D8-4BE1-AB8F-B36C1998D86C}" type="presParOf" srcId="{44AEC921-7CA0-45FE-A489-492498EFC1DF}" destId="{E26BE026-1CB8-498C-B6A1-8FB2FC696BA4}" srcOrd="0" destOrd="0" presId="urn:microsoft.com/office/officeart/2016/7/layout/LinearArrowProcessNumbered"/>
    <dgm:cxn modelId="{4C5FEC8F-3882-4562-A5B5-67A6952CDFE3}" type="presParOf" srcId="{44AEC921-7CA0-45FE-A489-492498EFC1DF}" destId="{57090B6B-D15F-4BCB-90B7-FFC6A3B5E2F6}" srcOrd="1" destOrd="0" presId="urn:microsoft.com/office/officeart/2016/7/layout/LinearArrowProcessNumbered"/>
    <dgm:cxn modelId="{06999A57-43B2-4219-ACE5-B840887D91F3}" type="presParOf" srcId="{57090B6B-D15F-4BCB-90B7-FFC6A3B5E2F6}" destId="{BD6867EB-C559-4B42-BE2F-F93560466AC7}" srcOrd="0" destOrd="0" presId="urn:microsoft.com/office/officeart/2016/7/layout/LinearArrowProcessNumbered"/>
    <dgm:cxn modelId="{A15E79D3-343C-406D-9DAC-673ABD9B0066}" type="presParOf" srcId="{57090B6B-D15F-4BCB-90B7-FFC6A3B5E2F6}" destId="{44881939-A937-44EE-A9EF-40D1DDEECA8C}" srcOrd="1" destOrd="0" presId="urn:microsoft.com/office/officeart/2016/7/layout/LinearArrowProcessNumbered"/>
    <dgm:cxn modelId="{205EC50D-B5FB-47A2-A9A5-83684F0B6C6E}" type="presParOf" srcId="{57090B6B-D15F-4BCB-90B7-FFC6A3B5E2F6}" destId="{406AD5D6-BA1D-4D92-9A35-26F6171C7231}" srcOrd="2" destOrd="0" presId="urn:microsoft.com/office/officeart/2016/7/layout/LinearArrowProcessNumbered"/>
    <dgm:cxn modelId="{96A49485-2BCE-48A6-9E79-54FB20BDA734}" type="presParOf" srcId="{57090B6B-D15F-4BCB-90B7-FFC6A3B5E2F6}" destId="{4D41B020-32A0-49F4-8BB1-250BD804A0C7}" srcOrd="3" destOrd="0" presId="urn:microsoft.com/office/officeart/2016/7/layout/LinearArrowProcessNumbered"/>
    <dgm:cxn modelId="{881911B3-15D6-40B9-BA57-0DD274283953}" type="presParOf" srcId="{44AEC921-7CA0-45FE-A489-492498EFC1DF}" destId="{827DCBA7-3BA9-42C7-80F8-FFF54F5A7FA1}" srcOrd="2" destOrd="0" presId="urn:microsoft.com/office/officeart/2016/7/layout/LinearArrowProcessNumbered"/>
    <dgm:cxn modelId="{49C8D4EE-3B70-40FB-80DC-2927FC402FB3}" type="presParOf" srcId="{918AC108-8085-43DE-B54C-0FFE16CB2646}" destId="{40560B6A-52BE-4AB7-A174-36BB0D383958}" srcOrd="7" destOrd="0" presId="urn:microsoft.com/office/officeart/2016/7/layout/LinearArrowProcessNumbered"/>
    <dgm:cxn modelId="{5B9E5DDA-592D-4F53-9EB8-D309B255E223}" type="presParOf" srcId="{918AC108-8085-43DE-B54C-0FFE16CB2646}" destId="{77F12ABF-A2EC-46BD-813C-AC589972C2A8}" srcOrd="8" destOrd="0" presId="urn:microsoft.com/office/officeart/2016/7/layout/LinearArrowProcessNumbered"/>
    <dgm:cxn modelId="{9BBA3476-16D3-4BBB-81A4-B992E03202E6}" type="presParOf" srcId="{77F12ABF-A2EC-46BD-813C-AC589972C2A8}" destId="{18132810-D34A-40FB-99E0-03D61E5666CA}" srcOrd="0" destOrd="0" presId="urn:microsoft.com/office/officeart/2016/7/layout/LinearArrowProcessNumbered"/>
    <dgm:cxn modelId="{80C9493C-0E36-4A60-9CE2-E215D25D2A70}" type="presParOf" srcId="{77F12ABF-A2EC-46BD-813C-AC589972C2A8}" destId="{01C37F8E-3EBC-4A62-B4D1-BE83BA18C2A4}" srcOrd="1" destOrd="0" presId="urn:microsoft.com/office/officeart/2016/7/layout/LinearArrowProcessNumbered"/>
    <dgm:cxn modelId="{BA7DFFFD-6DFD-4C41-BA01-0C69856CF794}" type="presParOf" srcId="{01C37F8E-3EBC-4A62-B4D1-BE83BA18C2A4}" destId="{B1215495-77E7-4134-95E4-F1CB91DC13A4}" srcOrd="0" destOrd="0" presId="urn:microsoft.com/office/officeart/2016/7/layout/LinearArrowProcessNumbered"/>
    <dgm:cxn modelId="{E6900A29-7DE8-4145-9DE3-B39D963BC464}" type="presParOf" srcId="{01C37F8E-3EBC-4A62-B4D1-BE83BA18C2A4}" destId="{8C3393BA-6CC8-4048-B393-B0F9F1856AC0}" srcOrd="1" destOrd="0" presId="urn:microsoft.com/office/officeart/2016/7/layout/LinearArrowProcessNumbered"/>
    <dgm:cxn modelId="{CE3A6643-E27F-465E-87B6-FDE179F6F8C3}" type="presParOf" srcId="{01C37F8E-3EBC-4A62-B4D1-BE83BA18C2A4}" destId="{5F9248A5-D082-4F2B-9461-63D557CE6A04}" srcOrd="2" destOrd="0" presId="urn:microsoft.com/office/officeart/2016/7/layout/LinearArrowProcessNumbered"/>
    <dgm:cxn modelId="{F009DA75-6810-4EC8-8467-758887DB45AD}" type="presParOf" srcId="{01C37F8E-3EBC-4A62-B4D1-BE83BA18C2A4}" destId="{465182BF-8C30-4E4C-B1E4-16456A67956C}" srcOrd="3" destOrd="0" presId="urn:microsoft.com/office/officeart/2016/7/layout/LinearArrowProcessNumbered"/>
    <dgm:cxn modelId="{AC7067F9-7624-4BF9-ACC7-5F685EEFAF66}" type="presParOf" srcId="{77F12ABF-A2EC-46BD-813C-AC589972C2A8}" destId="{1B4CE5E4-D353-4B17-B4E5-3386494156F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ACD3A-D33E-407D-86DD-C551774D31F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3CE53-F6FA-420D-8B44-445450813BCB}">
      <dgm:prSet/>
      <dgm:spPr/>
      <dgm:t>
        <a:bodyPr/>
        <a:lstStyle/>
        <a:p>
          <a:r>
            <a:rPr lang="en-US" b="1" dirty="0"/>
            <a:t>Base Component: A basic Course</a:t>
          </a:r>
          <a:endParaRPr lang="en-US" dirty="0"/>
        </a:p>
      </dgm:t>
    </dgm:pt>
    <dgm:pt modelId="{9B992DE0-D754-4CD7-856A-688D125F45E9}" type="parTrans" cxnId="{5730A5C3-3793-4FA9-93FD-BCDDFDA35D79}">
      <dgm:prSet/>
      <dgm:spPr/>
      <dgm:t>
        <a:bodyPr/>
        <a:lstStyle/>
        <a:p>
          <a:endParaRPr lang="en-US"/>
        </a:p>
      </dgm:t>
    </dgm:pt>
    <dgm:pt modelId="{216B9E6E-57D2-4C5C-87ED-35BAE1AABCAD}" type="sibTrans" cxnId="{5730A5C3-3793-4FA9-93FD-BCDDFDA35D79}">
      <dgm:prSet/>
      <dgm:spPr/>
      <dgm:t>
        <a:bodyPr/>
        <a:lstStyle/>
        <a:p>
          <a:endParaRPr lang="en-US"/>
        </a:p>
      </dgm:t>
    </dgm:pt>
    <dgm:pt modelId="{7C83AC6D-D13E-404A-A99C-D90A2A14D1F1}">
      <dgm:prSet/>
      <dgm:spPr/>
      <dgm:t>
        <a:bodyPr/>
        <a:lstStyle/>
        <a:p>
          <a:r>
            <a:rPr lang="en-US" b="1" dirty="0"/>
            <a:t>Decorators: Quiz, Certificate, Live Session</a:t>
          </a:r>
        </a:p>
      </dgm:t>
    </dgm:pt>
    <dgm:pt modelId="{D3135B83-146C-4BF8-8DEA-35DA2CA36DE7}" type="parTrans" cxnId="{5956B4B5-ABE7-4739-BEC4-E655BA64F357}">
      <dgm:prSet/>
      <dgm:spPr/>
      <dgm:t>
        <a:bodyPr/>
        <a:lstStyle/>
        <a:p>
          <a:endParaRPr lang="en-US"/>
        </a:p>
      </dgm:t>
    </dgm:pt>
    <dgm:pt modelId="{14EFCA72-F1B2-4FC0-B697-3F1C7CC2D5E4}" type="sibTrans" cxnId="{5956B4B5-ABE7-4739-BEC4-E655BA64F357}">
      <dgm:prSet/>
      <dgm:spPr/>
      <dgm:t>
        <a:bodyPr/>
        <a:lstStyle/>
        <a:p>
          <a:endParaRPr lang="en-US"/>
        </a:p>
      </dgm:t>
    </dgm:pt>
    <dgm:pt modelId="{857301DE-37D2-4E38-BC81-75D2C8D1AB0C}">
      <dgm:prSet/>
      <dgm:spPr/>
      <dgm:t>
        <a:bodyPr/>
        <a:lstStyle/>
        <a:p>
          <a:r>
            <a:rPr lang="en-US" b="1" dirty="0"/>
            <a:t>Simulation Process: Get result</a:t>
          </a:r>
        </a:p>
      </dgm:t>
    </dgm:pt>
    <dgm:pt modelId="{2058A608-9BA7-4A77-AF92-7CE5424B12AF}" type="parTrans" cxnId="{6F994CDD-B02B-4247-9C8F-01E8E2BA2BC4}">
      <dgm:prSet/>
      <dgm:spPr/>
      <dgm:t>
        <a:bodyPr/>
        <a:lstStyle/>
        <a:p>
          <a:endParaRPr lang="en-US"/>
        </a:p>
      </dgm:t>
    </dgm:pt>
    <dgm:pt modelId="{46FDBC89-9DAF-42CC-ACF9-B731AAF7CF05}" type="sibTrans" cxnId="{6F994CDD-B02B-4247-9C8F-01E8E2BA2BC4}">
      <dgm:prSet/>
      <dgm:spPr/>
      <dgm:t>
        <a:bodyPr/>
        <a:lstStyle/>
        <a:p>
          <a:endParaRPr lang="en-US"/>
        </a:p>
      </dgm:t>
    </dgm:pt>
    <dgm:pt modelId="{ACFB4E66-8BED-4DDA-8979-B125CE5B2312}" type="pres">
      <dgm:prSet presAssocID="{B31ACD3A-D33E-407D-86DD-C551774D31FE}" presName="Name0" presStyleCnt="0">
        <dgm:presLayoutVars>
          <dgm:dir/>
          <dgm:resizeHandles val="exact"/>
        </dgm:presLayoutVars>
      </dgm:prSet>
      <dgm:spPr/>
    </dgm:pt>
    <dgm:pt modelId="{21A8256A-A295-485F-BF76-61A7C5E0147A}" type="pres">
      <dgm:prSet presAssocID="{9413CE53-F6FA-420D-8B44-445450813BCB}" presName="parTxOnly" presStyleLbl="node1" presStyleIdx="0" presStyleCnt="3">
        <dgm:presLayoutVars>
          <dgm:bulletEnabled val="1"/>
        </dgm:presLayoutVars>
      </dgm:prSet>
      <dgm:spPr/>
    </dgm:pt>
    <dgm:pt modelId="{90C9DD1C-B72B-4F02-AFCB-62473EFB9736}" type="pres">
      <dgm:prSet presAssocID="{216B9E6E-57D2-4C5C-87ED-35BAE1AABCAD}" presName="parSpace" presStyleCnt="0"/>
      <dgm:spPr/>
    </dgm:pt>
    <dgm:pt modelId="{674E8E7C-BB2A-42B3-8155-FAABB905C814}" type="pres">
      <dgm:prSet presAssocID="{7C83AC6D-D13E-404A-A99C-D90A2A14D1F1}" presName="parTxOnly" presStyleLbl="node1" presStyleIdx="1" presStyleCnt="3">
        <dgm:presLayoutVars>
          <dgm:bulletEnabled val="1"/>
        </dgm:presLayoutVars>
      </dgm:prSet>
      <dgm:spPr/>
    </dgm:pt>
    <dgm:pt modelId="{06393DF0-9FCC-4B5F-9A51-7F6D6E552458}" type="pres">
      <dgm:prSet presAssocID="{14EFCA72-F1B2-4FC0-B697-3F1C7CC2D5E4}" presName="parSpace" presStyleCnt="0"/>
      <dgm:spPr/>
    </dgm:pt>
    <dgm:pt modelId="{DAA16AFC-972A-41BB-8234-A3E143EC27CA}" type="pres">
      <dgm:prSet presAssocID="{857301DE-37D2-4E38-BC81-75D2C8D1AB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A971B04-ADEC-4FF4-A334-5FEB43D88433}" type="presOf" srcId="{9413CE53-F6FA-420D-8B44-445450813BCB}" destId="{21A8256A-A295-485F-BF76-61A7C5E0147A}" srcOrd="0" destOrd="0" presId="urn:microsoft.com/office/officeart/2005/8/layout/hChevron3"/>
    <dgm:cxn modelId="{01C67A69-53B6-4D08-A3CB-60564D5BA11D}" type="presOf" srcId="{B31ACD3A-D33E-407D-86DD-C551774D31FE}" destId="{ACFB4E66-8BED-4DDA-8979-B125CE5B2312}" srcOrd="0" destOrd="0" presId="urn:microsoft.com/office/officeart/2005/8/layout/hChevron3"/>
    <dgm:cxn modelId="{CD7C256C-53C5-4B64-837D-105213524D60}" type="presOf" srcId="{7C83AC6D-D13E-404A-A99C-D90A2A14D1F1}" destId="{674E8E7C-BB2A-42B3-8155-FAABB905C814}" srcOrd="0" destOrd="0" presId="urn:microsoft.com/office/officeart/2005/8/layout/hChevron3"/>
    <dgm:cxn modelId="{5956B4B5-ABE7-4739-BEC4-E655BA64F357}" srcId="{B31ACD3A-D33E-407D-86DD-C551774D31FE}" destId="{7C83AC6D-D13E-404A-A99C-D90A2A14D1F1}" srcOrd="1" destOrd="0" parTransId="{D3135B83-146C-4BF8-8DEA-35DA2CA36DE7}" sibTransId="{14EFCA72-F1B2-4FC0-B697-3F1C7CC2D5E4}"/>
    <dgm:cxn modelId="{5730A5C3-3793-4FA9-93FD-BCDDFDA35D79}" srcId="{B31ACD3A-D33E-407D-86DD-C551774D31FE}" destId="{9413CE53-F6FA-420D-8B44-445450813BCB}" srcOrd="0" destOrd="0" parTransId="{9B992DE0-D754-4CD7-856A-688D125F45E9}" sibTransId="{216B9E6E-57D2-4C5C-87ED-35BAE1AABCAD}"/>
    <dgm:cxn modelId="{6F994CDD-B02B-4247-9C8F-01E8E2BA2BC4}" srcId="{B31ACD3A-D33E-407D-86DD-C551774D31FE}" destId="{857301DE-37D2-4E38-BC81-75D2C8D1AB0C}" srcOrd="2" destOrd="0" parTransId="{2058A608-9BA7-4A77-AF92-7CE5424B12AF}" sibTransId="{46FDBC89-9DAF-42CC-ACF9-B731AAF7CF05}"/>
    <dgm:cxn modelId="{7EC8BAE7-E470-4524-8F6B-AC7AA953F344}" type="presOf" srcId="{857301DE-37D2-4E38-BC81-75D2C8D1AB0C}" destId="{DAA16AFC-972A-41BB-8234-A3E143EC27CA}" srcOrd="0" destOrd="0" presId="urn:microsoft.com/office/officeart/2005/8/layout/hChevron3"/>
    <dgm:cxn modelId="{D4C3CBFC-45CA-4BE6-8F6C-062036CBD775}" type="presParOf" srcId="{ACFB4E66-8BED-4DDA-8979-B125CE5B2312}" destId="{21A8256A-A295-485F-BF76-61A7C5E0147A}" srcOrd="0" destOrd="0" presId="urn:microsoft.com/office/officeart/2005/8/layout/hChevron3"/>
    <dgm:cxn modelId="{AFF2CEF0-5A29-4539-95FD-50D8FEDE154D}" type="presParOf" srcId="{ACFB4E66-8BED-4DDA-8979-B125CE5B2312}" destId="{90C9DD1C-B72B-4F02-AFCB-62473EFB9736}" srcOrd="1" destOrd="0" presId="urn:microsoft.com/office/officeart/2005/8/layout/hChevron3"/>
    <dgm:cxn modelId="{58631D7C-7A65-47A6-AD31-AFAE25ECEB0F}" type="presParOf" srcId="{ACFB4E66-8BED-4DDA-8979-B125CE5B2312}" destId="{674E8E7C-BB2A-42B3-8155-FAABB905C814}" srcOrd="2" destOrd="0" presId="urn:microsoft.com/office/officeart/2005/8/layout/hChevron3"/>
    <dgm:cxn modelId="{C6BE4E6C-8E28-48F0-B058-8C1ACFE5C008}" type="presParOf" srcId="{ACFB4E66-8BED-4DDA-8979-B125CE5B2312}" destId="{06393DF0-9FCC-4B5F-9A51-7F6D6E552458}" srcOrd="3" destOrd="0" presId="urn:microsoft.com/office/officeart/2005/8/layout/hChevron3"/>
    <dgm:cxn modelId="{88DE57F9-1BA5-4F06-B2DE-4C78AF8CFD8E}" type="presParOf" srcId="{ACFB4E66-8BED-4DDA-8979-B125CE5B2312}" destId="{DAA16AFC-972A-41BB-8234-A3E143EC27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252AC-79F3-489B-BEEC-1C8885C93CE4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F64D53-9453-46B4-8F6D-B6DDDAB15A45}">
      <dgm:prSet custT="1"/>
      <dgm:spPr/>
      <dgm:t>
        <a:bodyPr/>
        <a:lstStyle/>
        <a:p>
          <a:r>
            <a:rPr lang="en-US" sz="2000" b="1" dirty="0"/>
            <a:t>Identify Core Component: </a:t>
          </a:r>
          <a:r>
            <a:rPr lang="en-US" sz="2000" dirty="0"/>
            <a:t>Define the base functionality to extend.</a:t>
          </a:r>
        </a:p>
      </dgm:t>
    </dgm:pt>
    <dgm:pt modelId="{718F3891-52FF-46EC-B7F0-1941961B4551}" type="parTrans" cxnId="{3E137582-853D-4772-9DE6-5233A3783D4F}">
      <dgm:prSet/>
      <dgm:spPr/>
      <dgm:t>
        <a:bodyPr/>
        <a:lstStyle/>
        <a:p>
          <a:endParaRPr lang="en-US"/>
        </a:p>
      </dgm:t>
    </dgm:pt>
    <dgm:pt modelId="{CB9766CE-87D8-48A0-9B25-E08A40231048}" type="sibTrans" cxnId="{3E137582-853D-4772-9DE6-5233A3783D4F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7F7A4122-B64F-4DD4-9E84-2EB4DED656CC}">
      <dgm:prSet custT="1"/>
      <dgm:spPr/>
      <dgm:t>
        <a:bodyPr/>
        <a:lstStyle/>
        <a:p>
          <a:r>
            <a:rPr lang="en-US" sz="2000" b="1" dirty="0"/>
            <a:t>Add Decorators: </a:t>
          </a:r>
          <a:r>
            <a:rPr lang="en-US" sz="2000" b="0" dirty="0"/>
            <a:t>Add</a:t>
          </a:r>
          <a:r>
            <a:rPr lang="en-US" sz="2000" b="1" dirty="0"/>
            <a:t> </a:t>
          </a:r>
          <a:r>
            <a:rPr lang="en-US" sz="2000" dirty="0"/>
            <a:t>extra features.</a:t>
          </a:r>
        </a:p>
      </dgm:t>
    </dgm:pt>
    <dgm:pt modelId="{D87A9708-D02E-4DD0-914D-9D2A481B5848}" type="parTrans" cxnId="{1C449502-3C5A-4CD0-8A09-8D4069882E4F}">
      <dgm:prSet/>
      <dgm:spPr/>
      <dgm:t>
        <a:bodyPr/>
        <a:lstStyle/>
        <a:p>
          <a:endParaRPr lang="en-US"/>
        </a:p>
      </dgm:t>
    </dgm:pt>
    <dgm:pt modelId="{32551FAC-5DA1-4D34-BF7C-35F1F190FC77}" type="sibTrans" cxnId="{1C449502-3C5A-4CD0-8A09-8D4069882E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3103538-5187-402E-856F-6BAB9E489774}">
      <dgm:prSet custT="1"/>
      <dgm:spPr/>
      <dgm:t>
        <a:bodyPr/>
        <a:lstStyle/>
        <a:p>
          <a:r>
            <a:rPr lang="en-US" sz="2000" b="1" dirty="0"/>
            <a:t>Wrap Dynamically:  </a:t>
          </a:r>
          <a:r>
            <a:rPr lang="en-US" sz="2000" dirty="0"/>
            <a:t>Wrap the core.</a:t>
          </a:r>
        </a:p>
      </dgm:t>
    </dgm:pt>
    <dgm:pt modelId="{712C937B-943E-4372-BB4D-C1A48D0F485D}" type="parTrans" cxnId="{3706D56F-B82E-449B-A79C-2CA4801052BE}">
      <dgm:prSet/>
      <dgm:spPr/>
      <dgm:t>
        <a:bodyPr/>
        <a:lstStyle/>
        <a:p>
          <a:endParaRPr lang="en-US"/>
        </a:p>
      </dgm:t>
    </dgm:pt>
    <dgm:pt modelId="{EC8840F6-514E-44DB-82C7-3DCC02659FFA}" type="sibTrans" cxnId="{3706D56F-B82E-449B-A79C-2CA4801052B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D45AD57-5C20-40C2-9035-553AFFA88CBB}">
      <dgm:prSet/>
      <dgm:spPr/>
      <dgm:t>
        <a:bodyPr/>
        <a:lstStyle/>
        <a:p>
          <a:r>
            <a:rPr lang="en-US" b="1" dirty="0"/>
            <a:t>Combine</a:t>
          </a:r>
          <a:r>
            <a:rPr lang="en-US" b="1" baseline="0" dirty="0"/>
            <a:t> and Test:</a:t>
          </a:r>
          <a:r>
            <a:rPr lang="en-US" baseline="0" dirty="0"/>
            <a:t> Apply decorators as needed.</a:t>
          </a:r>
          <a:endParaRPr lang="en-US" dirty="0"/>
        </a:p>
      </dgm:t>
    </dgm:pt>
    <dgm:pt modelId="{08867DFA-7509-4581-9B3A-7197334F4AA7}" type="parTrans" cxnId="{00D66016-9C41-4B1E-9BE9-03DBEA3CC810}">
      <dgm:prSet/>
      <dgm:spPr/>
      <dgm:t>
        <a:bodyPr/>
        <a:lstStyle/>
        <a:p>
          <a:endParaRPr lang="en-US"/>
        </a:p>
      </dgm:t>
    </dgm:pt>
    <dgm:pt modelId="{B3B41330-521A-4C6B-BEEA-FCC7D5315BA1}" type="sibTrans" cxnId="{00D66016-9C41-4B1E-9BE9-03DBEA3CC81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16E49DB-2484-458D-A592-A87BB237B000}">
      <dgm:prSet custT="1"/>
      <dgm:spPr/>
      <dgm:t>
        <a:bodyPr/>
        <a:lstStyle/>
        <a:p>
          <a:r>
            <a:rPr lang="en-US" sz="2000" b="1" dirty="0"/>
            <a:t>Create Interface: </a:t>
          </a:r>
          <a:r>
            <a:rPr lang="en-US" sz="2000" b="0" dirty="0"/>
            <a:t>Ensure consistency.</a:t>
          </a:r>
        </a:p>
      </dgm:t>
    </dgm:pt>
    <dgm:pt modelId="{B5632335-6E3B-4AA7-966E-69AB26F9826C}" type="parTrans" cxnId="{F398868F-4440-409D-8935-76F339C9D69F}">
      <dgm:prSet/>
      <dgm:spPr/>
      <dgm:t>
        <a:bodyPr/>
        <a:lstStyle/>
        <a:p>
          <a:endParaRPr lang="en-US"/>
        </a:p>
      </dgm:t>
    </dgm:pt>
    <dgm:pt modelId="{39F3DC3B-9BCF-4D0F-9EA1-962C02B65EDF}" type="sibTrans" cxnId="{F398868F-4440-409D-8935-76F339C9D69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8AC108-8085-43DE-B54C-0FFE16CB2646}" type="pres">
      <dgm:prSet presAssocID="{F07252AC-79F3-489B-BEEC-1C8885C93CE4}" presName="linearFlow" presStyleCnt="0">
        <dgm:presLayoutVars>
          <dgm:dir/>
          <dgm:animLvl val="lvl"/>
          <dgm:resizeHandles val="exact"/>
        </dgm:presLayoutVars>
      </dgm:prSet>
      <dgm:spPr/>
    </dgm:pt>
    <dgm:pt modelId="{C148D2C8-B49B-4EC5-8B43-0CFCAAE79633}" type="pres">
      <dgm:prSet presAssocID="{91F64D53-9453-46B4-8F6D-B6DDDAB15A45}" presName="compositeNode" presStyleCnt="0"/>
      <dgm:spPr/>
    </dgm:pt>
    <dgm:pt modelId="{E6336E48-B317-4140-9401-A335A13BA53F}" type="pres">
      <dgm:prSet presAssocID="{91F64D53-9453-46B4-8F6D-B6DDDAB15A4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1DB1221-4A47-4935-8394-4D6629082DE9}" type="pres">
      <dgm:prSet presAssocID="{91F64D53-9453-46B4-8F6D-B6DDDAB15A45}" presName="parSh" presStyleCnt="0"/>
      <dgm:spPr/>
    </dgm:pt>
    <dgm:pt modelId="{1F7F7391-E338-4C4A-85FE-8C44FAAAF203}" type="pres">
      <dgm:prSet presAssocID="{91F64D53-9453-46B4-8F6D-B6DDDAB15A45}" presName="lineNode" presStyleLbl="alignAccFollowNode1" presStyleIdx="0" presStyleCnt="15"/>
      <dgm:spPr/>
    </dgm:pt>
    <dgm:pt modelId="{FC2CFA66-F55E-4941-87C1-D26CEBF7F5FD}" type="pres">
      <dgm:prSet presAssocID="{91F64D53-9453-46B4-8F6D-B6DDDAB15A45}" presName="lineArrowNode" presStyleLbl="alignAccFollowNode1" presStyleIdx="1" presStyleCnt="15"/>
      <dgm:spPr/>
    </dgm:pt>
    <dgm:pt modelId="{96742246-CF2F-4FAB-B1D1-C6BA3E3EEDDB}" type="pres">
      <dgm:prSet presAssocID="{CB9766CE-87D8-48A0-9B25-E08A40231048}" presName="sibTransNodeCircle" presStyleLbl="alignNode1" presStyleIdx="0" presStyleCnt="5" custLinFactNeighborX="2212" custLinFactNeighborY="8473">
        <dgm:presLayoutVars>
          <dgm:chMax val="0"/>
          <dgm:bulletEnabled/>
        </dgm:presLayoutVars>
      </dgm:prSet>
      <dgm:spPr/>
    </dgm:pt>
    <dgm:pt modelId="{44CA644E-0DB0-4844-AB6B-529D30BFA95E}" type="pres">
      <dgm:prSet presAssocID="{CB9766CE-87D8-48A0-9B25-E08A40231048}" presName="spacerBetweenCircleAndCallout" presStyleCnt="0">
        <dgm:presLayoutVars/>
      </dgm:prSet>
      <dgm:spPr/>
    </dgm:pt>
    <dgm:pt modelId="{80A52CCE-C22E-4EC8-8CE4-E94DDA0D9C9C}" type="pres">
      <dgm:prSet presAssocID="{91F64D53-9453-46B4-8F6D-B6DDDAB15A45}" presName="nodeText" presStyleLbl="alignAccFollowNode1" presStyleIdx="2" presStyleCnt="15">
        <dgm:presLayoutVars>
          <dgm:bulletEnabled val="1"/>
        </dgm:presLayoutVars>
      </dgm:prSet>
      <dgm:spPr/>
    </dgm:pt>
    <dgm:pt modelId="{D9D76439-B15D-4A24-8FF2-41D5143AF9B7}" type="pres">
      <dgm:prSet presAssocID="{CB9766CE-87D8-48A0-9B25-E08A40231048}" presName="sibTransComposite" presStyleCnt="0"/>
      <dgm:spPr/>
    </dgm:pt>
    <dgm:pt modelId="{CF12103B-94C6-40E4-85B0-A63E6F4E3550}" type="pres">
      <dgm:prSet presAssocID="{416E49DB-2484-458D-A592-A87BB237B000}" presName="compositeNode" presStyleCnt="0"/>
      <dgm:spPr/>
    </dgm:pt>
    <dgm:pt modelId="{8013855B-BE36-4C9F-881A-B2648BDF5ADF}" type="pres">
      <dgm:prSet presAssocID="{416E49DB-2484-458D-A592-A87BB237B0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BC88B-310D-4F6C-9919-F9C4975F915E}" type="pres">
      <dgm:prSet presAssocID="{416E49DB-2484-458D-A592-A87BB237B000}" presName="parSh" presStyleCnt="0"/>
      <dgm:spPr/>
    </dgm:pt>
    <dgm:pt modelId="{5FCED957-030F-4BA7-AA88-6542CFE793AD}" type="pres">
      <dgm:prSet presAssocID="{416E49DB-2484-458D-A592-A87BB237B000}" presName="lineNode" presStyleLbl="alignAccFollowNode1" presStyleIdx="3" presStyleCnt="15"/>
      <dgm:spPr/>
    </dgm:pt>
    <dgm:pt modelId="{75C406D2-1C65-462A-B566-DE40BE3D4DAA}" type="pres">
      <dgm:prSet presAssocID="{416E49DB-2484-458D-A592-A87BB237B000}" presName="lineArrowNode" presStyleLbl="alignAccFollowNode1" presStyleIdx="4" presStyleCnt="15"/>
      <dgm:spPr/>
    </dgm:pt>
    <dgm:pt modelId="{107EE1DD-9809-4428-A0BD-100D432D85BD}" type="pres">
      <dgm:prSet presAssocID="{39F3DC3B-9BCF-4D0F-9EA1-962C02B65EDF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D8540CA-2D56-4AF3-8CBA-5CB5DA959CEE}" type="pres">
      <dgm:prSet presAssocID="{39F3DC3B-9BCF-4D0F-9EA1-962C02B65EDF}" presName="spacerBetweenCircleAndCallout" presStyleCnt="0">
        <dgm:presLayoutVars/>
      </dgm:prSet>
      <dgm:spPr/>
    </dgm:pt>
    <dgm:pt modelId="{DB768E39-D38F-49AA-80F7-35F9679921D8}" type="pres">
      <dgm:prSet presAssocID="{416E49DB-2484-458D-A592-A87BB237B000}" presName="nodeText" presStyleLbl="alignAccFollowNode1" presStyleIdx="5" presStyleCnt="15">
        <dgm:presLayoutVars>
          <dgm:bulletEnabled val="1"/>
        </dgm:presLayoutVars>
      </dgm:prSet>
      <dgm:spPr/>
    </dgm:pt>
    <dgm:pt modelId="{AA47C1B9-FED8-4003-8FC8-843C9BFDD1B6}" type="pres">
      <dgm:prSet presAssocID="{39F3DC3B-9BCF-4D0F-9EA1-962C02B65EDF}" presName="sibTransComposite" presStyleCnt="0"/>
      <dgm:spPr/>
    </dgm:pt>
    <dgm:pt modelId="{D422D7D5-88A6-470E-829A-8498C6E8DAC5}" type="pres">
      <dgm:prSet presAssocID="{7F7A4122-B64F-4DD4-9E84-2EB4DED656CC}" presName="compositeNode" presStyleCnt="0"/>
      <dgm:spPr/>
    </dgm:pt>
    <dgm:pt modelId="{9A37513A-B165-4754-AC64-153A3BC5AC46}" type="pres">
      <dgm:prSet presAssocID="{7F7A4122-B64F-4DD4-9E84-2EB4DED656C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D333A1-D4A6-4307-8A4D-C91D5A438B7B}" type="pres">
      <dgm:prSet presAssocID="{7F7A4122-B64F-4DD4-9E84-2EB4DED656CC}" presName="parSh" presStyleCnt="0"/>
      <dgm:spPr/>
    </dgm:pt>
    <dgm:pt modelId="{1125BD97-9D51-4AB9-8B65-69230E3A7568}" type="pres">
      <dgm:prSet presAssocID="{7F7A4122-B64F-4DD4-9E84-2EB4DED656CC}" presName="lineNode" presStyleLbl="alignAccFollowNode1" presStyleIdx="6" presStyleCnt="15"/>
      <dgm:spPr/>
    </dgm:pt>
    <dgm:pt modelId="{20F1C98C-2664-4DA3-BD99-ECF18DB1865A}" type="pres">
      <dgm:prSet presAssocID="{7F7A4122-B64F-4DD4-9E84-2EB4DED656CC}" presName="lineArrowNode" presStyleLbl="alignAccFollowNode1" presStyleIdx="7" presStyleCnt="15"/>
      <dgm:spPr/>
    </dgm:pt>
    <dgm:pt modelId="{4BECE795-E21B-48D2-B185-B2218D004015}" type="pres">
      <dgm:prSet presAssocID="{32551FAC-5DA1-4D34-BF7C-35F1F190FC7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FBBC3FBA-DA27-4DE7-BA81-A124A79B33F5}" type="pres">
      <dgm:prSet presAssocID="{32551FAC-5DA1-4D34-BF7C-35F1F190FC77}" presName="spacerBetweenCircleAndCallout" presStyleCnt="0">
        <dgm:presLayoutVars/>
      </dgm:prSet>
      <dgm:spPr/>
    </dgm:pt>
    <dgm:pt modelId="{7BDDA1AF-71AC-44E6-9213-9B4081858B14}" type="pres">
      <dgm:prSet presAssocID="{7F7A4122-B64F-4DD4-9E84-2EB4DED656CC}" presName="nodeText" presStyleLbl="alignAccFollowNode1" presStyleIdx="8" presStyleCnt="15">
        <dgm:presLayoutVars>
          <dgm:bulletEnabled val="1"/>
        </dgm:presLayoutVars>
      </dgm:prSet>
      <dgm:spPr/>
    </dgm:pt>
    <dgm:pt modelId="{68A1972A-8726-47EB-9EB9-CEF6953C79B9}" type="pres">
      <dgm:prSet presAssocID="{32551FAC-5DA1-4D34-BF7C-35F1F190FC77}" presName="sibTransComposite" presStyleCnt="0"/>
      <dgm:spPr/>
    </dgm:pt>
    <dgm:pt modelId="{96FA1E83-A656-431E-BCDC-ACC0E1EA9058}" type="pres">
      <dgm:prSet presAssocID="{23103538-5187-402E-856F-6BAB9E489774}" presName="compositeNode" presStyleCnt="0"/>
      <dgm:spPr/>
    </dgm:pt>
    <dgm:pt modelId="{3C01043E-F533-4905-8BCF-79329A468FE3}" type="pres">
      <dgm:prSet presAssocID="{23103538-5187-402E-856F-6BAB9E48977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D9339F-7604-4B6D-B79E-8A2AEC3938F2}" type="pres">
      <dgm:prSet presAssocID="{23103538-5187-402E-856F-6BAB9E489774}" presName="parSh" presStyleCnt="0"/>
      <dgm:spPr/>
    </dgm:pt>
    <dgm:pt modelId="{F223FC48-4A32-4F07-B0EC-9A82FF3EBB2E}" type="pres">
      <dgm:prSet presAssocID="{23103538-5187-402E-856F-6BAB9E489774}" presName="lineNode" presStyleLbl="alignAccFollowNode1" presStyleIdx="9" presStyleCnt="15"/>
      <dgm:spPr/>
    </dgm:pt>
    <dgm:pt modelId="{03231125-52D3-43B6-A4F8-8E5CEBC8FFDF}" type="pres">
      <dgm:prSet presAssocID="{23103538-5187-402E-856F-6BAB9E489774}" presName="lineArrowNode" presStyleLbl="alignAccFollowNode1" presStyleIdx="10" presStyleCnt="15"/>
      <dgm:spPr/>
    </dgm:pt>
    <dgm:pt modelId="{940B1EAC-6FB6-498A-A7C6-A030B22103D9}" type="pres">
      <dgm:prSet presAssocID="{EC8840F6-514E-44DB-82C7-3DCC02659F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DF7D5D08-B3E1-409D-BC15-4D4F11883AF8}" type="pres">
      <dgm:prSet presAssocID="{EC8840F6-514E-44DB-82C7-3DCC02659FFA}" presName="spacerBetweenCircleAndCallout" presStyleCnt="0">
        <dgm:presLayoutVars/>
      </dgm:prSet>
      <dgm:spPr/>
    </dgm:pt>
    <dgm:pt modelId="{EABEBD40-35CF-476F-9A8F-7FE8035AC32B}" type="pres">
      <dgm:prSet presAssocID="{23103538-5187-402E-856F-6BAB9E489774}" presName="nodeText" presStyleLbl="alignAccFollowNode1" presStyleIdx="11" presStyleCnt="15">
        <dgm:presLayoutVars>
          <dgm:bulletEnabled val="1"/>
        </dgm:presLayoutVars>
      </dgm:prSet>
      <dgm:spPr/>
    </dgm:pt>
    <dgm:pt modelId="{32DE1AC8-63D9-49F3-8086-106432B014F7}" type="pres">
      <dgm:prSet presAssocID="{EC8840F6-514E-44DB-82C7-3DCC02659FFA}" presName="sibTransComposite" presStyleCnt="0"/>
      <dgm:spPr/>
    </dgm:pt>
    <dgm:pt modelId="{44AEC921-7CA0-45FE-A489-492498EFC1DF}" type="pres">
      <dgm:prSet presAssocID="{5D45AD57-5C20-40C2-9035-553AFFA88CBB}" presName="compositeNode" presStyleCnt="0"/>
      <dgm:spPr/>
    </dgm:pt>
    <dgm:pt modelId="{E26BE026-1CB8-498C-B6A1-8FB2FC696BA4}" type="pres">
      <dgm:prSet presAssocID="{5D45AD57-5C20-40C2-9035-553AFFA88C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090B6B-D15F-4BCB-90B7-FFC6A3B5E2F6}" type="pres">
      <dgm:prSet presAssocID="{5D45AD57-5C20-40C2-9035-553AFFA88CBB}" presName="parSh" presStyleCnt="0"/>
      <dgm:spPr/>
    </dgm:pt>
    <dgm:pt modelId="{BD6867EB-C559-4B42-BE2F-F93560466AC7}" type="pres">
      <dgm:prSet presAssocID="{5D45AD57-5C20-40C2-9035-553AFFA88CBB}" presName="lineNode" presStyleLbl="alignAccFollowNode1" presStyleIdx="12" presStyleCnt="15"/>
      <dgm:spPr/>
    </dgm:pt>
    <dgm:pt modelId="{44881939-A937-44EE-A9EF-40D1DDEECA8C}" type="pres">
      <dgm:prSet presAssocID="{5D45AD57-5C20-40C2-9035-553AFFA88CBB}" presName="lineArrowNode" presStyleLbl="alignAccFollowNode1" presStyleIdx="13" presStyleCnt="15"/>
      <dgm:spPr/>
    </dgm:pt>
    <dgm:pt modelId="{406AD5D6-BA1D-4D92-9A35-26F6171C7231}" type="pres">
      <dgm:prSet presAssocID="{B3B41330-521A-4C6B-BEEA-FCC7D5315BA1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D41B020-32A0-49F4-8BB1-250BD804A0C7}" type="pres">
      <dgm:prSet presAssocID="{B3B41330-521A-4C6B-BEEA-FCC7D5315BA1}" presName="spacerBetweenCircleAndCallout" presStyleCnt="0">
        <dgm:presLayoutVars/>
      </dgm:prSet>
      <dgm:spPr/>
    </dgm:pt>
    <dgm:pt modelId="{827DCBA7-3BA9-42C7-80F8-FFF54F5A7FA1}" type="pres">
      <dgm:prSet presAssocID="{5D45AD57-5C20-40C2-9035-553AFFA88CB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C449502-3C5A-4CD0-8A09-8D4069882E4F}" srcId="{F07252AC-79F3-489B-BEEC-1C8885C93CE4}" destId="{7F7A4122-B64F-4DD4-9E84-2EB4DED656CC}" srcOrd="2" destOrd="0" parTransId="{D87A9708-D02E-4DD0-914D-9D2A481B5848}" sibTransId="{32551FAC-5DA1-4D34-BF7C-35F1F190FC77}"/>
    <dgm:cxn modelId="{00D66016-9C41-4B1E-9BE9-03DBEA3CC810}" srcId="{F07252AC-79F3-489B-BEEC-1C8885C93CE4}" destId="{5D45AD57-5C20-40C2-9035-553AFFA88CBB}" srcOrd="4" destOrd="0" parTransId="{08867DFA-7509-4581-9B3A-7197334F4AA7}" sibTransId="{B3B41330-521A-4C6B-BEEA-FCC7D5315BA1}"/>
    <dgm:cxn modelId="{A21C9539-71DB-4080-9EB2-F4FA1D6AD959}" type="presOf" srcId="{7F7A4122-B64F-4DD4-9E84-2EB4DED656CC}" destId="{7BDDA1AF-71AC-44E6-9213-9B4081858B14}" srcOrd="0" destOrd="0" presId="urn:microsoft.com/office/officeart/2016/7/layout/LinearArrowProcessNumbered"/>
    <dgm:cxn modelId="{5FC14C3C-2EAE-484F-BBC4-A65A6C0AD408}" type="presOf" srcId="{32551FAC-5DA1-4D34-BF7C-35F1F190FC77}" destId="{4BECE795-E21B-48D2-B185-B2218D004015}" srcOrd="0" destOrd="0" presId="urn:microsoft.com/office/officeart/2016/7/layout/LinearArrowProcessNumbered"/>
    <dgm:cxn modelId="{BFA0EB42-C8A6-436F-B2E2-0A01DA3B6ABC}" type="presOf" srcId="{39F3DC3B-9BCF-4D0F-9EA1-962C02B65EDF}" destId="{107EE1DD-9809-4428-A0BD-100D432D85BD}" srcOrd="0" destOrd="0" presId="urn:microsoft.com/office/officeart/2016/7/layout/LinearArrowProcessNumbered"/>
    <dgm:cxn modelId="{3706D56F-B82E-449B-A79C-2CA4801052BE}" srcId="{F07252AC-79F3-489B-BEEC-1C8885C93CE4}" destId="{23103538-5187-402E-856F-6BAB9E489774}" srcOrd="3" destOrd="0" parTransId="{712C937B-943E-4372-BB4D-C1A48D0F485D}" sibTransId="{EC8840F6-514E-44DB-82C7-3DCC02659FFA}"/>
    <dgm:cxn modelId="{1AC87A57-B8B0-4B82-8A17-E4EB93260944}" type="presOf" srcId="{416E49DB-2484-458D-A592-A87BB237B000}" destId="{DB768E39-D38F-49AA-80F7-35F9679921D8}" srcOrd="0" destOrd="0" presId="urn:microsoft.com/office/officeart/2016/7/layout/LinearArrowProcessNumbered"/>
    <dgm:cxn modelId="{3E137582-853D-4772-9DE6-5233A3783D4F}" srcId="{F07252AC-79F3-489B-BEEC-1C8885C93CE4}" destId="{91F64D53-9453-46B4-8F6D-B6DDDAB15A45}" srcOrd="0" destOrd="0" parTransId="{718F3891-52FF-46EC-B7F0-1941961B4551}" sibTransId="{CB9766CE-87D8-48A0-9B25-E08A40231048}"/>
    <dgm:cxn modelId="{E7BAEC83-E1A4-499D-92D9-4D8760D8BBCC}" type="presOf" srcId="{CB9766CE-87D8-48A0-9B25-E08A40231048}" destId="{96742246-CF2F-4FAB-B1D1-C6BA3E3EEDDB}" srcOrd="0" destOrd="0" presId="urn:microsoft.com/office/officeart/2016/7/layout/LinearArrowProcessNumbered"/>
    <dgm:cxn modelId="{6F18D785-949A-44DD-ACA7-F8D032659CE8}" type="presOf" srcId="{5D45AD57-5C20-40C2-9035-553AFFA88CBB}" destId="{827DCBA7-3BA9-42C7-80F8-FFF54F5A7FA1}" srcOrd="0" destOrd="0" presId="urn:microsoft.com/office/officeart/2016/7/layout/LinearArrowProcessNumbered"/>
    <dgm:cxn modelId="{F398868F-4440-409D-8935-76F339C9D69F}" srcId="{F07252AC-79F3-489B-BEEC-1C8885C93CE4}" destId="{416E49DB-2484-458D-A592-A87BB237B000}" srcOrd="1" destOrd="0" parTransId="{B5632335-6E3B-4AA7-966E-69AB26F9826C}" sibTransId="{39F3DC3B-9BCF-4D0F-9EA1-962C02B65EDF}"/>
    <dgm:cxn modelId="{1AC0FA9F-E709-4925-B655-5AA731B764F2}" type="presOf" srcId="{F07252AC-79F3-489B-BEEC-1C8885C93CE4}" destId="{918AC108-8085-43DE-B54C-0FFE16CB2646}" srcOrd="0" destOrd="0" presId="urn:microsoft.com/office/officeart/2016/7/layout/LinearArrowProcessNumbered"/>
    <dgm:cxn modelId="{2A14C5B6-291B-40B0-8EB0-BAE1D29E63CC}" type="presOf" srcId="{23103538-5187-402E-856F-6BAB9E489774}" destId="{EABEBD40-35CF-476F-9A8F-7FE8035AC32B}" srcOrd="0" destOrd="0" presId="urn:microsoft.com/office/officeart/2016/7/layout/LinearArrowProcessNumbered"/>
    <dgm:cxn modelId="{641D71CC-A855-45EE-81A1-6129F623B60A}" type="presOf" srcId="{91F64D53-9453-46B4-8F6D-B6DDDAB15A45}" destId="{80A52CCE-C22E-4EC8-8CE4-E94DDA0D9C9C}" srcOrd="0" destOrd="0" presId="urn:microsoft.com/office/officeart/2016/7/layout/LinearArrowProcessNumbered"/>
    <dgm:cxn modelId="{3ACB62D4-35F0-47B3-8F8F-D64F0E024DCD}" type="presOf" srcId="{EC8840F6-514E-44DB-82C7-3DCC02659FFA}" destId="{940B1EAC-6FB6-498A-A7C6-A030B22103D9}" srcOrd="0" destOrd="0" presId="urn:microsoft.com/office/officeart/2016/7/layout/LinearArrowProcessNumbered"/>
    <dgm:cxn modelId="{F55655DB-CDFB-459C-BBEB-81EF1163B548}" type="presOf" srcId="{B3B41330-521A-4C6B-BEEA-FCC7D5315BA1}" destId="{406AD5D6-BA1D-4D92-9A35-26F6171C7231}" srcOrd="0" destOrd="0" presId="urn:microsoft.com/office/officeart/2016/7/layout/LinearArrowProcessNumbered"/>
    <dgm:cxn modelId="{F21BB42E-433B-4633-9FF0-AE7CBD7701B6}" type="presParOf" srcId="{918AC108-8085-43DE-B54C-0FFE16CB2646}" destId="{C148D2C8-B49B-4EC5-8B43-0CFCAAE79633}" srcOrd="0" destOrd="0" presId="urn:microsoft.com/office/officeart/2016/7/layout/LinearArrowProcessNumbered"/>
    <dgm:cxn modelId="{1D813591-89AB-4F96-8153-C973514581B1}" type="presParOf" srcId="{C148D2C8-B49B-4EC5-8B43-0CFCAAE79633}" destId="{E6336E48-B317-4140-9401-A335A13BA53F}" srcOrd="0" destOrd="0" presId="urn:microsoft.com/office/officeart/2016/7/layout/LinearArrowProcessNumbered"/>
    <dgm:cxn modelId="{B1EB339A-E496-4982-97EE-1DDDB321B272}" type="presParOf" srcId="{C148D2C8-B49B-4EC5-8B43-0CFCAAE79633}" destId="{41DB1221-4A47-4935-8394-4D6629082DE9}" srcOrd="1" destOrd="0" presId="urn:microsoft.com/office/officeart/2016/7/layout/LinearArrowProcessNumbered"/>
    <dgm:cxn modelId="{2A659481-2FC9-4EDE-8F0D-BD46AA298A20}" type="presParOf" srcId="{41DB1221-4A47-4935-8394-4D6629082DE9}" destId="{1F7F7391-E338-4C4A-85FE-8C44FAAAF203}" srcOrd="0" destOrd="0" presId="urn:microsoft.com/office/officeart/2016/7/layout/LinearArrowProcessNumbered"/>
    <dgm:cxn modelId="{65EBEC00-8127-4C99-ABE2-4602340EF1F5}" type="presParOf" srcId="{41DB1221-4A47-4935-8394-4D6629082DE9}" destId="{FC2CFA66-F55E-4941-87C1-D26CEBF7F5FD}" srcOrd="1" destOrd="0" presId="urn:microsoft.com/office/officeart/2016/7/layout/LinearArrowProcessNumbered"/>
    <dgm:cxn modelId="{1F77928C-836D-49B6-8DD9-8DE2E5B163A2}" type="presParOf" srcId="{41DB1221-4A47-4935-8394-4D6629082DE9}" destId="{96742246-CF2F-4FAB-B1D1-C6BA3E3EEDDB}" srcOrd="2" destOrd="0" presId="urn:microsoft.com/office/officeart/2016/7/layout/LinearArrowProcessNumbered"/>
    <dgm:cxn modelId="{6C94F743-CB2C-4A00-B1DE-77405C1F6F7C}" type="presParOf" srcId="{41DB1221-4A47-4935-8394-4D6629082DE9}" destId="{44CA644E-0DB0-4844-AB6B-529D30BFA95E}" srcOrd="3" destOrd="0" presId="urn:microsoft.com/office/officeart/2016/7/layout/LinearArrowProcessNumbered"/>
    <dgm:cxn modelId="{629E6E42-75E9-4054-8C06-7B0B94425A3C}" type="presParOf" srcId="{C148D2C8-B49B-4EC5-8B43-0CFCAAE79633}" destId="{80A52CCE-C22E-4EC8-8CE4-E94DDA0D9C9C}" srcOrd="2" destOrd="0" presId="urn:microsoft.com/office/officeart/2016/7/layout/LinearArrowProcessNumbered"/>
    <dgm:cxn modelId="{946FDBEA-984B-402C-ACE1-D85B5BB0CB85}" type="presParOf" srcId="{918AC108-8085-43DE-B54C-0FFE16CB2646}" destId="{D9D76439-B15D-4A24-8FF2-41D5143AF9B7}" srcOrd="1" destOrd="0" presId="urn:microsoft.com/office/officeart/2016/7/layout/LinearArrowProcessNumbered"/>
    <dgm:cxn modelId="{337AE3A3-972C-4B40-8290-5DC626A9F6C2}" type="presParOf" srcId="{918AC108-8085-43DE-B54C-0FFE16CB2646}" destId="{CF12103B-94C6-40E4-85B0-A63E6F4E3550}" srcOrd="2" destOrd="0" presId="urn:microsoft.com/office/officeart/2016/7/layout/LinearArrowProcessNumbered"/>
    <dgm:cxn modelId="{CCC33217-D0E4-425B-B1F1-3B6DA387C100}" type="presParOf" srcId="{CF12103B-94C6-40E4-85B0-A63E6F4E3550}" destId="{8013855B-BE36-4C9F-881A-B2648BDF5ADF}" srcOrd="0" destOrd="0" presId="urn:microsoft.com/office/officeart/2016/7/layout/LinearArrowProcessNumbered"/>
    <dgm:cxn modelId="{B73E0536-3FF1-40F2-906C-581735774DBB}" type="presParOf" srcId="{CF12103B-94C6-40E4-85B0-A63E6F4E3550}" destId="{CD1BC88B-310D-4F6C-9919-F9C4975F915E}" srcOrd="1" destOrd="0" presId="urn:microsoft.com/office/officeart/2016/7/layout/LinearArrowProcessNumbered"/>
    <dgm:cxn modelId="{ED41EA34-0DE0-43C1-9AE7-BDEB6F9D1381}" type="presParOf" srcId="{CD1BC88B-310D-4F6C-9919-F9C4975F915E}" destId="{5FCED957-030F-4BA7-AA88-6542CFE793AD}" srcOrd="0" destOrd="0" presId="urn:microsoft.com/office/officeart/2016/7/layout/LinearArrowProcessNumbered"/>
    <dgm:cxn modelId="{F8AC5640-CE4A-46AD-856A-DF8B25C9B767}" type="presParOf" srcId="{CD1BC88B-310D-4F6C-9919-F9C4975F915E}" destId="{75C406D2-1C65-462A-B566-DE40BE3D4DAA}" srcOrd="1" destOrd="0" presId="urn:microsoft.com/office/officeart/2016/7/layout/LinearArrowProcessNumbered"/>
    <dgm:cxn modelId="{996A5B8C-E265-4986-BDBD-23573BC33571}" type="presParOf" srcId="{CD1BC88B-310D-4F6C-9919-F9C4975F915E}" destId="{107EE1DD-9809-4428-A0BD-100D432D85BD}" srcOrd="2" destOrd="0" presId="urn:microsoft.com/office/officeart/2016/7/layout/LinearArrowProcessNumbered"/>
    <dgm:cxn modelId="{7755A7A9-1EC2-49D0-AE3D-9BE74C2A33BC}" type="presParOf" srcId="{CD1BC88B-310D-4F6C-9919-F9C4975F915E}" destId="{CD8540CA-2D56-4AF3-8CBA-5CB5DA959CEE}" srcOrd="3" destOrd="0" presId="urn:microsoft.com/office/officeart/2016/7/layout/LinearArrowProcessNumbered"/>
    <dgm:cxn modelId="{920708FD-0506-4611-8A0F-E392D84221BB}" type="presParOf" srcId="{CF12103B-94C6-40E4-85B0-A63E6F4E3550}" destId="{DB768E39-D38F-49AA-80F7-35F9679921D8}" srcOrd="2" destOrd="0" presId="urn:microsoft.com/office/officeart/2016/7/layout/LinearArrowProcessNumbered"/>
    <dgm:cxn modelId="{09C542F2-B218-4E19-BC44-5F12974C2C0D}" type="presParOf" srcId="{918AC108-8085-43DE-B54C-0FFE16CB2646}" destId="{AA47C1B9-FED8-4003-8FC8-843C9BFDD1B6}" srcOrd="3" destOrd="0" presId="urn:microsoft.com/office/officeart/2016/7/layout/LinearArrowProcessNumbered"/>
    <dgm:cxn modelId="{2B099522-CB5E-451A-8FA6-0ABFFA5364BB}" type="presParOf" srcId="{918AC108-8085-43DE-B54C-0FFE16CB2646}" destId="{D422D7D5-88A6-470E-829A-8498C6E8DAC5}" srcOrd="4" destOrd="0" presId="urn:microsoft.com/office/officeart/2016/7/layout/LinearArrowProcessNumbered"/>
    <dgm:cxn modelId="{C310CA82-C3D1-4D77-8029-AC85161B8D29}" type="presParOf" srcId="{D422D7D5-88A6-470E-829A-8498C6E8DAC5}" destId="{9A37513A-B165-4754-AC64-153A3BC5AC46}" srcOrd="0" destOrd="0" presId="urn:microsoft.com/office/officeart/2016/7/layout/LinearArrowProcessNumbered"/>
    <dgm:cxn modelId="{6731065B-C776-425B-8C8E-D5BFCFE78922}" type="presParOf" srcId="{D422D7D5-88A6-470E-829A-8498C6E8DAC5}" destId="{FBD333A1-D4A6-4307-8A4D-C91D5A438B7B}" srcOrd="1" destOrd="0" presId="urn:microsoft.com/office/officeart/2016/7/layout/LinearArrowProcessNumbered"/>
    <dgm:cxn modelId="{76B3857E-E6FB-4AB8-BBB2-42300CCE72E8}" type="presParOf" srcId="{FBD333A1-D4A6-4307-8A4D-C91D5A438B7B}" destId="{1125BD97-9D51-4AB9-8B65-69230E3A7568}" srcOrd="0" destOrd="0" presId="urn:microsoft.com/office/officeart/2016/7/layout/LinearArrowProcessNumbered"/>
    <dgm:cxn modelId="{D8B26960-8830-48FE-BA11-3F7E5BAD632C}" type="presParOf" srcId="{FBD333A1-D4A6-4307-8A4D-C91D5A438B7B}" destId="{20F1C98C-2664-4DA3-BD99-ECF18DB1865A}" srcOrd="1" destOrd="0" presId="urn:microsoft.com/office/officeart/2016/7/layout/LinearArrowProcessNumbered"/>
    <dgm:cxn modelId="{A684628D-A980-432C-8679-3768FC80F18D}" type="presParOf" srcId="{FBD333A1-D4A6-4307-8A4D-C91D5A438B7B}" destId="{4BECE795-E21B-48D2-B185-B2218D004015}" srcOrd="2" destOrd="0" presId="urn:microsoft.com/office/officeart/2016/7/layout/LinearArrowProcessNumbered"/>
    <dgm:cxn modelId="{0DB52E22-C505-41C5-B46D-C1BCE15C7523}" type="presParOf" srcId="{FBD333A1-D4A6-4307-8A4D-C91D5A438B7B}" destId="{FBBC3FBA-DA27-4DE7-BA81-A124A79B33F5}" srcOrd="3" destOrd="0" presId="urn:microsoft.com/office/officeart/2016/7/layout/LinearArrowProcessNumbered"/>
    <dgm:cxn modelId="{5428756D-5CE8-4F35-B571-DCB2C8D509BA}" type="presParOf" srcId="{D422D7D5-88A6-470E-829A-8498C6E8DAC5}" destId="{7BDDA1AF-71AC-44E6-9213-9B4081858B14}" srcOrd="2" destOrd="0" presId="urn:microsoft.com/office/officeart/2016/7/layout/LinearArrowProcessNumbered"/>
    <dgm:cxn modelId="{87EA847F-938A-41B2-82DC-C15B8CFC7820}" type="presParOf" srcId="{918AC108-8085-43DE-B54C-0FFE16CB2646}" destId="{68A1972A-8726-47EB-9EB9-CEF6953C79B9}" srcOrd="5" destOrd="0" presId="urn:microsoft.com/office/officeart/2016/7/layout/LinearArrowProcessNumbered"/>
    <dgm:cxn modelId="{3BC204A6-7D75-4634-9C4E-AA01F58C474B}" type="presParOf" srcId="{918AC108-8085-43DE-B54C-0FFE16CB2646}" destId="{96FA1E83-A656-431E-BCDC-ACC0E1EA9058}" srcOrd="6" destOrd="0" presId="urn:microsoft.com/office/officeart/2016/7/layout/LinearArrowProcessNumbered"/>
    <dgm:cxn modelId="{AE93BA36-2B07-4525-BD02-FE7DAE23E745}" type="presParOf" srcId="{96FA1E83-A656-431E-BCDC-ACC0E1EA9058}" destId="{3C01043E-F533-4905-8BCF-79329A468FE3}" srcOrd="0" destOrd="0" presId="urn:microsoft.com/office/officeart/2016/7/layout/LinearArrowProcessNumbered"/>
    <dgm:cxn modelId="{8E8A19C0-9AF7-406F-85A7-9838DC5F1C9D}" type="presParOf" srcId="{96FA1E83-A656-431E-BCDC-ACC0E1EA9058}" destId="{F3D9339F-7604-4B6D-B79E-8A2AEC3938F2}" srcOrd="1" destOrd="0" presId="urn:microsoft.com/office/officeart/2016/7/layout/LinearArrowProcessNumbered"/>
    <dgm:cxn modelId="{FB03CA05-0212-408E-B4B4-B122B13334D2}" type="presParOf" srcId="{F3D9339F-7604-4B6D-B79E-8A2AEC3938F2}" destId="{F223FC48-4A32-4F07-B0EC-9A82FF3EBB2E}" srcOrd="0" destOrd="0" presId="urn:microsoft.com/office/officeart/2016/7/layout/LinearArrowProcessNumbered"/>
    <dgm:cxn modelId="{A1C5CC12-EEA9-4614-8745-0B4E198C1368}" type="presParOf" srcId="{F3D9339F-7604-4B6D-B79E-8A2AEC3938F2}" destId="{03231125-52D3-43B6-A4F8-8E5CEBC8FFDF}" srcOrd="1" destOrd="0" presId="urn:microsoft.com/office/officeart/2016/7/layout/LinearArrowProcessNumbered"/>
    <dgm:cxn modelId="{050DDE22-CA64-4216-8A3C-7FE2ECF2BD9A}" type="presParOf" srcId="{F3D9339F-7604-4B6D-B79E-8A2AEC3938F2}" destId="{940B1EAC-6FB6-498A-A7C6-A030B22103D9}" srcOrd="2" destOrd="0" presId="urn:microsoft.com/office/officeart/2016/7/layout/LinearArrowProcessNumbered"/>
    <dgm:cxn modelId="{90244AF1-1316-4022-B90E-74A8287D18C5}" type="presParOf" srcId="{F3D9339F-7604-4B6D-B79E-8A2AEC3938F2}" destId="{DF7D5D08-B3E1-409D-BC15-4D4F11883AF8}" srcOrd="3" destOrd="0" presId="urn:microsoft.com/office/officeart/2016/7/layout/LinearArrowProcessNumbered"/>
    <dgm:cxn modelId="{EE46B33A-6D43-451B-B8EC-1F14033B8316}" type="presParOf" srcId="{96FA1E83-A656-431E-BCDC-ACC0E1EA9058}" destId="{EABEBD40-35CF-476F-9A8F-7FE8035AC32B}" srcOrd="2" destOrd="0" presId="urn:microsoft.com/office/officeart/2016/7/layout/LinearArrowProcessNumbered"/>
    <dgm:cxn modelId="{395A6127-8AA3-4BC8-B6FD-A5D86A5E5582}" type="presParOf" srcId="{918AC108-8085-43DE-B54C-0FFE16CB2646}" destId="{32DE1AC8-63D9-49F3-8086-106432B014F7}" srcOrd="7" destOrd="0" presId="urn:microsoft.com/office/officeart/2016/7/layout/LinearArrowProcessNumbered"/>
    <dgm:cxn modelId="{7B29B079-6BB9-449C-BF54-3A8A9000A055}" type="presParOf" srcId="{918AC108-8085-43DE-B54C-0FFE16CB2646}" destId="{44AEC921-7CA0-45FE-A489-492498EFC1DF}" srcOrd="8" destOrd="0" presId="urn:microsoft.com/office/officeart/2016/7/layout/LinearArrowProcessNumbered"/>
    <dgm:cxn modelId="{244FCA9D-20D8-4BE1-AB8F-B36C1998D86C}" type="presParOf" srcId="{44AEC921-7CA0-45FE-A489-492498EFC1DF}" destId="{E26BE026-1CB8-498C-B6A1-8FB2FC696BA4}" srcOrd="0" destOrd="0" presId="urn:microsoft.com/office/officeart/2016/7/layout/LinearArrowProcessNumbered"/>
    <dgm:cxn modelId="{4C5FEC8F-3882-4562-A5B5-67A6952CDFE3}" type="presParOf" srcId="{44AEC921-7CA0-45FE-A489-492498EFC1DF}" destId="{57090B6B-D15F-4BCB-90B7-FFC6A3B5E2F6}" srcOrd="1" destOrd="0" presId="urn:microsoft.com/office/officeart/2016/7/layout/LinearArrowProcessNumbered"/>
    <dgm:cxn modelId="{06999A57-43B2-4219-ACE5-B840887D91F3}" type="presParOf" srcId="{57090B6B-D15F-4BCB-90B7-FFC6A3B5E2F6}" destId="{BD6867EB-C559-4B42-BE2F-F93560466AC7}" srcOrd="0" destOrd="0" presId="urn:microsoft.com/office/officeart/2016/7/layout/LinearArrowProcessNumbered"/>
    <dgm:cxn modelId="{A15E79D3-343C-406D-9DAC-673ABD9B0066}" type="presParOf" srcId="{57090B6B-D15F-4BCB-90B7-FFC6A3B5E2F6}" destId="{44881939-A937-44EE-A9EF-40D1DDEECA8C}" srcOrd="1" destOrd="0" presId="urn:microsoft.com/office/officeart/2016/7/layout/LinearArrowProcessNumbered"/>
    <dgm:cxn modelId="{205EC50D-B5FB-47A2-A9A5-83684F0B6C6E}" type="presParOf" srcId="{57090B6B-D15F-4BCB-90B7-FFC6A3B5E2F6}" destId="{406AD5D6-BA1D-4D92-9A35-26F6171C7231}" srcOrd="2" destOrd="0" presId="urn:microsoft.com/office/officeart/2016/7/layout/LinearArrowProcessNumbered"/>
    <dgm:cxn modelId="{96A49485-2BCE-48A6-9E79-54FB20BDA734}" type="presParOf" srcId="{57090B6B-D15F-4BCB-90B7-FFC6A3B5E2F6}" destId="{4D41B020-32A0-49F4-8BB1-250BD804A0C7}" srcOrd="3" destOrd="0" presId="urn:microsoft.com/office/officeart/2016/7/layout/LinearArrowProcessNumbered"/>
    <dgm:cxn modelId="{881911B3-15D6-40B9-BA57-0DD274283953}" type="presParOf" srcId="{44AEC921-7CA0-45FE-A489-492498EFC1DF}" destId="{827DCBA7-3BA9-42C7-80F8-FFF54F5A7FA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6B483E-08D8-400F-AACC-03965856C031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F559D-8CDF-4E32-B039-DBA0B390A838}">
      <dgm:prSet phldrT="[Text]" custT="1"/>
      <dgm:spPr/>
      <dgm:t>
        <a:bodyPr/>
        <a:lstStyle/>
        <a:p>
          <a:r>
            <a:rPr lang="en-US" sz="3600" b="1" dirty="0"/>
            <a:t>Advantages</a:t>
          </a:r>
        </a:p>
      </dgm:t>
    </dgm:pt>
    <dgm:pt modelId="{BD487860-C4F8-45C4-A886-A3340C56D940}" type="parTrans" cxnId="{8CD51120-56C3-4300-BD99-E977D72FB09C}">
      <dgm:prSet/>
      <dgm:spPr/>
      <dgm:t>
        <a:bodyPr/>
        <a:lstStyle/>
        <a:p>
          <a:endParaRPr lang="en-US"/>
        </a:p>
      </dgm:t>
    </dgm:pt>
    <dgm:pt modelId="{E01BC43D-DDED-484E-824A-E42A9C46A77E}" type="sibTrans" cxnId="{8CD51120-56C3-4300-BD99-E977D72FB09C}">
      <dgm:prSet/>
      <dgm:spPr/>
      <dgm:t>
        <a:bodyPr/>
        <a:lstStyle/>
        <a:p>
          <a:endParaRPr lang="en-US"/>
        </a:p>
      </dgm:t>
    </dgm:pt>
    <dgm:pt modelId="{B6A6F99A-D2AD-475C-A4C9-0981BB2A32C1}">
      <dgm:prSet phldrT="[Text]"/>
      <dgm:spPr/>
      <dgm:t>
        <a:bodyPr/>
        <a:lstStyle/>
        <a:p>
          <a:r>
            <a:rPr lang="en-US" b="1" dirty="0"/>
            <a:t>Reusable</a:t>
          </a:r>
        </a:p>
      </dgm:t>
    </dgm:pt>
    <dgm:pt modelId="{4A3FCA26-D32F-4F75-905C-AD0F926DBFD3}" type="parTrans" cxnId="{B842B259-6959-4890-B301-B33034E20E5E}">
      <dgm:prSet/>
      <dgm:spPr/>
      <dgm:t>
        <a:bodyPr/>
        <a:lstStyle/>
        <a:p>
          <a:endParaRPr lang="en-US"/>
        </a:p>
      </dgm:t>
    </dgm:pt>
    <dgm:pt modelId="{9667ADA0-F387-4486-8D12-653B01EEA60C}" type="sibTrans" cxnId="{B842B259-6959-4890-B301-B33034E20E5E}">
      <dgm:prSet/>
      <dgm:spPr/>
      <dgm:t>
        <a:bodyPr/>
        <a:lstStyle/>
        <a:p>
          <a:endParaRPr lang="en-US"/>
        </a:p>
      </dgm:t>
    </dgm:pt>
    <dgm:pt modelId="{0ADF5A2E-9629-42C2-9EF3-D51AD21C4F48}">
      <dgm:prSet phldrT="[Text]"/>
      <dgm:spPr/>
      <dgm:t>
        <a:bodyPr/>
        <a:lstStyle/>
        <a:p>
          <a:r>
            <a:rPr lang="en-US" b="1" dirty="0"/>
            <a:t>No Changes</a:t>
          </a:r>
        </a:p>
      </dgm:t>
    </dgm:pt>
    <dgm:pt modelId="{6661FE1A-7F3B-495E-9C1C-202D1E421BDE}" type="parTrans" cxnId="{EC43E0EB-D55F-4F64-B3F2-00EEBA2EC602}">
      <dgm:prSet/>
      <dgm:spPr/>
      <dgm:t>
        <a:bodyPr/>
        <a:lstStyle/>
        <a:p>
          <a:endParaRPr lang="en-US"/>
        </a:p>
      </dgm:t>
    </dgm:pt>
    <dgm:pt modelId="{40AC4F89-B526-475E-A2E5-7ABD84D4E937}" type="sibTrans" cxnId="{EC43E0EB-D55F-4F64-B3F2-00EEBA2EC602}">
      <dgm:prSet/>
      <dgm:spPr/>
      <dgm:t>
        <a:bodyPr/>
        <a:lstStyle/>
        <a:p>
          <a:endParaRPr lang="en-US"/>
        </a:p>
      </dgm:t>
    </dgm:pt>
    <dgm:pt modelId="{0FF3010F-EF7B-4E30-A595-D75E677611C3}">
      <dgm:prSet phldrT="[Text]"/>
      <dgm:spPr/>
      <dgm:t>
        <a:bodyPr/>
        <a:lstStyle/>
        <a:p>
          <a:r>
            <a:rPr lang="en-US" b="1" dirty="0"/>
            <a:t>Flexible</a:t>
          </a:r>
        </a:p>
      </dgm:t>
    </dgm:pt>
    <dgm:pt modelId="{D1CE6D29-A5B5-4082-8FDE-A8B87E86980B}" type="parTrans" cxnId="{9890E506-A992-4DD9-81F5-2CC4490EC5B6}">
      <dgm:prSet/>
      <dgm:spPr/>
      <dgm:t>
        <a:bodyPr/>
        <a:lstStyle/>
        <a:p>
          <a:endParaRPr lang="en-US"/>
        </a:p>
      </dgm:t>
    </dgm:pt>
    <dgm:pt modelId="{8D12FFE5-731F-4119-AADD-C85F2FC9CB3E}" type="sibTrans" cxnId="{9890E506-A992-4DD9-81F5-2CC4490EC5B6}">
      <dgm:prSet/>
      <dgm:spPr/>
      <dgm:t>
        <a:bodyPr/>
        <a:lstStyle/>
        <a:p>
          <a:endParaRPr lang="en-US"/>
        </a:p>
      </dgm:t>
    </dgm:pt>
    <dgm:pt modelId="{855516D3-69D6-4EDC-A1A1-621D722EE8FC}" type="pres">
      <dgm:prSet presAssocID="{4C6B483E-08D8-400F-AACC-03965856C03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171288F-AC8E-47E4-B30A-495675A20CDA}" type="pres">
      <dgm:prSet presAssocID="{277F559D-8CDF-4E32-B039-DBA0B390A838}" presName="singleCycle" presStyleCnt="0"/>
      <dgm:spPr/>
    </dgm:pt>
    <dgm:pt modelId="{856FEA61-6D4A-4FDF-86FC-F87C17AFAACA}" type="pres">
      <dgm:prSet presAssocID="{277F559D-8CDF-4E32-B039-DBA0B390A838}" presName="singleCenter" presStyleLbl="node1" presStyleIdx="0" presStyleCnt="4" custScaleX="145028">
        <dgm:presLayoutVars>
          <dgm:chMax val="7"/>
          <dgm:chPref val="7"/>
        </dgm:presLayoutVars>
      </dgm:prSet>
      <dgm:spPr/>
    </dgm:pt>
    <dgm:pt modelId="{D4A4F209-3F29-475C-BE3A-EA3060A909F9}" type="pres">
      <dgm:prSet presAssocID="{4A3FCA26-D32F-4F75-905C-AD0F926DBFD3}" presName="Name56" presStyleLbl="parChTrans1D2" presStyleIdx="0" presStyleCnt="3"/>
      <dgm:spPr/>
    </dgm:pt>
    <dgm:pt modelId="{A7BD167D-0CE2-4001-86CD-49F63BB8D900}" type="pres">
      <dgm:prSet presAssocID="{B6A6F99A-D2AD-475C-A4C9-0981BB2A32C1}" presName="text0" presStyleLbl="node1" presStyleIdx="1" presStyleCnt="4" custScaleX="191857">
        <dgm:presLayoutVars>
          <dgm:bulletEnabled val="1"/>
        </dgm:presLayoutVars>
      </dgm:prSet>
      <dgm:spPr/>
    </dgm:pt>
    <dgm:pt modelId="{AD21BF7F-8299-4BE3-BDF0-BB77F1779C6E}" type="pres">
      <dgm:prSet presAssocID="{6661FE1A-7F3B-495E-9C1C-202D1E421BDE}" presName="Name56" presStyleLbl="parChTrans1D2" presStyleIdx="1" presStyleCnt="3"/>
      <dgm:spPr/>
    </dgm:pt>
    <dgm:pt modelId="{3DA25B37-ACC9-4D63-A7F3-88B88B5739A4}" type="pres">
      <dgm:prSet presAssocID="{0ADF5A2E-9629-42C2-9EF3-D51AD21C4F48}" presName="text0" presStyleLbl="node1" presStyleIdx="2" presStyleCnt="4" custScaleX="205335" custRadScaleRad="133015" custRadScaleInc="-14352">
        <dgm:presLayoutVars>
          <dgm:bulletEnabled val="1"/>
        </dgm:presLayoutVars>
      </dgm:prSet>
      <dgm:spPr/>
    </dgm:pt>
    <dgm:pt modelId="{370C9ED4-F454-4A34-B40E-C55FCED02274}" type="pres">
      <dgm:prSet presAssocID="{D1CE6D29-A5B5-4082-8FDE-A8B87E86980B}" presName="Name56" presStyleLbl="parChTrans1D2" presStyleIdx="2" presStyleCnt="3"/>
      <dgm:spPr/>
    </dgm:pt>
    <dgm:pt modelId="{74ECEB94-48CA-4CCB-A41F-9EDDCE50B779}" type="pres">
      <dgm:prSet presAssocID="{0FF3010F-EF7B-4E30-A595-D75E677611C3}" presName="text0" presStyleLbl="node1" presStyleIdx="3" presStyleCnt="4" custScaleX="207057" custRadScaleRad="138897" custRadScaleInc="15275">
        <dgm:presLayoutVars>
          <dgm:bulletEnabled val="1"/>
        </dgm:presLayoutVars>
      </dgm:prSet>
      <dgm:spPr/>
    </dgm:pt>
  </dgm:ptLst>
  <dgm:cxnLst>
    <dgm:cxn modelId="{9890E506-A992-4DD9-81F5-2CC4490EC5B6}" srcId="{277F559D-8CDF-4E32-B039-DBA0B390A838}" destId="{0FF3010F-EF7B-4E30-A595-D75E677611C3}" srcOrd="2" destOrd="0" parTransId="{D1CE6D29-A5B5-4082-8FDE-A8B87E86980B}" sibTransId="{8D12FFE5-731F-4119-AADD-C85F2FC9CB3E}"/>
    <dgm:cxn modelId="{6506B219-4C70-4619-973E-2832B5071120}" type="presOf" srcId="{B6A6F99A-D2AD-475C-A4C9-0981BB2A32C1}" destId="{A7BD167D-0CE2-4001-86CD-49F63BB8D900}" srcOrd="0" destOrd="0" presId="urn:microsoft.com/office/officeart/2008/layout/RadialCluster"/>
    <dgm:cxn modelId="{8CD51120-56C3-4300-BD99-E977D72FB09C}" srcId="{4C6B483E-08D8-400F-AACC-03965856C031}" destId="{277F559D-8CDF-4E32-B039-DBA0B390A838}" srcOrd="0" destOrd="0" parTransId="{BD487860-C4F8-45C4-A886-A3340C56D940}" sibTransId="{E01BC43D-DDED-484E-824A-E42A9C46A77E}"/>
    <dgm:cxn modelId="{3F879D29-86EB-486C-B707-2FCD0AD4DE13}" type="presOf" srcId="{4A3FCA26-D32F-4F75-905C-AD0F926DBFD3}" destId="{D4A4F209-3F29-475C-BE3A-EA3060A909F9}" srcOrd="0" destOrd="0" presId="urn:microsoft.com/office/officeart/2008/layout/RadialCluster"/>
    <dgm:cxn modelId="{5AC5452D-8B23-4BC1-8F09-0BF9C5728F8F}" type="presOf" srcId="{4C6B483E-08D8-400F-AACC-03965856C031}" destId="{855516D3-69D6-4EDC-A1A1-621D722EE8FC}" srcOrd="0" destOrd="0" presId="urn:microsoft.com/office/officeart/2008/layout/RadialCluster"/>
    <dgm:cxn modelId="{85B12C40-0BE4-41F3-8917-3CB3E4A5AF6A}" type="presOf" srcId="{0FF3010F-EF7B-4E30-A595-D75E677611C3}" destId="{74ECEB94-48CA-4CCB-A41F-9EDDCE50B779}" srcOrd="0" destOrd="0" presId="urn:microsoft.com/office/officeart/2008/layout/RadialCluster"/>
    <dgm:cxn modelId="{B842B259-6959-4890-B301-B33034E20E5E}" srcId="{277F559D-8CDF-4E32-B039-DBA0B390A838}" destId="{B6A6F99A-D2AD-475C-A4C9-0981BB2A32C1}" srcOrd="0" destOrd="0" parTransId="{4A3FCA26-D32F-4F75-905C-AD0F926DBFD3}" sibTransId="{9667ADA0-F387-4486-8D12-653B01EEA60C}"/>
    <dgm:cxn modelId="{BDB4F380-BC7E-4139-8B9D-82AC7D4A66D1}" type="presOf" srcId="{D1CE6D29-A5B5-4082-8FDE-A8B87E86980B}" destId="{370C9ED4-F454-4A34-B40E-C55FCED02274}" srcOrd="0" destOrd="0" presId="urn:microsoft.com/office/officeart/2008/layout/RadialCluster"/>
    <dgm:cxn modelId="{DB858593-1D24-4275-8871-77034541DD5F}" type="presOf" srcId="{6661FE1A-7F3B-495E-9C1C-202D1E421BDE}" destId="{AD21BF7F-8299-4BE3-BDF0-BB77F1779C6E}" srcOrd="0" destOrd="0" presId="urn:microsoft.com/office/officeart/2008/layout/RadialCluster"/>
    <dgm:cxn modelId="{303E56C6-E965-477B-8F9C-B806CE331F05}" type="presOf" srcId="{0ADF5A2E-9629-42C2-9EF3-D51AD21C4F48}" destId="{3DA25B37-ACC9-4D63-A7F3-88B88B5739A4}" srcOrd="0" destOrd="0" presId="urn:microsoft.com/office/officeart/2008/layout/RadialCluster"/>
    <dgm:cxn modelId="{EC43E0EB-D55F-4F64-B3F2-00EEBA2EC602}" srcId="{277F559D-8CDF-4E32-B039-DBA0B390A838}" destId="{0ADF5A2E-9629-42C2-9EF3-D51AD21C4F48}" srcOrd="1" destOrd="0" parTransId="{6661FE1A-7F3B-495E-9C1C-202D1E421BDE}" sibTransId="{40AC4F89-B526-475E-A2E5-7ABD84D4E937}"/>
    <dgm:cxn modelId="{449968F8-C663-4045-A1DB-D7FE00860F85}" type="presOf" srcId="{277F559D-8CDF-4E32-B039-DBA0B390A838}" destId="{856FEA61-6D4A-4FDF-86FC-F87C17AFAACA}" srcOrd="0" destOrd="0" presId="urn:microsoft.com/office/officeart/2008/layout/RadialCluster"/>
    <dgm:cxn modelId="{4EAA698A-BD85-409A-841A-FDF772FD5138}" type="presParOf" srcId="{855516D3-69D6-4EDC-A1A1-621D722EE8FC}" destId="{8171288F-AC8E-47E4-B30A-495675A20CDA}" srcOrd="0" destOrd="0" presId="urn:microsoft.com/office/officeart/2008/layout/RadialCluster"/>
    <dgm:cxn modelId="{06729668-0969-4EE9-A25C-06C6B2CCE854}" type="presParOf" srcId="{8171288F-AC8E-47E4-B30A-495675A20CDA}" destId="{856FEA61-6D4A-4FDF-86FC-F87C17AFAACA}" srcOrd="0" destOrd="0" presId="urn:microsoft.com/office/officeart/2008/layout/RadialCluster"/>
    <dgm:cxn modelId="{8E5BA0A0-8F18-4968-AB87-0857CE4CB4FE}" type="presParOf" srcId="{8171288F-AC8E-47E4-B30A-495675A20CDA}" destId="{D4A4F209-3F29-475C-BE3A-EA3060A909F9}" srcOrd="1" destOrd="0" presId="urn:microsoft.com/office/officeart/2008/layout/RadialCluster"/>
    <dgm:cxn modelId="{EE7F5E85-4ED9-4FF5-AC01-82F6B3D7CBCA}" type="presParOf" srcId="{8171288F-AC8E-47E4-B30A-495675A20CDA}" destId="{A7BD167D-0CE2-4001-86CD-49F63BB8D900}" srcOrd="2" destOrd="0" presId="urn:microsoft.com/office/officeart/2008/layout/RadialCluster"/>
    <dgm:cxn modelId="{7E3DCDE4-F56A-453D-9CAE-C52F7AD6021B}" type="presParOf" srcId="{8171288F-AC8E-47E4-B30A-495675A20CDA}" destId="{AD21BF7F-8299-4BE3-BDF0-BB77F1779C6E}" srcOrd="3" destOrd="0" presId="urn:microsoft.com/office/officeart/2008/layout/RadialCluster"/>
    <dgm:cxn modelId="{097250F2-A6F6-4E97-AF7F-E6E541D03F78}" type="presParOf" srcId="{8171288F-AC8E-47E4-B30A-495675A20CDA}" destId="{3DA25B37-ACC9-4D63-A7F3-88B88B5739A4}" srcOrd="4" destOrd="0" presId="urn:microsoft.com/office/officeart/2008/layout/RadialCluster"/>
    <dgm:cxn modelId="{97A857C5-B2FD-42FA-ABCC-D5F4C34432BE}" type="presParOf" srcId="{8171288F-AC8E-47E4-B30A-495675A20CDA}" destId="{370C9ED4-F454-4A34-B40E-C55FCED02274}" srcOrd="5" destOrd="0" presId="urn:microsoft.com/office/officeart/2008/layout/RadialCluster"/>
    <dgm:cxn modelId="{648A9831-38DC-43F2-949C-39DE4B035AC3}" type="presParOf" srcId="{8171288F-AC8E-47E4-B30A-495675A20CDA}" destId="{74ECEB94-48CA-4CCB-A41F-9EDDCE50B77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6B483E-08D8-400F-AACC-03965856C031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F559D-8CDF-4E32-B039-DBA0B390A838}">
      <dgm:prSet phldrT="[Text]" custT="1"/>
      <dgm:spPr/>
      <dgm:t>
        <a:bodyPr/>
        <a:lstStyle/>
        <a:p>
          <a:r>
            <a:rPr lang="en-US" sz="3200" b="1" dirty="0">
              <a:solidFill>
                <a:schemeClr val="bg1"/>
              </a:solidFill>
            </a:rPr>
            <a:t>Disadvantages</a:t>
          </a:r>
        </a:p>
      </dgm:t>
    </dgm:pt>
    <dgm:pt modelId="{BD487860-C4F8-45C4-A886-A3340C56D940}" type="parTrans" cxnId="{8CD51120-56C3-4300-BD99-E977D72FB09C}">
      <dgm:prSet/>
      <dgm:spPr/>
      <dgm:t>
        <a:bodyPr/>
        <a:lstStyle/>
        <a:p>
          <a:endParaRPr lang="en-US"/>
        </a:p>
      </dgm:t>
    </dgm:pt>
    <dgm:pt modelId="{E01BC43D-DDED-484E-824A-E42A9C46A77E}" type="sibTrans" cxnId="{8CD51120-56C3-4300-BD99-E977D72FB09C}">
      <dgm:prSet/>
      <dgm:spPr/>
      <dgm:t>
        <a:bodyPr/>
        <a:lstStyle/>
        <a:p>
          <a:endParaRPr lang="en-US"/>
        </a:p>
      </dgm:t>
    </dgm:pt>
    <dgm:pt modelId="{B6A6F99A-D2AD-475C-A4C9-0981BB2A32C1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Complexity</a:t>
          </a:r>
          <a:endParaRPr lang="en-US" sz="2800" b="1" dirty="0">
            <a:solidFill>
              <a:schemeClr val="bg1"/>
            </a:solidFill>
          </a:endParaRPr>
        </a:p>
      </dgm:t>
    </dgm:pt>
    <dgm:pt modelId="{4A3FCA26-D32F-4F75-905C-AD0F926DBFD3}" type="parTrans" cxnId="{B842B259-6959-4890-B301-B33034E20E5E}">
      <dgm:prSet/>
      <dgm:spPr/>
      <dgm:t>
        <a:bodyPr/>
        <a:lstStyle/>
        <a:p>
          <a:endParaRPr lang="en-US"/>
        </a:p>
      </dgm:t>
    </dgm:pt>
    <dgm:pt modelId="{9667ADA0-F387-4486-8D12-653B01EEA60C}" type="sibTrans" cxnId="{B842B259-6959-4890-B301-B33034E20E5E}">
      <dgm:prSet/>
      <dgm:spPr/>
      <dgm:t>
        <a:bodyPr/>
        <a:lstStyle/>
        <a:p>
          <a:endParaRPr lang="en-US"/>
        </a:p>
      </dgm:t>
    </dgm:pt>
    <dgm:pt modelId="{0ADF5A2E-9629-42C2-9EF3-D51AD21C4F48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Dependency on Composition</a:t>
          </a:r>
          <a:endParaRPr lang="en-US" b="1" dirty="0">
            <a:solidFill>
              <a:schemeClr val="bg1"/>
            </a:solidFill>
          </a:endParaRPr>
        </a:p>
      </dgm:t>
    </dgm:pt>
    <dgm:pt modelId="{6661FE1A-7F3B-495E-9C1C-202D1E421BDE}" type="parTrans" cxnId="{EC43E0EB-D55F-4F64-B3F2-00EEBA2EC602}">
      <dgm:prSet/>
      <dgm:spPr/>
      <dgm:t>
        <a:bodyPr/>
        <a:lstStyle/>
        <a:p>
          <a:endParaRPr lang="en-US"/>
        </a:p>
      </dgm:t>
    </dgm:pt>
    <dgm:pt modelId="{40AC4F89-B526-475E-A2E5-7ABD84D4E937}" type="sibTrans" cxnId="{EC43E0EB-D55F-4F64-B3F2-00EEBA2EC602}">
      <dgm:prSet/>
      <dgm:spPr/>
      <dgm:t>
        <a:bodyPr/>
        <a:lstStyle/>
        <a:p>
          <a:endParaRPr lang="en-US"/>
        </a:p>
      </dgm:t>
    </dgm:pt>
    <dgm:pt modelId="{0FF3010F-EF7B-4E30-A595-D75E677611C3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Overuse</a:t>
          </a:r>
          <a:endParaRPr lang="en-US" sz="2800" b="1" dirty="0">
            <a:solidFill>
              <a:schemeClr val="bg1"/>
            </a:solidFill>
          </a:endParaRPr>
        </a:p>
      </dgm:t>
    </dgm:pt>
    <dgm:pt modelId="{D1CE6D29-A5B5-4082-8FDE-A8B87E86980B}" type="parTrans" cxnId="{9890E506-A992-4DD9-81F5-2CC4490EC5B6}">
      <dgm:prSet/>
      <dgm:spPr/>
      <dgm:t>
        <a:bodyPr/>
        <a:lstStyle/>
        <a:p>
          <a:endParaRPr lang="en-US"/>
        </a:p>
      </dgm:t>
    </dgm:pt>
    <dgm:pt modelId="{8D12FFE5-731F-4119-AADD-C85F2FC9CB3E}" type="sibTrans" cxnId="{9890E506-A992-4DD9-81F5-2CC4490EC5B6}">
      <dgm:prSet/>
      <dgm:spPr/>
      <dgm:t>
        <a:bodyPr/>
        <a:lstStyle/>
        <a:p>
          <a:endParaRPr lang="en-US"/>
        </a:p>
      </dgm:t>
    </dgm:pt>
    <dgm:pt modelId="{855516D3-69D6-4EDC-A1A1-621D722EE8FC}" type="pres">
      <dgm:prSet presAssocID="{4C6B483E-08D8-400F-AACC-03965856C03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171288F-AC8E-47E4-B30A-495675A20CDA}" type="pres">
      <dgm:prSet presAssocID="{277F559D-8CDF-4E32-B039-DBA0B390A838}" presName="singleCycle" presStyleCnt="0"/>
      <dgm:spPr/>
    </dgm:pt>
    <dgm:pt modelId="{856FEA61-6D4A-4FDF-86FC-F87C17AFAACA}" type="pres">
      <dgm:prSet presAssocID="{277F559D-8CDF-4E32-B039-DBA0B390A838}" presName="singleCenter" presStyleLbl="node1" presStyleIdx="0" presStyleCnt="4" custScaleX="151205">
        <dgm:presLayoutVars>
          <dgm:chMax val="7"/>
          <dgm:chPref val="7"/>
        </dgm:presLayoutVars>
      </dgm:prSet>
      <dgm:spPr/>
    </dgm:pt>
    <dgm:pt modelId="{D4A4F209-3F29-475C-BE3A-EA3060A909F9}" type="pres">
      <dgm:prSet presAssocID="{4A3FCA26-D32F-4F75-905C-AD0F926DBFD3}" presName="Name56" presStyleLbl="parChTrans1D2" presStyleIdx="0" presStyleCnt="3"/>
      <dgm:spPr/>
    </dgm:pt>
    <dgm:pt modelId="{A7BD167D-0CE2-4001-86CD-49F63BB8D900}" type="pres">
      <dgm:prSet presAssocID="{B6A6F99A-D2AD-475C-A4C9-0981BB2A32C1}" presName="text0" presStyleLbl="node1" presStyleIdx="1" presStyleCnt="4" custScaleX="191351">
        <dgm:presLayoutVars>
          <dgm:bulletEnabled val="1"/>
        </dgm:presLayoutVars>
      </dgm:prSet>
      <dgm:spPr/>
    </dgm:pt>
    <dgm:pt modelId="{AD21BF7F-8299-4BE3-BDF0-BB77F1779C6E}" type="pres">
      <dgm:prSet presAssocID="{6661FE1A-7F3B-495E-9C1C-202D1E421BDE}" presName="Name56" presStyleLbl="parChTrans1D2" presStyleIdx="1" presStyleCnt="3"/>
      <dgm:spPr/>
    </dgm:pt>
    <dgm:pt modelId="{3DA25B37-ACC9-4D63-A7F3-88B88B5739A4}" type="pres">
      <dgm:prSet presAssocID="{0ADF5A2E-9629-42C2-9EF3-D51AD21C4F48}" presName="text0" presStyleLbl="node1" presStyleIdx="2" presStyleCnt="4" custScaleX="179272" custRadScaleRad="139434" custRadScaleInc="-14320">
        <dgm:presLayoutVars>
          <dgm:bulletEnabled val="1"/>
        </dgm:presLayoutVars>
      </dgm:prSet>
      <dgm:spPr/>
    </dgm:pt>
    <dgm:pt modelId="{370C9ED4-F454-4A34-B40E-C55FCED02274}" type="pres">
      <dgm:prSet presAssocID="{D1CE6D29-A5B5-4082-8FDE-A8B87E86980B}" presName="Name56" presStyleLbl="parChTrans1D2" presStyleIdx="2" presStyleCnt="3"/>
      <dgm:spPr/>
    </dgm:pt>
    <dgm:pt modelId="{74ECEB94-48CA-4CCB-A41F-9EDDCE50B779}" type="pres">
      <dgm:prSet presAssocID="{0FF3010F-EF7B-4E30-A595-D75E677611C3}" presName="text0" presStyleLbl="node1" presStyleIdx="3" presStyleCnt="4" custScaleX="187789" custRadScaleRad="140427" custRadScaleInc="13714">
        <dgm:presLayoutVars>
          <dgm:bulletEnabled val="1"/>
        </dgm:presLayoutVars>
      </dgm:prSet>
      <dgm:spPr/>
    </dgm:pt>
  </dgm:ptLst>
  <dgm:cxnLst>
    <dgm:cxn modelId="{9890E506-A992-4DD9-81F5-2CC4490EC5B6}" srcId="{277F559D-8CDF-4E32-B039-DBA0B390A838}" destId="{0FF3010F-EF7B-4E30-A595-D75E677611C3}" srcOrd="2" destOrd="0" parTransId="{D1CE6D29-A5B5-4082-8FDE-A8B87E86980B}" sibTransId="{8D12FFE5-731F-4119-AADD-C85F2FC9CB3E}"/>
    <dgm:cxn modelId="{6506B219-4C70-4619-973E-2832B5071120}" type="presOf" srcId="{B6A6F99A-D2AD-475C-A4C9-0981BB2A32C1}" destId="{A7BD167D-0CE2-4001-86CD-49F63BB8D900}" srcOrd="0" destOrd="0" presId="urn:microsoft.com/office/officeart/2008/layout/RadialCluster"/>
    <dgm:cxn modelId="{8CD51120-56C3-4300-BD99-E977D72FB09C}" srcId="{4C6B483E-08D8-400F-AACC-03965856C031}" destId="{277F559D-8CDF-4E32-B039-DBA0B390A838}" srcOrd="0" destOrd="0" parTransId="{BD487860-C4F8-45C4-A886-A3340C56D940}" sibTransId="{E01BC43D-DDED-484E-824A-E42A9C46A77E}"/>
    <dgm:cxn modelId="{3F879D29-86EB-486C-B707-2FCD0AD4DE13}" type="presOf" srcId="{4A3FCA26-D32F-4F75-905C-AD0F926DBFD3}" destId="{D4A4F209-3F29-475C-BE3A-EA3060A909F9}" srcOrd="0" destOrd="0" presId="urn:microsoft.com/office/officeart/2008/layout/RadialCluster"/>
    <dgm:cxn modelId="{5AC5452D-8B23-4BC1-8F09-0BF9C5728F8F}" type="presOf" srcId="{4C6B483E-08D8-400F-AACC-03965856C031}" destId="{855516D3-69D6-4EDC-A1A1-621D722EE8FC}" srcOrd="0" destOrd="0" presId="urn:microsoft.com/office/officeart/2008/layout/RadialCluster"/>
    <dgm:cxn modelId="{85B12C40-0BE4-41F3-8917-3CB3E4A5AF6A}" type="presOf" srcId="{0FF3010F-EF7B-4E30-A595-D75E677611C3}" destId="{74ECEB94-48CA-4CCB-A41F-9EDDCE50B779}" srcOrd="0" destOrd="0" presId="urn:microsoft.com/office/officeart/2008/layout/RadialCluster"/>
    <dgm:cxn modelId="{B842B259-6959-4890-B301-B33034E20E5E}" srcId="{277F559D-8CDF-4E32-B039-DBA0B390A838}" destId="{B6A6F99A-D2AD-475C-A4C9-0981BB2A32C1}" srcOrd="0" destOrd="0" parTransId="{4A3FCA26-D32F-4F75-905C-AD0F926DBFD3}" sibTransId="{9667ADA0-F387-4486-8D12-653B01EEA60C}"/>
    <dgm:cxn modelId="{BDB4F380-BC7E-4139-8B9D-82AC7D4A66D1}" type="presOf" srcId="{D1CE6D29-A5B5-4082-8FDE-A8B87E86980B}" destId="{370C9ED4-F454-4A34-B40E-C55FCED02274}" srcOrd="0" destOrd="0" presId="urn:microsoft.com/office/officeart/2008/layout/RadialCluster"/>
    <dgm:cxn modelId="{DB858593-1D24-4275-8871-77034541DD5F}" type="presOf" srcId="{6661FE1A-7F3B-495E-9C1C-202D1E421BDE}" destId="{AD21BF7F-8299-4BE3-BDF0-BB77F1779C6E}" srcOrd="0" destOrd="0" presId="urn:microsoft.com/office/officeart/2008/layout/RadialCluster"/>
    <dgm:cxn modelId="{303E56C6-E965-477B-8F9C-B806CE331F05}" type="presOf" srcId="{0ADF5A2E-9629-42C2-9EF3-D51AD21C4F48}" destId="{3DA25B37-ACC9-4D63-A7F3-88B88B5739A4}" srcOrd="0" destOrd="0" presId="urn:microsoft.com/office/officeart/2008/layout/RadialCluster"/>
    <dgm:cxn modelId="{EC43E0EB-D55F-4F64-B3F2-00EEBA2EC602}" srcId="{277F559D-8CDF-4E32-B039-DBA0B390A838}" destId="{0ADF5A2E-9629-42C2-9EF3-D51AD21C4F48}" srcOrd="1" destOrd="0" parTransId="{6661FE1A-7F3B-495E-9C1C-202D1E421BDE}" sibTransId="{40AC4F89-B526-475E-A2E5-7ABD84D4E937}"/>
    <dgm:cxn modelId="{449968F8-C663-4045-A1DB-D7FE00860F85}" type="presOf" srcId="{277F559D-8CDF-4E32-B039-DBA0B390A838}" destId="{856FEA61-6D4A-4FDF-86FC-F87C17AFAACA}" srcOrd="0" destOrd="0" presId="urn:microsoft.com/office/officeart/2008/layout/RadialCluster"/>
    <dgm:cxn modelId="{4EAA698A-BD85-409A-841A-FDF772FD5138}" type="presParOf" srcId="{855516D3-69D6-4EDC-A1A1-621D722EE8FC}" destId="{8171288F-AC8E-47E4-B30A-495675A20CDA}" srcOrd="0" destOrd="0" presId="urn:microsoft.com/office/officeart/2008/layout/RadialCluster"/>
    <dgm:cxn modelId="{06729668-0969-4EE9-A25C-06C6B2CCE854}" type="presParOf" srcId="{8171288F-AC8E-47E4-B30A-495675A20CDA}" destId="{856FEA61-6D4A-4FDF-86FC-F87C17AFAACA}" srcOrd="0" destOrd="0" presId="urn:microsoft.com/office/officeart/2008/layout/RadialCluster"/>
    <dgm:cxn modelId="{8E5BA0A0-8F18-4968-AB87-0857CE4CB4FE}" type="presParOf" srcId="{8171288F-AC8E-47E4-B30A-495675A20CDA}" destId="{D4A4F209-3F29-475C-BE3A-EA3060A909F9}" srcOrd="1" destOrd="0" presId="urn:microsoft.com/office/officeart/2008/layout/RadialCluster"/>
    <dgm:cxn modelId="{EE7F5E85-4ED9-4FF5-AC01-82F6B3D7CBCA}" type="presParOf" srcId="{8171288F-AC8E-47E4-B30A-495675A20CDA}" destId="{A7BD167D-0CE2-4001-86CD-49F63BB8D900}" srcOrd="2" destOrd="0" presId="urn:microsoft.com/office/officeart/2008/layout/RadialCluster"/>
    <dgm:cxn modelId="{7E3DCDE4-F56A-453D-9CAE-C52F7AD6021B}" type="presParOf" srcId="{8171288F-AC8E-47E4-B30A-495675A20CDA}" destId="{AD21BF7F-8299-4BE3-BDF0-BB77F1779C6E}" srcOrd="3" destOrd="0" presId="urn:microsoft.com/office/officeart/2008/layout/RadialCluster"/>
    <dgm:cxn modelId="{097250F2-A6F6-4E97-AF7F-E6E541D03F78}" type="presParOf" srcId="{8171288F-AC8E-47E4-B30A-495675A20CDA}" destId="{3DA25B37-ACC9-4D63-A7F3-88B88B5739A4}" srcOrd="4" destOrd="0" presId="urn:microsoft.com/office/officeart/2008/layout/RadialCluster"/>
    <dgm:cxn modelId="{97A857C5-B2FD-42FA-ABCC-D5F4C34432BE}" type="presParOf" srcId="{8171288F-AC8E-47E4-B30A-495675A20CDA}" destId="{370C9ED4-F454-4A34-B40E-C55FCED02274}" srcOrd="5" destOrd="0" presId="urn:microsoft.com/office/officeart/2008/layout/RadialCluster"/>
    <dgm:cxn modelId="{648A9831-38DC-43F2-949C-39DE4B035AC3}" type="presParOf" srcId="{8171288F-AC8E-47E4-B30A-495675A20CDA}" destId="{74ECEB94-48CA-4CCB-A41F-9EDDCE50B77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256A-A295-485F-BF76-61A7C5E0147A}">
      <dsp:nvSpPr>
        <dsp:cNvPr id="0" name=""/>
        <dsp:cNvSpPr/>
      </dsp:nvSpPr>
      <dsp:spPr>
        <a:xfrm>
          <a:off x="4231" y="198746"/>
          <a:ext cx="3699859" cy="14799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Component: </a:t>
          </a:r>
          <a:r>
            <a:rPr lang="en-US" sz="2200" kern="1200" dirty="0"/>
            <a:t>“Entity.”</a:t>
          </a:r>
        </a:p>
      </dsp:txBody>
      <dsp:txXfrm>
        <a:off x="4231" y="198746"/>
        <a:ext cx="3329873" cy="1479943"/>
      </dsp:txXfrm>
    </dsp:sp>
    <dsp:sp modelId="{674E8E7C-BB2A-42B3-8155-FAABB905C814}">
      <dsp:nvSpPr>
        <dsp:cNvPr id="0" name=""/>
        <dsp:cNvSpPr/>
      </dsp:nvSpPr>
      <dsp:spPr>
        <a:xfrm>
          <a:off x="2964118" y="198746"/>
          <a:ext cx="3699859" cy="14799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Leaf: </a:t>
          </a:r>
          <a:r>
            <a:rPr lang="en-US" sz="2200" kern="1200"/>
            <a:t>Individual courses.</a:t>
          </a:r>
        </a:p>
      </dsp:txBody>
      <dsp:txXfrm>
        <a:off x="3704090" y="198746"/>
        <a:ext cx="2219916" cy="1479943"/>
      </dsp:txXfrm>
    </dsp:sp>
    <dsp:sp modelId="{DAA16AFC-972A-41BB-8234-A3E143EC27CA}">
      <dsp:nvSpPr>
        <dsp:cNvPr id="0" name=""/>
        <dsp:cNvSpPr/>
      </dsp:nvSpPr>
      <dsp:spPr>
        <a:xfrm>
          <a:off x="5924005" y="198746"/>
          <a:ext cx="3699859" cy="14799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Composite: </a:t>
          </a:r>
          <a:r>
            <a:rPr lang="en-US" sz="2200" kern="1200"/>
            <a:t>Degree programs that group multiple courses.</a:t>
          </a:r>
        </a:p>
      </dsp:txBody>
      <dsp:txXfrm>
        <a:off x="6663977" y="198746"/>
        <a:ext cx="2219916" cy="1479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7391-E338-4C4A-85FE-8C44FAAAF203}">
      <dsp:nvSpPr>
        <dsp:cNvPr id="0" name=""/>
        <dsp:cNvSpPr/>
      </dsp:nvSpPr>
      <dsp:spPr>
        <a:xfrm>
          <a:off x="1056693" y="895045"/>
          <a:ext cx="840221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2CFA66-F55E-4941-87C1-D26CEBF7F5FD}">
      <dsp:nvSpPr>
        <dsp:cNvPr id="0" name=""/>
        <dsp:cNvSpPr/>
      </dsp:nvSpPr>
      <dsp:spPr>
        <a:xfrm>
          <a:off x="1947328" y="824434"/>
          <a:ext cx="96625" cy="18166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"/>
            <a:satOff val="190"/>
            <a:lumOff val="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"/>
              <a:satOff val="190"/>
              <a:lumOff val="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742246-CF2F-4FAB-B1D1-C6BA3E3EEDDB}">
      <dsp:nvSpPr>
        <dsp:cNvPr id="0" name=""/>
        <dsp:cNvSpPr/>
      </dsp:nvSpPr>
      <dsp:spPr>
        <a:xfrm>
          <a:off x="548501" y="544738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  <a:endParaRPr lang="en-US" sz="3700" kern="1200" dirty="0"/>
        </a:p>
      </dsp:txBody>
      <dsp:txXfrm>
        <a:off x="672051" y="668288"/>
        <a:ext cx="596551" cy="596551"/>
      </dsp:txXfrm>
    </dsp:sp>
    <dsp:sp modelId="{80A52CCE-C22E-4EC8-8CE4-E94DDA0D9C9C}">
      <dsp:nvSpPr>
        <dsp:cNvPr id="0" name=""/>
        <dsp:cNvSpPr/>
      </dsp:nvSpPr>
      <dsp:spPr>
        <a:xfrm>
          <a:off x="6416" y="1482507"/>
          <a:ext cx="1890497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706381"/>
            <a:satOff val="381"/>
            <a:lumOff val="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06381"/>
              <a:satOff val="381"/>
              <a:lumOff val="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Identify Hierarchy: </a:t>
          </a:r>
          <a:r>
            <a:rPr lang="en-US" sz="2000" kern="1200" dirty="0"/>
            <a:t>Understand components and their relationships.</a:t>
          </a:r>
        </a:p>
      </dsp:txBody>
      <dsp:txXfrm>
        <a:off x="6416" y="1860606"/>
        <a:ext cx="1890497" cy="2017475"/>
      </dsp:txXfrm>
    </dsp:sp>
    <dsp:sp modelId="{1125BD97-9D51-4AB9-8B65-69230E3A7568}">
      <dsp:nvSpPr>
        <dsp:cNvPr id="0" name=""/>
        <dsp:cNvSpPr/>
      </dsp:nvSpPr>
      <dsp:spPr>
        <a:xfrm>
          <a:off x="2106970" y="895045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-2559571"/>
            <a:satOff val="571"/>
            <a:lumOff val="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59571"/>
              <a:satOff val="571"/>
              <a:lumOff val="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F1C98C-2664-4DA3-BD99-ECF18DB1865A}">
      <dsp:nvSpPr>
        <dsp:cNvPr id="0" name=""/>
        <dsp:cNvSpPr/>
      </dsp:nvSpPr>
      <dsp:spPr>
        <a:xfrm>
          <a:off x="4047881" y="824433"/>
          <a:ext cx="96625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412762"/>
            <a:satOff val="762"/>
            <a:lumOff val="1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412762"/>
              <a:satOff val="762"/>
              <a:lumOff val="1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CE795-E21B-48D2-B185-B2218D004015}">
      <dsp:nvSpPr>
        <dsp:cNvPr id="0" name=""/>
        <dsp:cNvSpPr/>
      </dsp:nvSpPr>
      <dsp:spPr>
        <a:xfrm>
          <a:off x="2630393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53943" y="596805"/>
        <a:ext cx="596551" cy="596551"/>
      </dsp:txXfrm>
    </dsp:sp>
    <dsp:sp modelId="{7BDDA1AF-71AC-44E6-9213-9B4081858B14}">
      <dsp:nvSpPr>
        <dsp:cNvPr id="0" name=""/>
        <dsp:cNvSpPr/>
      </dsp:nvSpPr>
      <dsp:spPr>
        <a:xfrm>
          <a:off x="2089048" y="1446645"/>
          <a:ext cx="1890497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265952"/>
            <a:satOff val="952"/>
            <a:lumOff val="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65952"/>
              <a:satOff val="952"/>
              <a:lumOff val="1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Define Common Interface: </a:t>
          </a:r>
          <a:r>
            <a:rPr lang="en-US" sz="2000" kern="1200" dirty="0"/>
            <a:t>Ensure uniform operations for parts and systems.</a:t>
          </a:r>
        </a:p>
      </dsp:txBody>
      <dsp:txXfrm>
        <a:off x="2089048" y="1824744"/>
        <a:ext cx="1890497" cy="2017475"/>
      </dsp:txXfrm>
    </dsp:sp>
    <dsp:sp modelId="{F223FC48-4A32-4F07-B0EC-9A82FF3EBB2E}">
      <dsp:nvSpPr>
        <dsp:cNvPr id="0" name=""/>
        <dsp:cNvSpPr/>
      </dsp:nvSpPr>
      <dsp:spPr>
        <a:xfrm>
          <a:off x="4207523" y="895045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-5119142"/>
            <a:satOff val="1143"/>
            <a:lumOff val="1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19142"/>
              <a:satOff val="1143"/>
              <a:lumOff val="1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231125-52D3-43B6-A4F8-8E5CEBC8FFDF}">
      <dsp:nvSpPr>
        <dsp:cNvPr id="0" name=""/>
        <dsp:cNvSpPr/>
      </dsp:nvSpPr>
      <dsp:spPr>
        <a:xfrm>
          <a:off x="6148434" y="824433"/>
          <a:ext cx="96625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0B1EAC-6FB6-498A-A7C6-A030B22103D9}">
      <dsp:nvSpPr>
        <dsp:cNvPr id="0" name=""/>
        <dsp:cNvSpPr/>
      </dsp:nvSpPr>
      <dsp:spPr>
        <a:xfrm>
          <a:off x="4730946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854496" y="596805"/>
        <a:ext cx="596551" cy="596551"/>
      </dsp:txXfrm>
    </dsp:sp>
    <dsp:sp modelId="{EABEBD40-35CF-476F-9A8F-7FE8035AC32B}">
      <dsp:nvSpPr>
        <dsp:cNvPr id="0" name=""/>
        <dsp:cNvSpPr/>
      </dsp:nvSpPr>
      <dsp:spPr>
        <a:xfrm>
          <a:off x="4207523" y="1482507"/>
          <a:ext cx="1890497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825524"/>
            <a:satOff val="1524"/>
            <a:lumOff val="2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25524"/>
              <a:satOff val="1524"/>
              <a:lumOff val="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Recursive Operations: </a:t>
          </a:r>
          <a:r>
            <a:rPr lang="en-US" sz="2000" kern="1200" dirty="0"/>
            <a:t>Apply operations like turning on/off to all levels.</a:t>
          </a:r>
        </a:p>
      </dsp:txBody>
      <dsp:txXfrm>
        <a:off x="4207523" y="1860606"/>
        <a:ext cx="1890497" cy="2017475"/>
      </dsp:txXfrm>
    </dsp:sp>
    <dsp:sp modelId="{BD6867EB-C559-4B42-BE2F-F93560466AC7}">
      <dsp:nvSpPr>
        <dsp:cNvPr id="0" name=""/>
        <dsp:cNvSpPr/>
      </dsp:nvSpPr>
      <dsp:spPr>
        <a:xfrm>
          <a:off x="6308076" y="895045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-7678713"/>
            <a:satOff val="1714"/>
            <a:lumOff val="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678713"/>
              <a:satOff val="1714"/>
              <a:lumOff val="2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881939-A937-44EE-A9EF-40D1DDEECA8C}">
      <dsp:nvSpPr>
        <dsp:cNvPr id="0" name=""/>
        <dsp:cNvSpPr/>
      </dsp:nvSpPr>
      <dsp:spPr>
        <a:xfrm>
          <a:off x="8248987" y="824433"/>
          <a:ext cx="96625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5"/>
            <a:satOff val="1905"/>
            <a:lumOff val="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5"/>
              <a:satOff val="1905"/>
              <a:lumOff val="2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6AD5D6-BA1D-4D92-9A35-26F6171C7231}">
      <dsp:nvSpPr>
        <dsp:cNvPr id="0" name=""/>
        <dsp:cNvSpPr/>
      </dsp:nvSpPr>
      <dsp:spPr>
        <a:xfrm>
          <a:off x="6831499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955049" y="596805"/>
        <a:ext cx="596551" cy="596551"/>
      </dsp:txXfrm>
    </dsp:sp>
    <dsp:sp modelId="{827DCBA7-3BA9-42C7-80F8-FFF54F5A7FA1}">
      <dsp:nvSpPr>
        <dsp:cNvPr id="0" name=""/>
        <dsp:cNvSpPr/>
      </dsp:nvSpPr>
      <dsp:spPr>
        <a:xfrm>
          <a:off x="6308076" y="1482507"/>
          <a:ext cx="1890497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85094"/>
            <a:satOff val="2095"/>
            <a:lumOff val="3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85094"/>
              <a:satOff val="2095"/>
              <a:lumOff val="3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Flexibility in Expansion: </a:t>
          </a:r>
          <a:r>
            <a:rPr lang="en-US" sz="2000" kern="1200" dirty="0"/>
            <a:t>Add new components easily.</a:t>
          </a:r>
        </a:p>
      </dsp:txBody>
      <dsp:txXfrm>
        <a:off x="6308076" y="1860606"/>
        <a:ext cx="1890497" cy="2017475"/>
      </dsp:txXfrm>
    </dsp:sp>
    <dsp:sp modelId="{B1215495-77E7-4134-95E4-F1CB91DC13A4}">
      <dsp:nvSpPr>
        <dsp:cNvPr id="0" name=""/>
        <dsp:cNvSpPr/>
      </dsp:nvSpPr>
      <dsp:spPr>
        <a:xfrm>
          <a:off x="8408629" y="895045"/>
          <a:ext cx="945248" cy="72"/>
        </a:xfrm>
        <a:prstGeom prst="rect">
          <a:avLst/>
        </a:prstGeom>
        <a:solidFill>
          <a:schemeClr val="accent5">
            <a:tint val="40000"/>
            <a:alpha val="90000"/>
            <a:hueOff val="-10238285"/>
            <a:satOff val="2286"/>
            <a:lumOff val="3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238285"/>
              <a:satOff val="2286"/>
              <a:lumOff val="3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9248A5-D082-4F2B-9461-63D557CE6A04}">
      <dsp:nvSpPr>
        <dsp:cNvPr id="0" name=""/>
        <dsp:cNvSpPr/>
      </dsp:nvSpPr>
      <dsp:spPr>
        <a:xfrm>
          <a:off x="8932053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9055603" y="596805"/>
        <a:ext cx="596551" cy="596551"/>
      </dsp:txXfrm>
    </dsp:sp>
    <dsp:sp modelId="{1B4CE5E4-D353-4B17-B4E5-3386494156FC}">
      <dsp:nvSpPr>
        <dsp:cNvPr id="0" name=""/>
        <dsp:cNvSpPr/>
      </dsp:nvSpPr>
      <dsp:spPr>
        <a:xfrm>
          <a:off x="8408629" y="1482507"/>
          <a:ext cx="1890497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Simplify Maintenance: </a:t>
          </a:r>
          <a:r>
            <a:rPr lang="en-US" sz="2000" kern="1200" dirty="0"/>
            <a:t>Isolate and repair parts without affecting the system.</a:t>
          </a:r>
        </a:p>
      </dsp:txBody>
      <dsp:txXfrm>
        <a:off x="8408629" y="1860606"/>
        <a:ext cx="1890497" cy="2017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256A-A295-485F-BF76-61A7C5E0147A}">
      <dsp:nvSpPr>
        <dsp:cNvPr id="0" name=""/>
        <dsp:cNvSpPr/>
      </dsp:nvSpPr>
      <dsp:spPr>
        <a:xfrm>
          <a:off x="4432" y="163608"/>
          <a:ext cx="3875550" cy="1550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Base Component: A basic Course</a:t>
          </a:r>
          <a:endParaRPr lang="en-US" sz="2500" kern="1200" dirty="0"/>
        </a:p>
      </dsp:txBody>
      <dsp:txXfrm>
        <a:off x="4432" y="163608"/>
        <a:ext cx="3487995" cy="1550220"/>
      </dsp:txXfrm>
    </dsp:sp>
    <dsp:sp modelId="{674E8E7C-BB2A-42B3-8155-FAABB905C814}">
      <dsp:nvSpPr>
        <dsp:cNvPr id="0" name=""/>
        <dsp:cNvSpPr/>
      </dsp:nvSpPr>
      <dsp:spPr>
        <a:xfrm>
          <a:off x="3104872" y="163608"/>
          <a:ext cx="3875550" cy="1550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Decorators: Quiz, Certificate, Live Session</a:t>
          </a:r>
        </a:p>
      </dsp:txBody>
      <dsp:txXfrm>
        <a:off x="3879982" y="163608"/>
        <a:ext cx="2325330" cy="1550220"/>
      </dsp:txXfrm>
    </dsp:sp>
    <dsp:sp modelId="{DAA16AFC-972A-41BB-8234-A3E143EC27CA}">
      <dsp:nvSpPr>
        <dsp:cNvPr id="0" name=""/>
        <dsp:cNvSpPr/>
      </dsp:nvSpPr>
      <dsp:spPr>
        <a:xfrm>
          <a:off x="6205312" y="163608"/>
          <a:ext cx="3875550" cy="1550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Simulation Process: Get result</a:t>
          </a:r>
        </a:p>
      </dsp:txBody>
      <dsp:txXfrm>
        <a:off x="6980422" y="163608"/>
        <a:ext cx="2325330" cy="1550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7391-E338-4C4A-85FE-8C44FAAAF203}">
      <dsp:nvSpPr>
        <dsp:cNvPr id="0" name=""/>
        <dsp:cNvSpPr/>
      </dsp:nvSpPr>
      <dsp:spPr>
        <a:xfrm>
          <a:off x="1052586" y="895045"/>
          <a:ext cx="841042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2CFA66-F55E-4941-87C1-D26CEBF7F5FD}">
      <dsp:nvSpPr>
        <dsp:cNvPr id="0" name=""/>
        <dsp:cNvSpPr/>
      </dsp:nvSpPr>
      <dsp:spPr>
        <a:xfrm>
          <a:off x="1944092" y="824434"/>
          <a:ext cx="96719" cy="18166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"/>
            <a:satOff val="190"/>
            <a:lumOff val="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"/>
              <a:satOff val="190"/>
              <a:lumOff val="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742246-CF2F-4FAB-B1D1-C6BA3E3EEDDB}">
      <dsp:nvSpPr>
        <dsp:cNvPr id="0" name=""/>
        <dsp:cNvSpPr/>
      </dsp:nvSpPr>
      <dsp:spPr>
        <a:xfrm>
          <a:off x="544292" y="544738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  <a:endParaRPr lang="en-US" sz="3700" kern="1200" dirty="0"/>
        </a:p>
      </dsp:txBody>
      <dsp:txXfrm>
        <a:off x="667842" y="668288"/>
        <a:ext cx="596551" cy="596551"/>
      </dsp:txXfrm>
    </dsp:sp>
    <dsp:sp modelId="{80A52CCE-C22E-4EC8-8CE4-E94DDA0D9C9C}">
      <dsp:nvSpPr>
        <dsp:cNvPr id="0" name=""/>
        <dsp:cNvSpPr/>
      </dsp:nvSpPr>
      <dsp:spPr>
        <a:xfrm>
          <a:off x="1283" y="1482507"/>
          <a:ext cx="1892345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706381"/>
            <a:satOff val="381"/>
            <a:lumOff val="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06381"/>
              <a:satOff val="381"/>
              <a:lumOff val="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Identify Core Component: </a:t>
          </a:r>
          <a:r>
            <a:rPr lang="en-US" sz="2000" kern="1200" dirty="0"/>
            <a:t>Define the base functionality to extend.</a:t>
          </a:r>
        </a:p>
      </dsp:txBody>
      <dsp:txXfrm>
        <a:off x="1283" y="1860976"/>
        <a:ext cx="1892345" cy="2017105"/>
      </dsp:txXfrm>
    </dsp:sp>
    <dsp:sp modelId="{5FCED957-030F-4BA7-AA88-6542CFE793AD}">
      <dsp:nvSpPr>
        <dsp:cNvPr id="0" name=""/>
        <dsp:cNvSpPr/>
      </dsp:nvSpPr>
      <dsp:spPr>
        <a:xfrm>
          <a:off x="2103890" y="895045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2559571"/>
            <a:satOff val="571"/>
            <a:lumOff val="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59571"/>
              <a:satOff val="571"/>
              <a:lumOff val="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406D2-1C65-462A-B566-DE40BE3D4DAA}">
      <dsp:nvSpPr>
        <dsp:cNvPr id="0" name=""/>
        <dsp:cNvSpPr/>
      </dsp:nvSpPr>
      <dsp:spPr>
        <a:xfrm>
          <a:off x="4046698" y="824433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412762"/>
            <a:satOff val="762"/>
            <a:lumOff val="1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412762"/>
              <a:satOff val="762"/>
              <a:lumOff val="1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7EE1DD-9809-4428-A0BD-100D432D85BD}">
      <dsp:nvSpPr>
        <dsp:cNvPr id="0" name=""/>
        <dsp:cNvSpPr/>
      </dsp:nvSpPr>
      <dsp:spPr>
        <a:xfrm>
          <a:off x="2628237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51787" y="596805"/>
        <a:ext cx="596551" cy="596551"/>
      </dsp:txXfrm>
    </dsp:sp>
    <dsp:sp modelId="{DB768E39-D38F-49AA-80F7-35F9679921D8}">
      <dsp:nvSpPr>
        <dsp:cNvPr id="0" name=""/>
        <dsp:cNvSpPr/>
      </dsp:nvSpPr>
      <dsp:spPr>
        <a:xfrm>
          <a:off x="2103890" y="1482507"/>
          <a:ext cx="1892345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265952"/>
            <a:satOff val="952"/>
            <a:lumOff val="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65952"/>
              <a:satOff val="952"/>
              <a:lumOff val="1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 Interface: </a:t>
          </a:r>
          <a:r>
            <a:rPr lang="en-US" sz="2000" b="0" kern="1200" dirty="0"/>
            <a:t>Ensure consistency.</a:t>
          </a:r>
        </a:p>
      </dsp:txBody>
      <dsp:txXfrm>
        <a:off x="2103890" y="1860976"/>
        <a:ext cx="1892345" cy="2017105"/>
      </dsp:txXfrm>
    </dsp:sp>
    <dsp:sp modelId="{1125BD97-9D51-4AB9-8B65-69230E3A7568}">
      <dsp:nvSpPr>
        <dsp:cNvPr id="0" name=""/>
        <dsp:cNvSpPr/>
      </dsp:nvSpPr>
      <dsp:spPr>
        <a:xfrm>
          <a:off x="4206496" y="895045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5119142"/>
            <a:satOff val="1143"/>
            <a:lumOff val="1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19142"/>
              <a:satOff val="1143"/>
              <a:lumOff val="1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F1C98C-2664-4DA3-BD99-ECF18DB1865A}">
      <dsp:nvSpPr>
        <dsp:cNvPr id="0" name=""/>
        <dsp:cNvSpPr/>
      </dsp:nvSpPr>
      <dsp:spPr>
        <a:xfrm>
          <a:off x="6149305" y="824433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CE795-E21B-48D2-B185-B2218D004015}">
      <dsp:nvSpPr>
        <dsp:cNvPr id="0" name=""/>
        <dsp:cNvSpPr/>
      </dsp:nvSpPr>
      <dsp:spPr>
        <a:xfrm>
          <a:off x="4730844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854394" y="596805"/>
        <a:ext cx="596551" cy="596551"/>
      </dsp:txXfrm>
    </dsp:sp>
    <dsp:sp modelId="{7BDDA1AF-71AC-44E6-9213-9B4081858B14}">
      <dsp:nvSpPr>
        <dsp:cNvPr id="0" name=""/>
        <dsp:cNvSpPr/>
      </dsp:nvSpPr>
      <dsp:spPr>
        <a:xfrm>
          <a:off x="4206496" y="1482507"/>
          <a:ext cx="1892345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825524"/>
            <a:satOff val="1524"/>
            <a:lumOff val="2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25524"/>
              <a:satOff val="1524"/>
              <a:lumOff val="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Add Decorators: </a:t>
          </a:r>
          <a:r>
            <a:rPr lang="en-US" sz="2000" b="0" kern="1200" dirty="0"/>
            <a:t>Add</a:t>
          </a:r>
          <a:r>
            <a:rPr lang="en-US" sz="2000" b="1" kern="1200" dirty="0"/>
            <a:t> </a:t>
          </a:r>
          <a:r>
            <a:rPr lang="en-US" sz="2000" kern="1200" dirty="0"/>
            <a:t>extra features.</a:t>
          </a:r>
        </a:p>
      </dsp:txBody>
      <dsp:txXfrm>
        <a:off x="4206496" y="1860976"/>
        <a:ext cx="1892345" cy="2017105"/>
      </dsp:txXfrm>
    </dsp:sp>
    <dsp:sp modelId="{F223FC48-4A32-4F07-B0EC-9A82FF3EBB2E}">
      <dsp:nvSpPr>
        <dsp:cNvPr id="0" name=""/>
        <dsp:cNvSpPr/>
      </dsp:nvSpPr>
      <dsp:spPr>
        <a:xfrm>
          <a:off x="6309103" y="895045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7678713"/>
            <a:satOff val="1714"/>
            <a:lumOff val="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678713"/>
              <a:satOff val="1714"/>
              <a:lumOff val="2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231125-52D3-43B6-A4F8-8E5CEBC8FFDF}">
      <dsp:nvSpPr>
        <dsp:cNvPr id="0" name=""/>
        <dsp:cNvSpPr/>
      </dsp:nvSpPr>
      <dsp:spPr>
        <a:xfrm>
          <a:off x="8251911" y="824433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5"/>
            <a:satOff val="1905"/>
            <a:lumOff val="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5"/>
              <a:satOff val="1905"/>
              <a:lumOff val="2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0B1EAC-6FB6-498A-A7C6-A030B22103D9}">
      <dsp:nvSpPr>
        <dsp:cNvPr id="0" name=""/>
        <dsp:cNvSpPr/>
      </dsp:nvSpPr>
      <dsp:spPr>
        <a:xfrm>
          <a:off x="6833450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957000" y="596805"/>
        <a:ext cx="596551" cy="596551"/>
      </dsp:txXfrm>
    </dsp:sp>
    <dsp:sp modelId="{EABEBD40-35CF-476F-9A8F-7FE8035AC32B}">
      <dsp:nvSpPr>
        <dsp:cNvPr id="0" name=""/>
        <dsp:cNvSpPr/>
      </dsp:nvSpPr>
      <dsp:spPr>
        <a:xfrm>
          <a:off x="6309103" y="1482507"/>
          <a:ext cx="1892345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85094"/>
            <a:satOff val="2095"/>
            <a:lumOff val="3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85094"/>
              <a:satOff val="2095"/>
              <a:lumOff val="3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Wrap Dynamically:  </a:t>
          </a:r>
          <a:r>
            <a:rPr lang="en-US" sz="2000" kern="1200" dirty="0"/>
            <a:t>Wrap the core.</a:t>
          </a:r>
        </a:p>
      </dsp:txBody>
      <dsp:txXfrm>
        <a:off x="6309103" y="1860976"/>
        <a:ext cx="1892345" cy="2017105"/>
      </dsp:txXfrm>
    </dsp:sp>
    <dsp:sp modelId="{BD6867EB-C559-4B42-BE2F-F93560466AC7}">
      <dsp:nvSpPr>
        <dsp:cNvPr id="0" name=""/>
        <dsp:cNvSpPr/>
      </dsp:nvSpPr>
      <dsp:spPr>
        <a:xfrm>
          <a:off x="8411709" y="895045"/>
          <a:ext cx="946172" cy="72"/>
        </a:xfrm>
        <a:prstGeom prst="rect">
          <a:avLst/>
        </a:prstGeom>
        <a:solidFill>
          <a:schemeClr val="accent5">
            <a:tint val="40000"/>
            <a:alpha val="90000"/>
            <a:hueOff val="-10238285"/>
            <a:satOff val="2286"/>
            <a:lumOff val="3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238285"/>
              <a:satOff val="2286"/>
              <a:lumOff val="3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6AD5D6-BA1D-4D92-9A35-26F6171C7231}">
      <dsp:nvSpPr>
        <dsp:cNvPr id="0" name=""/>
        <dsp:cNvSpPr/>
      </dsp:nvSpPr>
      <dsp:spPr>
        <a:xfrm>
          <a:off x="8936057" y="473255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9059607" y="596805"/>
        <a:ext cx="596551" cy="596551"/>
      </dsp:txXfrm>
    </dsp:sp>
    <dsp:sp modelId="{827DCBA7-3BA9-42C7-80F8-FFF54F5A7FA1}">
      <dsp:nvSpPr>
        <dsp:cNvPr id="0" name=""/>
        <dsp:cNvSpPr/>
      </dsp:nvSpPr>
      <dsp:spPr>
        <a:xfrm>
          <a:off x="8411709" y="1482507"/>
          <a:ext cx="1892345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Combine</a:t>
          </a:r>
          <a:r>
            <a:rPr lang="en-US" sz="2400" b="1" kern="1200" baseline="0" dirty="0"/>
            <a:t> and Test:</a:t>
          </a:r>
          <a:r>
            <a:rPr lang="en-US" sz="2400" kern="1200" baseline="0" dirty="0"/>
            <a:t> Apply decorators as needed.</a:t>
          </a:r>
          <a:endParaRPr lang="en-US" sz="2400" kern="1200" dirty="0"/>
        </a:p>
      </dsp:txBody>
      <dsp:txXfrm>
        <a:off x="8411709" y="1860976"/>
        <a:ext cx="1892345" cy="2017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FEA61-6D4A-4FDF-86FC-F87C17AFAACA}">
      <dsp:nvSpPr>
        <dsp:cNvPr id="0" name=""/>
        <dsp:cNvSpPr/>
      </dsp:nvSpPr>
      <dsp:spPr>
        <a:xfrm>
          <a:off x="4055866" y="3036261"/>
          <a:ext cx="2839490" cy="1957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Advantages</a:t>
          </a:r>
        </a:p>
      </dsp:txBody>
      <dsp:txXfrm>
        <a:off x="4151442" y="3131837"/>
        <a:ext cx="2648338" cy="1766739"/>
      </dsp:txXfrm>
    </dsp:sp>
    <dsp:sp modelId="{D4A4F209-3F29-475C-BE3A-EA3060A909F9}">
      <dsp:nvSpPr>
        <dsp:cNvPr id="0" name=""/>
        <dsp:cNvSpPr/>
      </dsp:nvSpPr>
      <dsp:spPr>
        <a:xfrm rot="16200000">
          <a:off x="4788922" y="2349571"/>
          <a:ext cx="13733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337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167D-0CE2-4001-86CD-49F63BB8D900}">
      <dsp:nvSpPr>
        <dsp:cNvPr id="0" name=""/>
        <dsp:cNvSpPr/>
      </dsp:nvSpPr>
      <dsp:spPr>
        <a:xfrm>
          <a:off x="4217233" y="351094"/>
          <a:ext cx="2516755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Reusable</a:t>
          </a:r>
        </a:p>
      </dsp:txBody>
      <dsp:txXfrm>
        <a:off x="4281269" y="415130"/>
        <a:ext cx="2388683" cy="1183715"/>
      </dsp:txXfrm>
    </dsp:sp>
    <dsp:sp modelId="{AD21BF7F-8299-4BE3-BDF0-BB77F1779C6E}">
      <dsp:nvSpPr>
        <dsp:cNvPr id="0" name=""/>
        <dsp:cNvSpPr/>
      </dsp:nvSpPr>
      <dsp:spPr>
        <a:xfrm rot="1283328">
          <a:off x="6859879" y="4759138"/>
          <a:ext cx="10302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022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25B37-ACC9-4D63-A7F3-88B88B5739A4}">
      <dsp:nvSpPr>
        <dsp:cNvPr id="0" name=""/>
        <dsp:cNvSpPr/>
      </dsp:nvSpPr>
      <dsp:spPr>
        <a:xfrm>
          <a:off x="7854627" y="4818596"/>
          <a:ext cx="2693558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 Changes</a:t>
          </a:r>
        </a:p>
      </dsp:txBody>
      <dsp:txXfrm>
        <a:off x="7918663" y="4882632"/>
        <a:ext cx="2565486" cy="1183715"/>
      </dsp:txXfrm>
    </dsp:sp>
    <dsp:sp modelId="{370C9ED4-F454-4A34-B40E-C55FCED02274}">
      <dsp:nvSpPr>
        <dsp:cNvPr id="0" name=""/>
        <dsp:cNvSpPr/>
      </dsp:nvSpPr>
      <dsp:spPr>
        <a:xfrm rot="9549900">
          <a:off x="2889150" y="4770011"/>
          <a:ext cx="12061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15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CEB94-48CA-4CCB-A41F-9EDDCE50B779}">
      <dsp:nvSpPr>
        <dsp:cNvPr id="0" name=""/>
        <dsp:cNvSpPr/>
      </dsp:nvSpPr>
      <dsp:spPr>
        <a:xfrm>
          <a:off x="212439" y="4845451"/>
          <a:ext cx="2716147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Flexible</a:t>
          </a:r>
        </a:p>
      </dsp:txBody>
      <dsp:txXfrm>
        <a:off x="276475" y="4909487"/>
        <a:ext cx="2588075" cy="1183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FEA61-6D4A-4FDF-86FC-F87C17AFAACA}">
      <dsp:nvSpPr>
        <dsp:cNvPr id="0" name=""/>
        <dsp:cNvSpPr/>
      </dsp:nvSpPr>
      <dsp:spPr>
        <a:xfrm>
          <a:off x="4017680" y="3036261"/>
          <a:ext cx="2960429" cy="1957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Disadvantages</a:t>
          </a:r>
        </a:p>
      </dsp:txBody>
      <dsp:txXfrm>
        <a:off x="4113256" y="3131837"/>
        <a:ext cx="2769277" cy="1766739"/>
      </dsp:txXfrm>
    </dsp:sp>
    <dsp:sp modelId="{D4A4F209-3F29-475C-BE3A-EA3060A909F9}">
      <dsp:nvSpPr>
        <dsp:cNvPr id="0" name=""/>
        <dsp:cNvSpPr/>
      </dsp:nvSpPr>
      <dsp:spPr>
        <a:xfrm rot="16200000">
          <a:off x="4811206" y="2349571"/>
          <a:ext cx="13733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337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167D-0CE2-4001-86CD-49F63BB8D900}">
      <dsp:nvSpPr>
        <dsp:cNvPr id="0" name=""/>
        <dsp:cNvSpPr/>
      </dsp:nvSpPr>
      <dsp:spPr>
        <a:xfrm>
          <a:off x="4242836" y="351094"/>
          <a:ext cx="2510118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Complexity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4306872" y="415130"/>
        <a:ext cx="2382046" cy="1183715"/>
      </dsp:txXfrm>
    </dsp:sp>
    <dsp:sp modelId="{AD21BF7F-8299-4BE3-BDF0-BB77F1779C6E}">
      <dsp:nvSpPr>
        <dsp:cNvPr id="0" name=""/>
        <dsp:cNvSpPr/>
      </dsp:nvSpPr>
      <dsp:spPr>
        <a:xfrm rot="1284480">
          <a:off x="6931828" y="4840381"/>
          <a:ext cx="13415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59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25B37-ACC9-4D63-A7F3-88B88B5739A4}">
      <dsp:nvSpPr>
        <dsp:cNvPr id="0" name=""/>
        <dsp:cNvSpPr/>
      </dsp:nvSpPr>
      <dsp:spPr>
        <a:xfrm>
          <a:off x="8227143" y="4890327"/>
          <a:ext cx="2351667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Dependency on Composition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8291179" y="4954363"/>
        <a:ext cx="2223595" cy="1183715"/>
      </dsp:txXfrm>
    </dsp:sp>
    <dsp:sp modelId="{370C9ED4-F454-4A34-B40E-C55FCED02274}">
      <dsp:nvSpPr>
        <dsp:cNvPr id="0" name=""/>
        <dsp:cNvSpPr/>
      </dsp:nvSpPr>
      <dsp:spPr>
        <a:xfrm rot="9493704">
          <a:off x="2760052" y="4848257"/>
          <a:ext cx="13041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414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CEB94-48CA-4CCB-A41F-9EDDCE50B779}">
      <dsp:nvSpPr>
        <dsp:cNvPr id="0" name=""/>
        <dsp:cNvSpPr/>
      </dsp:nvSpPr>
      <dsp:spPr>
        <a:xfrm>
          <a:off x="343172" y="4926157"/>
          <a:ext cx="2463392" cy="1311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Overuse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407208" y="4990193"/>
        <a:ext cx="2335320" cy="1183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FC9C-DAF3-AC1D-7506-7B89D6A59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2085-D2BE-D68F-63BF-C757436A9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1FDB-9D4F-B165-068F-581B7C96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655E-2446-A09D-DF3D-304A381F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70ED-C1B7-44FC-8B16-477BC4C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29F-4F87-9256-A7D0-1383E81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3158-4EAE-12CF-1F36-A70B01E8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7402-9734-117B-A548-0EE745FA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F882-0BC2-6E32-D78C-0BE3C747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FE73-A3B3-1FE2-1157-1034825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6BA4-C534-734C-4ED7-BA9394BA9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A0891-5A88-271F-F9F5-B0074A1A9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85AA-EF2B-BF70-F5D3-494AE6BA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8DD1-8992-1259-3C18-FAA9F45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424A-83A6-4374-ABE0-17F7ABE4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5C1-AA0A-B32E-6E09-02040CED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E3DD-E0B0-6AC4-895A-5971EA55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4420-A5E2-69E5-B4CD-EA00F147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7401-0C48-485E-1F2D-08B936C4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8173-F2D2-B6D1-F2C9-F026F41E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9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CE48-4AEA-0E28-9C88-77E75952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6635F-ACC2-11B8-D7B1-B73F60EC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75C2-AF83-0A9D-ED6E-51D4339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F7A1-EE34-5D11-273D-5EF4447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6A19-574A-6EB9-AE3D-6EEC8419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D3A1-183C-0DD3-F162-89096C4C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4A9E-D9EB-3F28-761E-E676235A5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F67D-3D92-E5A0-DE2D-718A0B85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A8531-F076-D1BE-543C-E98A9161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F549-FFFB-A72D-20E6-13938101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191C-6F7C-9A4E-A7D8-9802CD2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FDC5-0112-4B74-B75E-B0693477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EC4D-EA7E-DD80-09F4-B4182AAF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6C8A-813C-653A-5F56-EFF4394F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7E1ED-A3E2-598F-DD21-6525C1D80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9138-1730-D2B2-A91F-B1C56760E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2964D-9E06-A466-247B-88F9FA86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A0839-B82C-8B48-42D5-699E830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EBDBD-165E-9D9F-A0DF-B30CFB56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F56E-93C0-9D6B-8530-3ED80BCB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DD66-7BE7-0040-B05A-07E43C13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C9A67-7E10-9204-ED67-FB9E55A8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F809-9988-3AE7-8C1F-0A99CD3A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20F26-4853-1633-81E8-6E4BE587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67414-DD0D-2036-7321-58BBB8C1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117F-922C-B42D-FF11-AAA6FB1A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9B0A-542D-DFE6-E5EB-338B5725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CEA1-EA93-80F9-2C43-5B6825C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80D2-25E7-2EB4-079F-A120914F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F698-5B9A-39AF-81E2-AB657A5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65F9-DB85-DF85-3BFF-C24BCAEF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F03DC-413A-B5B8-60B5-C727269D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2311-AB6E-AC53-BFB9-FDB90EB9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12E7C-897E-ABDF-48C1-9CE22AEA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69DD-57CB-323D-1840-0AB9BE2D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8779-C0EB-532B-DAC0-8C27EBDE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12DCD-BE65-B20E-1CEA-EEC96804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F012-BE7F-8A88-F460-399E374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3EA45-6B2C-D51E-DC30-D34A30AB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02E5-CB95-EABB-3CCE-3CD1B08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1EAC-83F7-5E84-18F5-6DBB785B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C34A0-6F97-4CDC-8D38-2974190874E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A60F-9F93-791C-FD52-28E401C3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EF8F-F5D6-6098-640F-16CF7F9B6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78765-EFF8-40B7-9D74-1A8E6E3C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logo with a candle and a star&#10;&#10;Description automatically generated">
            <a:extLst>
              <a:ext uri="{FF2B5EF4-FFF2-40B4-BE49-F238E27FC236}">
                <a16:creationId xmlns:a16="http://schemas.microsoft.com/office/drawing/2014/main" id="{6DD311AB-8C63-43B2-B743-7B4162DF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80" y="709474"/>
            <a:ext cx="2033124" cy="1831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0E3722-EA3C-4267-9970-3DAB1A3120AC}"/>
              </a:ext>
            </a:extLst>
          </p:cNvPr>
          <p:cNvSpPr txBox="1"/>
          <p:nvPr/>
        </p:nvSpPr>
        <p:spPr>
          <a:xfrm>
            <a:off x="2715790" y="3410450"/>
            <a:ext cx="6404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sz="2000" b="1" dirty="0"/>
              <a:t>    </a:t>
            </a:r>
            <a:r>
              <a:rPr lang="en-US" sz="2800" b="1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CSE2205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Course Title: Object Oriented Analysis &amp; Design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BF3DB-65ED-4671-BF52-750CF9DF8F47}"/>
              </a:ext>
            </a:extLst>
          </p:cNvPr>
          <p:cNvSpPr txBox="1"/>
          <p:nvPr/>
        </p:nvSpPr>
        <p:spPr>
          <a:xfrm>
            <a:off x="494521" y="4757385"/>
            <a:ext cx="339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Saiyedul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Morsalina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Sheba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CE22008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572A1-C2AB-4DC4-8D2C-B06896C045C5}"/>
              </a:ext>
            </a:extLst>
          </p:cNvPr>
          <p:cNvSpPr txBox="1"/>
          <p:nvPr/>
        </p:nvSpPr>
        <p:spPr>
          <a:xfrm>
            <a:off x="2388884" y="2831945"/>
            <a:ext cx="741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69B77-AA2A-4495-BA5E-7B3769EEB7D2}"/>
              </a:ext>
            </a:extLst>
          </p:cNvPr>
          <p:cNvSpPr txBox="1"/>
          <p:nvPr/>
        </p:nvSpPr>
        <p:spPr>
          <a:xfrm>
            <a:off x="1169436" y="323523"/>
            <a:ext cx="10008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MAWLANA BHASHANI SCIENCE AND TECHNOLOGY UNIVERSITY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AD9D3DB4-BCBA-4E83-AA51-6D6FC71105A1}"/>
              </a:ext>
            </a:extLst>
          </p:cNvPr>
          <p:cNvSpPr txBox="1">
            <a:spLocks/>
          </p:cNvSpPr>
          <p:nvPr/>
        </p:nvSpPr>
        <p:spPr>
          <a:xfrm>
            <a:off x="1032651" y="3178267"/>
            <a:ext cx="9144000" cy="24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:COMPOSITE &amp; DECORATOR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E1352-626B-4C68-B5A3-2000776A2658}"/>
              </a:ext>
            </a:extLst>
          </p:cNvPr>
          <p:cNvSpPr/>
          <p:nvPr/>
        </p:nvSpPr>
        <p:spPr>
          <a:xfrm>
            <a:off x="416767" y="4348065"/>
            <a:ext cx="11358465" cy="2281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B79F1-1DEE-4461-A591-4C2464BC7331}"/>
              </a:ext>
            </a:extLst>
          </p:cNvPr>
          <p:cNvSpPr txBox="1"/>
          <p:nvPr/>
        </p:nvSpPr>
        <p:spPr>
          <a:xfrm>
            <a:off x="4002471" y="4901248"/>
            <a:ext cx="3251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 Bhattacharjee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CE22053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F41A4-AF37-425C-9D20-BA678183CC81}"/>
              </a:ext>
            </a:extLst>
          </p:cNvPr>
          <p:cNvCxnSpPr>
            <a:cxnSpLocks/>
          </p:cNvCxnSpPr>
          <p:nvPr/>
        </p:nvCxnSpPr>
        <p:spPr>
          <a:xfrm flipV="1">
            <a:off x="7445829" y="4357396"/>
            <a:ext cx="0" cy="231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92FEFA-9B9C-4A5F-90FC-E8118D3EB71A}"/>
              </a:ext>
            </a:extLst>
          </p:cNvPr>
          <p:cNvSpPr txBox="1"/>
          <p:nvPr/>
        </p:nvSpPr>
        <p:spPr>
          <a:xfrm>
            <a:off x="525385" y="5323684"/>
            <a:ext cx="3147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Ifteher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Uddin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CE22048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C726D-3043-4C26-A914-3272921BB4FB}"/>
              </a:ext>
            </a:extLst>
          </p:cNvPr>
          <p:cNvSpPr txBox="1"/>
          <p:nvPr/>
        </p:nvSpPr>
        <p:spPr>
          <a:xfrm>
            <a:off x="3965512" y="5762731"/>
            <a:ext cx="3288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Sultana Akter Nabila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CE22054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A97A27-150E-4CF4-AA15-6CBBEBC3DABE}"/>
              </a:ext>
            </a:extLst>
          </p:cNvPr>
          <p:cNvSpPr txBox="1"/>
          <p:nvPr/>
        </p:nvSpPr>
        <p:spPr>
          <a:xfrm>
            <a:off x="2763730" y="4368059"/>
            <a:ext cx="284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B333F-F531-4CC9-A723-817C655BC5A4}"/>
              </a:ext>
            </a:extLst>
          </p:cNvPr>
          <p:cNvSpPr txBox="1"/>
          <p:nvPr/>
        </p:nvSpPr>
        <p:spPr>
          <a:xfrm>
            <a:off x="513066" y="5900489"/>
            <a:ext cx="3051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Jilalish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CE22051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87E3CB-52FB-4BF8-A195-9DE20B5516F1}"/>
              </a:ext>
            </a:extLst>
          </p:cNvPr>
          <p:cNvSpPr txBox="1"/>
          <p:nvPr/>
        </p:nvSpPr>
        <p:spPr>
          <a:xfrm>
            <a:off x="8545883" y="4366732"/>
            <a:ext cx="226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C8E4B8-3027-4B48-91DE-25C311FA18CA}"/>
              </a:ext>
            </a:extLst>
          </p:cNvPr>
          <p:cNvSpPr txBox="1"/>
          <p:nvPr/>
        </p:nvSpPr>
        <p:spPr>
          <a:xfrm>
            <a:off x="7539137" y="5003395"/>
            <a:ext cx="42360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Mohd. Sultan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, MBSTU</a:t>
            </a:r>
          </a:p>
        </p:txBody>
      </p:sp>
    </p:spTree>
    <p:extLst>
      <p:ext uri="{BB962C8B-B14F-4D97-AF65-F5344CB8AC3E}">
        <p14:creationId xmlns:p14="http://schemas.microsoft.com/office/powerpoint/2010/main" val="378792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A5A4-4869-8376-1880-39E4676A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252"/>
            <a:ext cx="10515600" cy="5401711"/>
          </a:xfrm>
        </p:spPr>
        <p:txBody>
          <a:bodyPr>
            <a:normAutofit/>
          </a:bodyPr>
          <a:lstStyle/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E4153D3A-2CBF-9AB9-6883-CA9BE365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7" y="184484"/>
            <a:ext cx="9884878" cy="59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ee with roots&#10;&#10;Description automatically generated">
            <a:extLst>
              <a:ext uri="{FF2B5EF4-FFF2-40B4-BE49-F238E27FC236}">
                <a16:creationId xmlns:a16="http://schemas.microsoft.com/office/drawing/2014/main" id="{766611D1-4275-A71E-2ADC-04CB5F58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6" y="388884"/>
            <a:ext cx="9911255" cy="6022426"/>
          </a:xfrm>
        </p:spPr>
      </p:pic>
    </p:spTree>
    <p:extLst>
      <p:ext uri="{BB962C8B-B14F-4D97-AF65-F5344CB8AC3E}">
        <p14:creationId xmlns:p14="http://schemas.microsoft.com/office/powerpoint/2010/main" val="25844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1BDED-62DD-57EA-8A67-7DAD62A8F921}"/>
              </a:ext>
            </a:extLst>
          </p:cNvPr>
          <p:cNvSpPr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Decorator Pattern?</a:t>
            </a:r>
            <a:endParaRPr lang="en-US" sz="4400" b="1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E87-B18D-F85A-881C-D8C67862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72" y="421016"/>
            <a:ext cx="6906491" cy="55856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structural design pattern.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dynamic addition of functionality to objects without modifying their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extend or modify an object's behavior at runtime.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A7CB5F-A200-43C0-A775-465FD54E7EDF}"/>
              </a:ext>
            </a:extLst>
          </p:cNvPr>
          <p:cNvSpPr/>
          <p:nvPr/>
        </p:nvSpPr>
        <p:spPr>
          <a:xfrm>
            <a:off x="654423" y="344149"/>
            <a:ext cx="3406589" cy="627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CADC8-8101-47BF-AC65-FB829D501CB6}"/>
              </a:ext>
            </a:extLst>
          </p:cNvPr>
          <p:cNvSpPr txBox="1"/>
          <p:nvPr/>
        </p:nvSpPr>
        <p:spPr>
          <a:xfrm>
            <a:off x="0" y="1675771"/>
            <a:ext cx="40610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interface for objects.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Component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base object whose behavior needs to be extended.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Abstract class that wraps the component.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Decorator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new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3AE69-AEFD-4E9E-A6A2-A1E331146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 t="7279" r="6077" b="4382"/>
          <a:stretch/>
        </p:blipFill>
        <p:spPr>
          <a:xfrm>
            <a:off x="5970495" y="1569690"/>
            <a:ext cx="5710518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43F607-AA18-42F9-B12B-A51629CC93D8}"/>
              </a:ext>
            </a:extLst>
          </p:cNvPr>
          <p:cNvSpPr txBox="1"/>
          <p:nvPr/>
        </p:nvSpPr>
        <p:spPr>
          <a:xfrm>
            <a:off x="564776" y="1728959"/>
            <a:ext cx="9529481" cy="5232202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Component: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Coffee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Decorators: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milk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sugar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whipped cream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Start with plain coffee → Wrap with "Milk" → Wrap with "Sugar" →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Result: Coffee with milk and sugar.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Diagram/Code Representation: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each decorator adds behavior.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that each wrapper can be reused.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BD5BF-0F06-4604-A479-FA763590053D}"/>
              </a:ext>
            </a:extLst>
          </p:cNvPr>
          <p:cNvSpPr/>
          <p:nvPr/>
        </p:nvSpPr>
        <p:spPr>
          <a:xfrm>
            <a:off x="564776" y="153625"/>
            <a:ext cx="4043082" cy="63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3281F-3A42-479D-844D-1489FC5CA460}"/>
              </a:ext>
            </a:extLst>
          </p:cNvPr>
          <p:cNvSpPr/>
          <p:nvPr/>
        </p:nvSpPr>
        <p:spPr>
          <a:xfrm>
            <a:off x="4944035" y="941292"/>
            <a:ext cx="2303930" cy="6326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 Shop</a:t>
            </a:r>
          </a:p>
        </p:txBody>
      </p:sp>
    </p:spTree>
    <p:extLst>
      <p:ext uri="{BB962C8B-B14F-4D97-AF65-F5344CB8AC3E}">
        <p14:creationId xmlns:p14="http://schemas.microsoft.com/office/powerpoint/2010/main" val="415329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03B277-C08B-4444-B6B1-D936A390CDC7}"/>
              </a:ext>
            </a:extLst>
          </p:cNvPr>
          <p:cNvSpPr/>
          <p:nvPr/>
        </p:nvSpPr>
        <p:spPr>
          <a:xfrm>
            <a:off x="251012" y="124551"/>
            <a:ext cx="5020235" cy="672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E1CFB-86D9-4A23-9B45-67CB738DBA9C}"/>
              </a:ext>
            </a:extLst>
          </p:cNvPr>
          <p:cNvSpPr/>
          <p:nvPr/>
        </p:nvSpPr>
        <p:spPr>
          <a:xfrm>
            <a:off x="2761129" y="1411941"/>
            <a:ext cx="6499411" cy="55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Online Course Platform</a:t>
            </a:r>
          </a:p>
        </p:txBody>
      </p:sp>
      <p:graphicFrame>
        <p:nvGraphicFramePr>
          <p:cNvPr id="6" name="TextBox 5">
            <a:extLst>
              <a:ext uri="{FF2B5EF4-FFF2-40B4-BE49-F238E27FC236}">
                <a16:creationId xmlns:a16="http://schemas.microsoft.com/office/drawing/2014/main" id="{9AD7375A-E2B8-4EF0-B298-9EDF516AA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619068"/>
              </p:ext>
            </p:extLst>
          </p:nvPr>
        </p:nvGraphicFramePr>
        <p:xfrm>
          <a:off x="1281951" y="2801470"/>
          <a:ext cx="10085295" cy="187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6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F0E3ED-6F8E-C608-416A-44E1D9A9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0FBA40-3C45-4CB6-88DA-DC3CCE1A88B5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Solving Real-Life Problems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0A4D4B65-593D-1F8D-3A07-E84997561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072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70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A736CC-4EB1-4EFC-8C49-613DDA6B0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12370"/>
              </p:ext>
            </p:extLst>
          </p:nvPr>
        </p:nvGraphicFramePr>
        <p:xfrm>
          <a:off x="626035" y="201705"/>
          <a:ext cx="10939929" cy="652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02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A736CC-4EB1-4EFC-8C49-613DDA6B0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269406"/>
              </p:ext>
            </p:extLst>
          </p:nvPr>
        </p:nvGraphicFramePr>
        <p:xfrm>
          <a:off x="626035" y="165847"/>
          <a:ext cx="10939929" cy="652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15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2E9C1D-8F5E-4D52-A86F-2EB32411ACB5}"/>
              </a:ext>
            </a:extLst>
          </p:cNvPr>
          <p:cNvSpPr/>
          <p:nvPr/>
        </p:nvSpPr>
        <p:spPr>
          <a:xfrm>
            <a:off x="488576" y="1266825"/>
            <a:ext cx="11214847" cy="5124450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Composite and Decorator Patterns are structural patterns that simplify complex designs.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Pattern manages hierarchical structures, treating single objects and groups uniformly.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 Pattern dynamically adds new behaviors to objects without modifying their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promote flexibility, reusability, and clean design in software development.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1DFCC-7AE6-4D8F-BE8A-76A28F800086}"/>
              </a:ext>
            </a:extLst>
          </p:cNvPr>
          <p:cNvSpPr/>
          <p:nvPr/>
        </p:nvSpPr>
        <p:spPr>
          <a:xfrm>
            <a:off x="4629149" y="222437"/>
            <a:ext cx="2933700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663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40EA7-F1A7-DE9A-ECA5-DAB9F67D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Design Patterns Classification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9C3D-AADC-CED9-EDA5-79BDB8E7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Composite </a:t>
            </a:r>
          </a:p>
          <a:p>
            <a:pPr marL="0" indent="0">
              <a:buNone/>
            </a:pPr>
            <a:r>
              <a:rPr lang="en-US" b="1" dirty="0"/>
              <a:t>&amp; </a:t>
            </a:r>
          </a:p>
          <a:p>
            <a:pPr marL="0" indent="0">
              <a:buNone/>
            </a:pPr>
            <a:r>
              <a:rPr lang="en-US" b="1" dirty="0"/>
              <a:t>Decorator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66F4-1610-DC49-70C8-048BBB10070E}"/>
              </a:ext>
            </a:extLst>
          </p:cNvPr>
          <p:cNvSpPr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CAB9F-B79A-961E-ACC2-969A3A190329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Book: “</a:t>
            </a:r>
            <a:r>
              <a:rPr lang="en-US" sz="2400" i="0">
                <a:effectLst/>
              </a:rPr>
              <a:t>Design Patterns: Elements of Reusable Object-Oriented Software”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https://www.digitalocean.com/community/tutorials/composite-design-pattern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501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908EA3-16F1-4DE4-8B57-D97769550D28}"/>
              </a:ext>
            </a:extLst>
          </p:cNvPr>
          <p:cNvSpPr/>
          <p:nvPr/>
        </p:nvSpPr>
        <p:spPr>
          <a:xfrm>
            <a:off x="3457574" y="2566988"/>
            <a:ext cx="5276851" cy="1724024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0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51AE24-7C66-5244-CFBC-B5D99543E870}"/>
              </a:ext>
            </a:extLst>
          </p:cNvPr>
          <p:cNvSpPr/>
          <p:nvPr/>
        </p:nvSpPr>
        <p:spPr>
          <a:xfrm>
            <a:off x="466166" y="779929"/>
            <a:ext cx="2752164" cy="47602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Design Patterns in Object Oriented Design?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6734-F989-72C6-ABBE-72613005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61" y="779929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Proven solutions to common software design problems.</a:t>
            </a:r>
          </a:p>
          <a:p>
            <a:endParaRPr lang="en-US" sz="2400" dirty="0"/>
          </a:p>
          <a:p>
            <a:r>
              <a:rPr lang="en-US" sz="2400" dirty="0"/>
              <a:t>Reusable solutions to common problems in software design.</a:t>
            </a:r>
          </a:p>
          <a:p>
            <a:endParaRPr lang="en-US" sz="2400" dirty="0"/>
          </a:p>
          <a:p>
            <a:r>
              <a:rPr lang="en-US" sz="2400" dirty="0"/>
              <a:t>Provides templates for writing flexible, maintainable, code.</a:t>
            </a:r>
          </a:p>
          <a:p>
            <a:endParaRPr lang="en-US" sz="2400" dirty="0"/>
          </a:p>
          <a:p>
            <a:r>
              <a:rPr lang="en-US" sz="2400" dirty="0"/>
              <a:t>Categorized in 3 parts including Creational Patterns,</a:t>
            </a:r>
            <a:r>
              <a:rPr lang="en-US" sz="2400" b="1" dirty="0"/>
              <a:t> </a:t>
            </a:r>
            <a:r>
              <a:rPr lang="en-US" sz="2400" dirty="0"/>
              <a:t>Structural Patterns, Behavioral Patterns.</a:t>
            </a:r>
          </a:p>
          <a:p>
            <a:pPr marL="0"/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89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1BDED-62DD-57EA-8A67-7DAD62A8F921}"/>
              </a:ext>
            </a:extLst>
          </p:cNvPr>
          <p:cNvSpPr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Composite </a:t>
            </a: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attern?</a:t>
            </a:r>
            <a:endParaRPr lang="en-US" sz="4400" b="1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D2AD0E87-B18D-F85A-881C-D8C67862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03" y="29116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is a structural design pattern.</a:t>
            </a:r>
          </a:p>
          <a:p>
            <a:endParaRPr lang="en-US" dirty="0"/>
          </a:p>
          <a:p>
            <a:r>
              <a:rPr lang="en-US" dirty="0"/>
              <a:t>It allows you to compose objects into tree-like structures.</a:t>
            </a:r>
          </a:p>
          <a:p>
            <a:endParaRPr lang="en-US" dirty="0"/>
          </a:p>
          <a:p>
            <a:r>
              <a:rPr lang="en-US" dirty="0"/>
              <a:t>Enables clients to treat individual objects and compositions of objects uniformly.</a:t>
            </a:r>
          </a:p>
        </p:txBody>
      </p:sp>
    </p:spTree>
    <p:extLst>
      <p:ext uri="{BB962C8B-B14F-4D97-AF65-F5344CB8AC3E}">
        <p14:creationId xmlns:p14="http://schemas.microsoft.com/office/powerpoint/2010/main" val="24842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ircular object">
            <a:extLst>
              <a:ext uri="{FF2B5EF4-FFF2-40B4-BE49-F238E27FC236}">
                <a16:creationId xmlns:a16="http://schemas.microsoft.com/office/drawing/2014/main" id="{0073108A-D378-1912-A7BA-40EF08C5E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8280"/>
          </a:xfrm>
        </p:spPr>
      </p:pic>
    </p:spTree>
    <p:extLst>
      <p:ext uri="{BB962C8B-B14F-4D97-AF65-F5344CB8AC3E}">
        <p14:creationId xmlns:p14="http://schemas.microsoft.com/office/powerpoint/2010/main" val="11840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A7CB5F-A200-43C0-A775-465FD54E7EDF}"/>
              </a:ext>
            </a:extLst>
          </p:cNvPr>
          <p:cNvSpPr/>
          <p:nvPr/>
        </p:nvSpPr>
        <p:spPr>
          <a:xfrm>
            <a:off x="448235" y="212024"/>
            <a:ext cx="3293341" cy="627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CADC8-8101-47BF-AC65-FB829D501CB6}"/>
              </a:ext>
            </a:extLst>
          </p:cNvPr>
          <p:cNvSpPr txBox="1"/>
          <p:nvPr/>
        </p:nvSpPr>
        <p:spPr>
          <a:xfrm>
            <a:off x="448234" y="1898122"/>
            <a:ext cx="406101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interface for all objects.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individual objects.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leaf elements and implements the operations in base component.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29463-DF10-41D9-8A46-10677DA15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4147" r="3393" b="1561"/>
          <a:stretch/>
        </p:blipFill>
        <p:spPr>
          <a:xfrm>
            <a:off x="5576047" y="1898122"/>
            <a:ext cx="6167719" cy="4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1BD5BF-0F06-4604-A479-FA763590053D}"/>
              </a:ext>
            </a:extLst>
          </p:cNvPr>
          <p:cNvSpPr/>
          <p:nvPr/>
        </p:nvSpPr>
        <p:spPr>
          <a:xfrm>
            <a:off x="140677" y="156203"/>
            <a:ext cx="3974123" cy="450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3281F-3A42-479D-844D-1489FC5CA460}"/>
              </a:ext>
            </a:extLst>
          </p:cNvPr>
          <p:cNvSpPr/>
          <p:nvPr/>
        </p:nvSpPr>
        <p:spPr>
          <a:xfrm>
            <a:off x="4527634" y="462322"/>
            <a:ext cx="2964848" cy="6326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EB9C34DD-D1D0-8EBA-72AB-3AD2791C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8" y="1250302"/>
            <a:ext cx="11557328" cy="52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03B277-C08B-4444-B6B1-D936A390CDC7}"/>
              </a:ext>
            </a:extLst>
          </p:cNvPr>
          <p:cNvSpPr/>
          <p:nvPr/>
        </p:nvSpPr>
        <p:spPr>
          <a:xfrm>
            <a:off x="271305" y="207886"/>
            <a:ext cx="5617029" cy="672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E1CFB-86D9-4A23-9B45-67CB738DBA9C}"/>
              </a:ext>
            </a:extLst>
          </p:cNvPr>
          <p:cNvSpPr/>
          <p:nvPr/>
        </p:nvSpPr>
        <p:spPr>
          <a:xfrm>
            <a:off x="1766045" y="1435588"/>
            <a:ext cx="9036425" cy="794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</a:t>
            </a:r>
            <a:r>
              <a:rPr lang="en-US" sz="2800" dirty="0"/>
              <a:t>Building a class diagram for a university system: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0A9F71F-8D76-3DE4-9DDD-1B4511E56F3A}"/>
              </a:ext>
            </a:extLst>
          </p:cNvPr>
          <p:cNvGraphicFramePr/>
          <p:nvPr/>
        </p:nvGraphicFramePr>
        <p:xfrm>
          <a:off x="1174375" y="2986593"/>
          <a:ext cx="9628096" cy="187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6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F0E3ED-6F8E-C608-416A-44E1D9A9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0FBA40-3C45-4CB6-88DA-DC3CCE1A88B5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Solving Real-Life Problems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0A4D4B65-593D-1F8D-3A07-E84997561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740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47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624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MV Boli</vt:lpstr>
      <vt:lpstr>Times New Roman</vt:lpstr>
      <vt:lpstr>Office Theme</vt:lpstr>
      <vt:lpstr>PowerPoint Presentation</vt:lpstr>
      <vt:lpstr>Design Patterns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Saima Nabila</dc:creator>
  <cp:lastModifiedBy>SAIF KHAN</cp:lastModifiedBy>
  <cp:revision>10</cp:revision>
  <dcterms:created xsi:type="dcterms:W3CDTF">2024-12-17T12:19:37Z</dcterms:created>
  <dcterms:modified xsi:type="dcterms:W3CDTF">2024-12-18T03:53:30Z</dcterms:modified>
</cp:coreProperties>
</file>