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3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39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85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4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06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4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08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59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71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8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19D3-F1BE-4240-A651-369331D2BC70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CEC5-7599-4A87-B32E-ABED86963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03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534"/>
            <a:ext cx="12149899" cy="2705178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>
            <a:off x="1877786" y="1494239"/>
            <a:ext cx="2294164" cy="434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318907" y="998533"/>
            <a:ext cx="5543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Ici t’as les data dl en plus avant le début pour que les moyennes glissantes et les indicateurs soient stables sur les première valeurs où on </a:t>
            </a:r>
            <a:r>
              <a:rPr lang="fr-FR" sz="2000" b="1" dirty="0" err="1" smtClean="0">
                <a:solidFill>
                  <a:srgbClr val="FF0000"/>
                </a:solidFill>
              </a:rPr>
              <a:t>backtest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4996543" y="2408464"/>
            <a:ext cx="332014" cy="2308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54828" y="4717427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Ici la durée de data dl : ici en 3m t’as 4 mois de données  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958692" y="4518763"/>
            <a:ext cx="343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Ta TF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6825343" y="2408464"/>
            <a:ext cx="462641" cy="2110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814580" y="4367524"/>
            <a:ext cx="1940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Ton nombre de partitions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8324849" y="2408464"/>
            <a:ext cx="462641" cy="2110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9750197" y="4518854"/>
            <a:ext cx="1940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Permet de récupérer les données en local si tu les as dl dans un expérience précédente (en 1m ça prend du temps à dl)</a:t>
            </a:r>
            <a:endParaRPr lang="fr-FR" sz="1600" b="1" dirty="0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flipH="1" flipV="1">
            <a:off x="9431830" y="2408464"/>
            <a:ext cx="252373" cy="3016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212394" y="4908018"/>
            <a:ext cx="1940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Temps que va mettre l’</a:t>
            </a:r>
            <a:r>
              <a:rPr lang="fr-FR" sz="1600" b="1" dirty="0" err="1" smtClean="0">
                <a:solidFill>
                  <a:srgbClr val="FF0000"/>
                </a:solidFill>
              </a:rPr>
              <a:t>algo</a:t>
            </a:r>
            <a:r>
              <a:rPr lang="fr-FR" sz="1600" b="1" dirty="0" smtClean="0">
                <a:solidFill>
                  <a:srgbClr val="FF0000"/>
                </a:solidFill>
              </a:rPr>
              <a:t> a tenter de fit mes paramètres. En s, : ici 3 minutes</a:t>
            </a:r>
            <a:endParaRPr lang="fr-FR" sz="1600" b="1" dirty="0">
              <a:solidFill>
                <a:srgbClr val="FF0000"/>
              </a:solidFill>
            </a:endParaRPr>
          </a:p>
        </p:txBody>
      </p:sp>
      <p:cxnSp>
        <p:nvCxnSpPr>
          <p:cNvPr id="25" name="Connecteur droit avec flèche 24"/>
          <p:cNvCxnSpPr>
            <a:stCxn id="24" idx="0"/>
          </p:cNvCxnSpPr>
          <p:nvPr/>
        </p:nvCxnSpPr>
        <p:spPr>
          <a:xfrm flipH="1" flipV="1">
            <a:off x="1697512" y="3159580"/>
            <a:ext cx="485072" cy="1748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88" y="832905"/>
            <a:ext cx="10156371" cy="586550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767814" y="262539"/>
            <a:ext cx="5196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La t’as le </a:t>
            </a:r>
            <a:r>
              <a:rPr lang="fr-FR" sz="1600" b="1" dirty="0" err="1" smtClean="0">
                <a:solidFill>
                  <a:srgbClr val="FF0000"/>
                </a:solidFill>
              </a:rPr>
              <a:t>partitionnage</a:t>
            </a:r>
            <a:r>
              <a:rPr lang="fr-FR" sz="1600" b="1" dirty="0" smtClean="0">
                <a:solidFill>
                  <a:srgbClr val="FF0000"/>
                </a:solidFill>
              </a:rPr>
              <a:t> : ici 6 partitions </a:t>
            </a:r>
            <a:r>
              <a:rPr lang="fr-FR" sz="1600" b="1" dirty="0" err="1" smtClean="0">
                <a:solidFill>
                  <a:srgbClr val="FF0000"/>
                </a:solidFill>
              </a:rPr>
              <a:t>chavcune</a:t>
            </a:r>
            <a:r>
              <a:rPr lang="fr-FR" sz="1600" b="1" dirty="0" smtClean="0">
                <a:solidFill>
                  <a:srgbClr val="FF0000"/>
                </a:solidFill>
              </a:rPr>
              <a:t> découpées en 3 : 70% train / 20% validation / 10% test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873394" y="1711161"/>
            <a:ext cx="123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Train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152304" y="2450167"/>
            <a:ext cx="123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Validation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50374" y="3189173"/>
            <a:ext cx="123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Test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10" name="Accolade fermante 9"/>
          <p:cNvSpPr/>
          <p:nvPr/>
        </p:nvSpPr>
        <p:spPr>
          <a:xfrm rot="5400000">
            <a:off x="4811447" y="974889"/>
            <a:ext cx="681714" cy="97843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/>
          <p:cNvSpPr/>
          <p:nvPr/>
        </p:nvSpPr>
        <p:spPr>
          <a:xfrm rot="5400000">
            <a:off x="5447622" y="1902757"/>
            <a:ext cx="681714" cy="293915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7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1" y="2940737"/>
            <a:ext cx="11930015" cy="3778026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2539093" y="5543725"/>
            <a:ext cx="2294164" cy="434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804558" y="160112"/>
            <a:ext cx="554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La </a:t>
            </a:r>
            <a:r>
              <a:rPr lang="fr-FR" sz="2400" b="1" dirty="0" err="1" smtClean="0"/>
              <a:t>policy</a:t>
            </a:r>
            <a:r>
              <a:rPr lang="fr-FR" sz="2400" b="1" dirty="0" smtClean="0"/>
              <a:t> de </a:t>
            </a:r>
            <a:r>
              <a:rPr lang="fr-FR" sz="2400" b="1" dirty="0" err="1" smtClean="0"/>
              <a:t>trade</a:t>
            </a:r>
            <a:r>
              <a:rPr lang="fr-FR" sz="2400" b="1" dirty="0" smtClean="0"/>
              <a:t> et comment ça marche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70807" y="730145"/>
            <a:ext cx="934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On va avoir plusieurs indicateurs : ici dérivé, dérivé seconde, RSI, une dérivé de la différence de croisements de </a:t>
            </a:r>
            <a:r>
              <a:rPr lang="fr-FR" b="1" dirty="0" err="1" smtClean="0"/>
              <a:t>ema</a:t>
            </a:r>
            <a:r>
              <a:rPr lang="fr-FR" b="1" dirty="0" smtClean="0"/>
              <a:t>, le volume et un </a:t>
            </a:r>
            <a:r>
              <a:rPr lang="fr-FR" b="1" dirty="0" err="1" smtClean="0"/>
              <a:t>indocateur</a:t>
            </a:r>
            <a:r>
              <a:rPr lang="fr-FR" b="1" dirty="0" smtClean="0"/>
              <a:t> comme quoi les </a:t>
            </a:r>
            <a:r>
              <a:rPr lang="fr-FR" b="1" dirty="0" err="1" smtClean="0"/>
              <a:t>ema</a:t>
            </a:r>
            <a:r>
              <a:rPr lang="fr-FR" b="1" dirty="0" smtClean="0"/>
              <a:t> (3 et 6 par exemples) se sont croisées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772560" y="1553487"/>
                <a:ext cx="934266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𝒗𝒂𝒍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𝒊𝒏𝒅𝒊𝒄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𝒑𝒐𝒊𝒅𝒔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𝒊𝒏𝒅𝒊𝒄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𝒑𝒐𝒊𝒅𝒔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𝒊𝒏𝒅𝒊𝒄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𝒑𝒐𝒊𝒅𝒔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fr-FR" b="1" dirty="0" smtClean="0"/>
              </a:p>
              <a:p>
                <a:r>
                  <a:rPr lang="fr-FR" b="1" dirty="0" smtClean="0"/>
                  <a:t>Tu as cette équation et en fait mon </a:t>
                </a:r>
                <a:r>
                  <a:rPr lang="fr-FR" b="1" dirty="0" err="1" smtClean="0"/>
                  <a:t>algo</a:t>
                </a:r>
                <a:r>
                  <a:rPr lang="fr-FR" b="1" dirty="0" smtClean="0"/>
                  <a:t> il va juste long si val &gt;1 et short si val &lt;-1. Et dans cette </a:t>
                </a:r>
                <a:r>
                  <a:rPr lang="fr-FR" b="1" dirty="0" err="1" smtClean="0"/>
                  <a:t>policy</a:t>
                </a:r>
                <a:r>
                  <a:rPr lang="fr-FR" b="1" dirty="0" smtClean="0"/>
                  <a:t> il va chercher à trouver les valeurs optimales des poids associés à chaque dérivée. Les poids sont entre (-10 et 10) en général. Ca peut aussi modifier sur combien des points sont fait les moyenne mobiles etc.</a:t>
                </a:r>
                <a:endParaRPr lang="fr-FR" b="1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0" y="1553487"/>
                <a:ext cx="9342663" cy="1477328"/>
              </a:xfrm>
              <a:prstGeom prst="rect">
                <a:avLst/>
              </a:prstGeom>
              <a:blipFill>
                <a:blip r:embed="rId3"/>
                <a:stretch>
                  <a:fillRect l="-587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257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MONDOU Paul</dc:creator>
  <cp:lastModifiedBy>MONDOU Paul</cp:lastModifiedBy>
  <cp:revision>5</cp:revision>
  <dcterms:created xsi:type="dcterms:W3CDTF">2022-08-17T08:21:31Z</dcterms:created>
  <dcterms:modified xsi:type="dcterms:W3CDTF">2022-08-17T09:06:05Z</dcterms:modified>
</cp:coreProperties>
</file>