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B2DC-60CC-423C-8E68-BBC2A2F68278}" type="datetimeFigureOut">
              <a:rPr kumimoji="1" lang="ja-JP" altLang="en-US" smtClean="0"/>
              <a:t>2020/2/28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16BD-B6A8-4EB4-BCD2-EBFC33FB9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03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B2DC-60CC-423C-8E68-BBC2A2F68278}" type="datetimeFigureOut">
              <a:rPr kumimoji="1" lang="ja-JP" altLang="en-US" smtClean="0"/>
              <a:t>2020/2/28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16BD-B6A8-4EB4-BCD2-EBFC33FB9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67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B2DC-60CC-423C-8E68-BBC2A2F68278}" type="datetimeFigureOut">
              <a:rPr kumimoji="1" lang="ja-JP" altLang="en-US" smtClean="0"/>
              <a:t>2020/2/28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16BD-B6A8-4EB4-BCD2-EBFC33FB9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57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B2DC-60CC-423C-8E68-BBC2A2F68278}" type="datetimeFigureOut">
              <a:rPr kumimoji="1" lang="ja-JP" altLang="en-US" smtClean="0"/>
              <a:t>2020/2/28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16BD-B6A8-4EB4-BCD2-EBFC33FB9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51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B2DC-60CC-423C-8E68-BBC2A2F68278}" type="datetimeFigureOut">
              <a:rPr kumimoji="1" lang="ja-JP" altLang="en-US" smtClean="0"/>
              <a:t>2020/2/28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16BD-B6A8-4EB4-BCD2-EBFC33FB9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6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B2DC-60CC-423C-8E68-BBC2A2F68278}" type="datetimeFigureOut">
              <a:rPr kumimoji="1" lang="ja-JP" altLang="en-US" smtClean="0"/>
              <a:t>2020/2/28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16BD-B6A8-4EB4-BCD2-EBFC33FB9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21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B2DC-60CC-423C-8E68-BBC2A2F68278}" type="datetimeFigureOut">
              <a:rPr kumimoji="1" lang="ja-JP" altLang="en-US" smtClean="0"/>
              <a:t>2020/2/28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16BD-B6A8-4EB4-BCD2-EBFC33FB9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13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B2DC-60CC-423C-8E68-BBC2A2F68278}" type="datetimeFigureOut">
              <a:rPr kumimoji="1" lang="ja-JP" altLang="en-US" smtClean="0"/>
              <a:t>2020/2/28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16BD-B6A8-4EB4-BCD2-EBFC33FB9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63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B2DC-60CC-423C-8E68-BBC2A2F68278}" type="datetimeFigureOut">
              <a:rPr kumimoji="1" lang="ja-JP" altLang="en-US" smtClean="0"/>
              <a:t>2020/2/28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16BD-B6A8-4EB4-BCD2-EBFC33FB9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45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B2DC-60CC-423C-8E68-BBC2A2F68278}" type="datetimeFigureOut">
              <a:rPr kumimoji="1" lang="ja-JP" altLang="en-US" smtClean="0"/>
              <a:t>2020/2/28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16BD-B6A8-4EB4-BCD2-EBFC33FB9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0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B2DC-60CC-423C-8E68-BBC2A2F68278}" type="datetimeFigureOut">
              <a:rPr kumimoji="1" lang="ja-JP" altLang="en-US" smtClean="0"/>
              <a:t>2020/2/28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16BD-B6A8-4EB4-BCD2-EBFC33FB9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53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1B2DC-60CC-423C-8E68-BBC2A2F68278}" type="datetimeFigureOut">
              <a:rPr kumimoji="1" lang="ja-JP" altLang="en-US" smtClean="0"/>
              <a:t>2020/2/28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816BD-B6A8-4EB4-BCD2-EBFC33FB9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7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568181"/>
            <a:ext cx="8829964" cy="669492"/>
          </a:xfrm>
        </p:spPr>
        <p:txBody>
          <a:bodyPr>
            <a:normAutofit/>
          </a:bodyPr>
          <a:lstStyle/>
          <a:p>
            <a:r>
              <a:rPr lang="en-US" altLang="ja-JP" sz="4000" dirty="0" smtClean="0">
                <a:solidFill>
                  <a:srgbClr val="FF0000"/>
                </a:solidFill>
              </a:rPr>
              <a:t>Probability with Deep Learning 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9669" y="2198032"/>
            <a:ext cx="6174377" cy="4036292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sz="2500" dirty="0" smtClean="0"/>
              <a:t>This combination adds new perspectives </a:t>
            </a:r>
            <a:r>
              <a:rPr lang="en-US" altLang="ja-JP" sz="2500" dirty="0" smtClean="0"/>
              <a:t>in</a:t>
            </a:r>
          </a:p>
          <a:p>
            <a:pPr algn="l"/>
            <a:r>
              <a:rPr lang="en-US" altLang="ja-JP" sz="2500" dirty="0" smtClean="0"/>
              <a:t>   how DL models can be applied in (Regression)</a:t>
            </a:r>
            <a:endParaRPr lang="en-US" altLang="ja-JP" sz="2500" dirty="0" smtClean="0"/>
          </a:p>
          <a:p>
            <a:pPr algn="l"/>
            <a:endParaRPr lang="en-US" altLang="ja-JP" sz="25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sz="2500" dirty="0"/>
              <a:t>Probabilistic models can be a good option</a:t>
            </a:r>
          </a:p>
          <a:p>
            <a:pPr algn="l"/>
            <a:r>
              <a:rPr lang="en-US" altLang="ja-JP" sz="2500" b="1" dirty="0"/>
              <a:t>   </a:t>
            </a:r>
            <a:r>
              <a:rPr lang="en-US" altLang="ja-JP" sz="2500" dirty="0"/>
              <a:t>for improving </a:t>
            </a:r>
            <a:r>
              <a:rPr lang="en-US" altLang="ja-JP" sz="2500" dirty="0" smtClean="0"/>
              <a:t>NNs as we can  </a:t>
            </a:r>
            <a:r>
              <a:rPr lang="en-US" dirty="0" smtClean="0"/>
              <a:t>parameterize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a </a:t>
            </a:r>
            <a:r>
              <a:rPr lang="en-US" dirty="0"/>
              <a:t>probability distribution with the </a:t>
            </a:r>
            <a:r>
              <a:rPr lang="en-US" dirty="0" smtClean="0"/>
              <a:t>output</a:t>
            </a:r>
            <a:endParaRPr lang="en-US" altLang="ja-JP" sz="2500" dirty="0" smtClean="0"/>
          </a:p>
          <a:p>
            <a:pPr algn="l"/>
            <a:r>
              <a:rPr lang="en-US" altLang="ja-JP" sz="2500" dirty="0" smtClean="0"/>
              <a:t>    </a:t>
            </a:r>
            <a:endParaRPr lang="en-US" altLang="ja-JP" sz="2400" dirty="0" smtClean="0"/>
          </a:p>
          <a:p>
            <a:pPr lvl="2" algn="l"/>
            <a:endParaRPr lang="en-US" altLang="ja-JP" sz="2200" dirty="0" smtClean="0"/>
          </a:p>
          <a:p>
            <a:pPr lvl="1" algn="l"/>
            <a:endParaRPr lang="en-US" altLang="ja-JP" sz="2400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altLang="ja-JP" sz="2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ja-JP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1567090"/>
            <a:ext cx="6979024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VAEs meets Probability:</a:t>
            </a:r>
            <a:endParaRPr lang="en-US" sz="3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79" y="2618653"/>
            <a:ext cx="5809799" cy="254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568181"/>
            <a:ext cx="8829964" cy="669492"/>
          </a:xfrm>
        </p:spPr>
        <p:txBody>
          <a:bodyPr>
            <a:normAutofit/>
          </a:bodyPr>
          <a:lstStyle/>
          <a:p>
            <a:r>
              <a:rPr lang="en-US" altLang="ja-JP" sz="4000" dirty="0" smtClean="0">
                <a:solidFill>
                  <a:srgbClr val="FF0000"/>
                </a:solidFill>
              </a:rPr>
              <a:t>Probability with Deep Learning 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8971" y="1881755"/>
            <a:ext cx="6979024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Opting for Bayesian Networks     with Parametrized  Distributions</a:t>
            </a:r>
            <a:endParaRPr lang="en-US" sz="3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1" y="3051306"/>
            <a:ext cx="7271130" cy="326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5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568181"/>
            <a:ext cx="8829964" cy="669492"/>
          </a:xfrm>
        </p:spPr>
        <p:txBody>
          <a:bodyPr>
            <a:normAutofit/>
          </a:bodyPr>
          <a:lstStyle/>
          <a:p>
            <a:r>
              <a:rPr lang="en-US" altLang="ja-JP" sz="4000" dirty="0" smtClean="0">
                <a:solidFill>
                  <a:srgbClr val="FF0000"/>
                </a:solidFill>
              </a:rPr>
              <a:t>Probability with Deep Learning 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4" y="1680233"/>
            <a:ext cx="7623670" cy="447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1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568181"/>
            <a:ext cx="8829964" cy="669492"/>
          </a:xfrm>
        </p:spPr>
        <p:txBody>
          <a:bodyPr>
            <a:normAutofit/>
          </a:bodyPr>
          <a:lstStyle/>
          <a:p>
            <a:r>
              <a:rPr lang="en-US" altLang="ja-JP" sz="4000" dirty="0" smtClean="0">
                <a:solidFill>
                  <a:srgbClr val="FF0000"/>
                </a:solidFill>
              </a:rPr>
              <a:t>Probability with Deep Learning 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473" y="1852989"/>
            <a:ext cx="7135991" cy="45633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9669" y="2181978"/>
            <a:ext cx="3701142" cy="33239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Triaining</a:t>
            </a:r>
            <a:r>
              <a:rPr 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regressive probabilistic model which outperformed</a:t>
            </a:r>
          </a:p>
          <a:p>
            <a:pPr algn="ctr"/>
            <a:r>
              <a:rPr 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simple </a:t>
            </a:r>
          </a:p>
          <a:p>
            <a:pPr algn="ctr"/>
            <a:r>
              <a:rPr 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feed forward </a:t>
            </a:r>
            <a:r>
              <a:rPr lang="en-US" sz="3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nn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685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2322" y="332584"/>
            <a:ext cx="3307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Overview: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83342" y="2164975"/>
            <a:ext cx="91171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/>
              <a:t>This was part of my research in this new perspective that can bring improvements </a:t>
            </a:r>
            <a:r>
              <a:rPr lang="en-US" sz="3000" dirty="0" smtClean="0"/>
              <a:t>in training models</a:t>
            </a:r>
            <a:endParaRPr lang="en-US" sz="3000" dirty="0" smtClean="0"/>
          </a:p>
          <a:p>
            <a:endParaRPr lang="en-US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/>
              <a:t>Modeling </a:t>
            </a:r>
            <a:r>
              <a:rPr lang="en-US" sz="3000" dirty="0" err="1" smtClean="0"/>
              <a:t>uncertatinity</a:t>
            </a:r>
            <a:r>
              <a:rPr lang="en-US" sz="3000" dirty="0" smtClean="0"/>
              <a:t>  and learning more about how probability can add to the game</a:t>
            </a:r>
            <a:endParaRPr lang="en-US" sz="3000" b="1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85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Probability with Deep Learning </vt:lpstr>
      <vt:lpstr>Probability with Deep Learning </vt:lpstr>
      <vt:lpstr>Probability with Deep Learning </vt:lpstr>
      <vt:lpstr>Probability with Deep Learning 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２０１９年１２月2日</dc:title>
  <dc:creator>FIXED-TERM Skorzinski Uta (CR/RTC3-AP)</dc:creator>
  <cp:lastModifiedBy>FIXED-TERM Zehani Mohamed Jileni (CR/RTC3-AP)</cp:lastModifiedBy>
  <cp:revision>98</cp:revision>
  <dcterms:created xsi:type="dcterms:W3CDTF">2019-12-02T08:58:18Z</dcterms:created>
  <dcterms:modified xsi:type="dcterms:W3CDTF">2020-02-28T10:12:37Z</dcterms:modified>
</cp:coreProperties>
</file>