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8288000"/>
  <p:notesSz cx="18288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721248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0" y="0"/>
                </a:moveTo>
                <a:lnTo>
                  <a:pt x="9524" y="0"/>
                </a:lnTo>
                <a:lnTo>
                  <a:pt x="95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9360" y="1024023"/>
            <a:ext cx="7392676" cy="73926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796803" y="1059560"/>
            <a:ext cx="1310640" cy="7323455"/>
          </a:xfrm>
          <a:custGeom>
            <a:avLst/>
            <a:gdLst/>
            <a:ahLst/>
            <a:cxnLst/>
            <a:rect l="l" t="t" r="r" b="b"/>
            <a:pathLst>
              <a:path w="1310640" h="7323455">
                <a:moveTo>
                  <a:pt x="295897" y="32956"/>
                </a:moveTo>
                <a:lnTo>
                  <a:pt x="149377" y="181952"/>
                </a:lnTo>
                <a:lnTo>
                  <a:pt x="81965" y="940193"/>
                </a:lnTo>
                <a:lnTo>
                  <a:pt x="202933" y="139839"/>
                </a:lnTo>
                <a:lnTo>
                  <a:pt x="295897" y="32956"/>
                </a:lnTo>
                <a:close/>
              </a:path>
              <a:path w="1310640" h="7323455">
                <a:moveTo>
                  <a:pt x="433451" y="4706582"/>
                </a:moveTo>
                <a:lnTo>
                  <a:pt x="42164" y="1387932"/>
                </a:lnTo>
                <a:lnTo>
                  <a:pt x="0" y="1862328"/>
                </a:lnTo>
                <a:lnTo>
                  <a:pt x="433451" y="4706582"/>
                </a:lnTo>
                <a:close/>
              </a:path>
              <a:path w="1310640" h="7323455">
                <a:moveTo>
                  <a:pt x="1310106" y="7286231"/>
                </a:moveTo>
                <a:lnTo>
                  <a:pt x="1129398" y="7182472"/>
                </a:lnTo>
                <a:lnTo>
                  <a:pt x="897585" y="6562242"/>
                </a:lnTo>
                <a:lnTo>
                  <a:pt x="718680" y="3962"/>
                </a:lnTo>
                <a:lnTo>
                  <a:pt x="691324" y="0"/>
                </a:lnTo>
                <a:lnTo>
                  <a:pt x="857351" y="6454610"/>
                </a:lnTo>
                <a:lnTo>
                  <a:pt x="591413" y="5743041"/>
                </a:lnTo>
                <a:lnTo>
                  <a:pt x="655040" y="6160503"/>
                </a:lnTo>
                <a:lnTo>
                  <a:pt x="861733" y="6624599"/>
                </a:lnTo>
                <a:lnTo>
                  <a:pt x="879602" y="7319188"/>
                </a:lnTo>
                <a:lnTo>
                  <a:pt x="918337" y="7322845"/>
                </a:lnTo>
                <a:lnTo>
                  <a:pt x="901738" y="6714426"/>
                </a:lnTo>
                <a:lnTo>
                  <a:pt x="1125461" y="7216749"/>
                </a:lnTo>
                <a:lnTo>
                  <a:pt x="1310106" y="7286231"/>
                </a:lnTo>
                <a:close/>
              </a:path>
            </a:pathLst>
          </a:custGeom>
          <a:solidFill>
            <a:srgbClr val="6E69D4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7540" y="1165737"/>
            <a:ext cx="7312997" cy="71120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484904" y="1121803"/>
            <a:ext cx="2795905" cy="7200900"/>
          </a:xfrm>
          <a:custGeom>
            <a:avLst/>
            <a:gdLst/>
            <a:ahLst/>
            <a:cxnLst/>
            <a:rect l="l" t="t" r="r" b="b"/>
            <a:pathLst>
              <a:path w="2795905" h="7200900">
                <a:moveTo>
                  <a:pt x="2795282" y="2172462"/>
                </a:moveTo>
                <a:lnTo>
                  <a:pt x="2753360" y="883221"/>
                </a:lnTo>
                <a:lnTo>
                  <a:pt x="2525814" y="327723"/>
                </a:lnTo>
                <a:lnTo>
                  <a:pt x="2264245" y="121729"/>
                </a:lnTo>
                <a:lnTo>
                  <a:pt x="2207831" y="102527"/>
                </a:lnTo>
                <a:lnTo>
                  <a:pt x="2477211" y="292112"/>
                </a:lnTo>
                <a:lnTo>
                  <a:pt x="2715577" y="829983"/>
                </a:lnTo>
                <a:lnTo>
                  <a:pt x="2773438" y="2102764"/>
                </a:lnTo>
                <a:lnTo>
                  <a:pt x="2383574" y="3994607"/>
                </a:lnTo>
                <a:lnTo>
                  <a:pt x="1529346" y="5906986"/>
                </a:lnTo>
                <a:lnTo>
                  <a:pt x="1255217" y="6241923"/>
                </a:lnTo>
                <a:lnTo>
                  <a:pt x="1272247" y="6210300"/>
                </a:lnTo>
                <a:lnTo>
                  <a:pt x="1313116" y="6108700"/>
                </a:lnTo>
                <a:lnTo>
                  <a:pt x="1353756" y="6007100"/>
                </a:lnTo>
                <a:lnTo>
                  <a:pt x="1373962" y="5969000"/>
                </a:lnTo>
                <a:lnTo>
                  <a:pt x="1394104" y="5905500"/>
                </a:lnTo>
                <a:lnTo>
                  <a:pt x="1414170" y="5854700"/>
                </a:lnTo>
                <a:lnTo>
                  <a:pt x="1434134" y="5803900"/>
                </a:lnTo>
                <a:lnTo>
                  <a:pt x="1454010" y="5753100"/>
                </a:lnTo>
                <a:lnTo>
                  <a:pt x="1473784" y="5702300"/>
                </a:lnTo>
                <a:lnTo>
                  <a:pt x="1493456" y="5638800"/>
                </a:lnTo>
                <a:lnTo>
                  <a:pt x="1513014" y="5588000"/>
                </a:lnTo>
                <a:lnTo>
                  <a:pt x="1532458" y="5524500"/>
                </a:lnTo>
                <a:lnTo>
                  <a:pt x="1551787" y="5473700"/>
                </a:lnTo>
                <a:lnTo>
                  <a:pt x="1570977" y="5410200"/>
                </a:lnTo>
                <a:lnTo>
                  <a:pt x="1590027" y="5359400"/>
                </a:lnTo>
                <a:lnTo>
                  <a:pt x="1608950" y="5295900"/>
                </a:lnTo>
                <a:lnTo>
                  <a:pt x="1627720" y="5232400"/>
                </a:lnTo>
                <a:lnTo>
                  <a:pt x="1646339" y="5168900"/>
                </a:lnTo>
                <a:lnTo>
                  <a:pt x="1664792" y="5118100"/>
                </a:lnTo>
                <a:lnTo>
                  <a:pt x="1683092" y="5054600"/>
                </a:lnTo>
                <a:lnTo>
                  <a:pt x="1701215" y="4991100"/>
                </a:lnTo>
                <a:lnTo>
                  <a:pt x="1719173" y="4927600"/>
                </a:lnTo>
                <a:lnTo>
                  <a:pt x="1736940" y="4864100"/>
                </a:lnTo>
                <a:lnTo>
                  <a:pt x="1754517" y="4800600"/>
                </a:lnTo>
                <a:lnTo>
                  <a:pt x="1771916" y="4724400"/>
                </a:lnTo>
                <a:lnTo>
                  <a:pt x="1789099" y="4660900"/>
                </a:lnTo>
                <a:lnTo>
                  <a:pt x="1806092" y="4597400"/>
                </a:lnTo>
                <a:lnTo>
                  <a:pt x="1822869" y="4533900"/>
                </a:lnTo>
                <a:lnTo>
                  <a:pt x="1839417" y="4457700"/>
                </a:lnTo>
                <a:lnTo>
                  <a:pt x="1855762" y="4394200"/>
                </a:lnTo>
                <a:lnTo>
                  <a:pt x="1871865" y="4330700"/>
                </a:lnTo>
                <a:lnTo>
                  <a:pt x="1887740" y="4254500"/>
                </a:lnTo>
                <a:lnTo>
                  <a:pt x="1903374" y="4191000"/>
                </a:lnTo>
                <a:lnTo>
                  <a:pt x="1918766" y="4114800"/>
                </a:lnTo>
                <a:lnTo>
                  <a:pt x="1933892" y="4038600"/>
                </a:lnTo>
                <a:lnTo>
                  <a:pt x="1948776" y="3975100"/>
                </a:lnTo>
                <a:lnTo>
                  <a:pt x="1963394" y="3898900"/>
                </a:lnTo>
                <a:lnTo>
                  <a:pt x="1977732" y="3835400"/>
                </a:lnTo>
                <a:lnTo>
                  <a:pt x="1991804" y="3759200"/>
                </a:lnTo>
                <a:lnTo>
                  <a:pt x="2005533" y="3683000"/>
                </a:lnTo>
                <a:lnTo>
                  <a:pt x="2018855" y="3606800"/>
                </a:lnTo>
                <a:lnTo>
                  <a:pt x="2031771" y="3543300"/>
                </a:lnTo>
                <a:lnTo>
                  <a:pt x="2044268" y="3467100"/>
                </a:lnTo>
                <a:lnTo>
                  <a:pt x="2056371" y="3403600"/>
                </a:lnTo>
                <a:lnTo>
                  <a:pt x="2068068" y="3327400"/>
                </a:lnTo>
                <a:lnTo>
                  <a:pt x="2079358" y="3251200"/>
                </a:lnTo>
                <a:lnTo>
                  <a:pt x="2090242" y="3187700"/>
                </a:lnTo>
                <a:lnTo>
                  <a:pt x="2100732" y="3111500"/>
                </a:lnTo>
                <a:lnTo>
                  <a:pt x="2110816" y="3048000"/>
                </a:lnTo>
                <a:lnTo>
                  <a:pt x="2120493" y="2984500"/>
                </a:lnTo>
                <a:lnTo>
                  <a:pt x="2129777" y="2908300"/>
                </a:lnTo>
                <a:lnTo>
                  <a:pt x="2138654" y="2844800"/>
                </a:lnTo>
                <a:lnTo>
                  <a:pt x="2147138" y="2768600"/>
                </a:lnTo>
                <a:lnTo>
                  <a:pt x="2155215" y="2705100"/>
                </a:lnTo>
                <a:lnTo>
                  <a:pt x="2162899" y="2641600"/>
                </a:lnTo>
                <a:lnTo>
                  <a:pt x="2170176" y="2578100"/>
                </a:lnTo>
                <a:lnTo>
                  <a:pt x="2177072" y="2514600"/>
                </a:lnTo>
                <a:lnTo>
                  <a:pt x="2183561" y="2438400"/>
                </a:lnTo>
                <a:lnTo>
                  <a:pt x="2189657" y="2374900"/>
                </a:lnTo>
                <a:lnTo>
                  <a:pt x="2195360" y="2311400"/>
                </a:lnTo>
                <a:lnTo>
                  <a:pt x="2200668" y="2247900"/>
                </a:lnTo>
                <a:lnTo>
                  <a:pt x="2205583" y="2184400"/>
                </a:lnTo>
                <a:lnTo>
                  <a:pt x="2210104" y="2120900"/>
                </a:lnTo>
                <a:lnTo>
                  <a:pt x="2214232" y="2057400"/>
                </a:lnTo>
                <a:lnTo>
                  <a:pt x="2217966" y="2006600"/>
                </a:lnTo>
                <a:lnTo>
                  <a:pt x="2221319" y="1943100"/>
                </a:lnTo>
                <a:lnTo>
                  <a:pt x="2224265" y="1879600"/>
                </a:lnTo>
                <a:lnTo>
                  <a:pt x="2226830" y="1828800"/>
                </a:lnTo>
                <a:lnTo>
                  <a:pt x="2229015" y="1765300"/>
                </a:lnTo>
                <a:lnTo>
                  <a:pt x="2230805" y="1701800"/>
                </a:lnTo>
                <a:lnTo>
                  <a:pt x="2232202" y="1651000"/>
                </a:lnTo>
                <a:lnTo>
                  <a:pt x="2233218" y="1587500"/>
                </a:lnTo>
                <a:lnTo>
                  <a:pt x="2233853" y="1536700"/>
                </a:lnTo>
                <a:lnTo>
                  <a:pt x="2234095" y="1485900"/>
                </a:lnTo>
                <a:lnTo>
                  <a:pt x="2233955" y="1422400"/>
                </a:lnTo>
                <a:lnTo>
                  <a:pt x="2233434" y="1371600"/>
                </a:lnTo>
                <a:lnTo>
                  <a:pt x="2232533" y="1320800"/>
                </a:lnTo>
                <a:lnTo>
                  <a:pt x="2231237" y="1270000"/>
                </a:lnTo>
                <a:lnTo>
                  <a:pt x="2229561" y="1219200"/>
                </a:lnTo>
                <a:lnTo>
                  <a:pt x="2227516" y="1168400"/>
                </a:lnTo>
                <a:lnTo>
                  <a:pt x="2225078" y="1117600"/>
                </a:lnTo>
                <a:lnTo>
                  <a:pt x="2222258" y="1066800"/>
                </a:lnTo>
                <a:lnTo>
                  <a:pt x="2219071" y="1028700"/>
                </a:lnTo>
                <a:lnTo>
                  <a:pt x="2215502" y="977900"/>
                </a:lnTo>
                <a:lnTo>
                  <a:pt x="2211552" y="927100"/>
                </a:lnTo>
                <a:lnTo>
                  <a:pt x="2207222" y="889000"/>
                </a:lnTo>
                <a:lnTo>
                  <a:pt x="2202523" y="838200"/>
                </a:lnTo>
                <a:lnTo>
                  <a:pt x="2197443" y="800100"/>
                </a:lnTo>
                <a:lnTo>
                  <a:pt x="2191982" y="762000"/>
                </a:lnTo>
                <a:lnTo>
                  <a:pt x="2186152" y="711200"/>
                </a:lnTo>
                <a:lnTo>
                  <a:pt x="2179955" y="673100"/>
                </a:lnTo>
                <a:lnTo>
                  <a:pt x="2173376" y="635000"/>
                </a:lnTo>
                <a:lnTo>
                  <a:pt x="2166429" y="596900"/>
                </a:lnTo>
                <a:lnTo>
                  <a:pt x="2159101" y="558800"/>
                </a:lnTo>
                <a:lnTo>
                  <a:pt x="2151418" y="520700"/>
                </a:lnTo>
                <a:lnTo>
                  <a:pt x="2143353" y="495300"/>
                </a:lnTo>
                <a:lnTo>
                  <a:pt x="2134920" y="457200"/>
                </a:lnTo>
                <a:lnTo>
                  <a:pt x="2126119" y="419100"/>
                </a:lnTo>
                <a:lnTo>
                  <a:pt x="2116950" y="393700"/>
                </a:lnTo>
                <a:lnTo>
                  <a:pt x="2107412" y="368300"/>
                </a:lnTo>
                <a:lnTo>
                  <a:pt x="2097506" y="330200"/>
                </a:lnTo>
                <a:lnTo>
                  <a:pt x="2076602" y="279400"/>
                </a:lnTo>
                <a:lnTo>
                  <a:pt x="2054237" y="228600"/>
                </a:lnTo>
                <a:lnTo>
                  <a:pt x="2030412" y="177800"/>
                </a:lnTo>
                <a:lnTo>
                  <a:pt x="2017953" y="165100"/>
                </a:lnTo>
                <a:lnTo>
                  <a:pt x="2005139" y="139700"/>
                </a:lnTo>
                <a:lnTo>
                  <a:pt x="1978431" y="101600"/>
                </a:lnTo>
                <a:lnTo>
                  <a:pt x="1935657" y="63500"/>
                </a:lnTo>
                <a:lnTo>
                  <a:pt x="1905355" y="38100"/>
                </a:lnTo>
                <a:lnTo>
                  <a:pt x="1873631" y="12700"/>
                </a:lnTo>
                <a:lnTo>
                  <a:pt x="1857235" y="12700"/>
                </a:lnTo>
                <a:lnTo>
                  <a:pt x="1840484" y="0"/>
                </a:lnTo>
                <a:lnTo>
                  <a:pt x="1824278" y="0"/>
                </a:lnTo>
                <a:lnTo>
                  <a:pt x="1840674" y="12700"/>
                </a:lnTo>
                <a:lnTo>
                  <a:pt x="1856714" y="12700"/>
                </a:lnTo>
                <a:lnTo>
                  <a:pt x="1872399" y="25400"/>
                </a:lnTo>
                <a:lnTo>
                  <a:pt x="1902701" y="50800"/>
                </a:lnTo>
                <a:lnTo>
                  <a:pt x="1931581" y="76200"/>
                </a:lnTo>
                <a:lnTo>
                  <a:pt x="1959013" y="114300"/>
                </a:lnTo>
                <a:lnTo>
                  <a:pt x="1972195" y="127000"/>
                </a:lnTo>
                <a:lnTo>
                  <a:pt x="1985010" y="152400"/>
                </a:lnTo>
                <a:lnTo>
                  <a:pt x="1997456" y="177800"/>
                </a:lnTo>
                <a:lnTo>
                  <a:pt x="2009559" y="190500"/>
                </a:lnTo>
                <a:lnTo>
                  <a:pt x="2032647" y="241300"/>
                </a:lnTo>
                <a:lnTo>
                  <a:pt x="2054288" y="292100"/>
                </a:lnTo>
                <a:lnTo>
                  <a:pt x="2064562" y="330200"/>
                </a:lnTo>
                <a:lnTo>
                  <a:pt x="2074456" y="355600"/>
                </a:lnTo>
                <a:lnTo>
                  <a:pt x="2083993" y="381000"/>
                </a:lnTo>
                <a:lnTo>
                  <a:pt x="2093163" y="419100"/>
                </a:lnTo>
                <a:lnTo>
                  <a:pt x="2101964" y="444500"/>
                </a:lnTo>
                <a:lnTo>
                  <a:pt x="2110397" y="482600"/>
                </a:lnTo>
                <a:lnTo>
                  <a:pt x="2118461" y="520700"/>
                </a:lnTo>
                <a:lnTo>
                  <a:pt x="2126157" y="558800"/>
                </a:lnTo>
                <a:lnTo>
                  <a:pt x="2133473" y="584200"/>
                </a:lnTo>
                <a:lnTo>
                  <a:pt x="2140420" y="622300"/>
                </a:lnTo>
                <a:lnTo>
                  <a:pt x="2146998" y="673100"/>
                </a:lnTo>
                <a:lnTo>
                  <a:pt x="2153208" y="711200"/>
                </a:lnTo>
                <a:lnTo>
                  <a:pt x="2159038" y="749300"/>
                </a:lnTo>
                <a:lnTo>
                  <a:pt x="2164486" y="787400"/>
                </a:lnTo>
                <a:lnTo>
                  <a:pt x="2169566" y="838200"/>
                </a:lnTo>
                <a:lnTo>
                  <a:pt x="2174265" y="876300"/>
                </a:lnTo>
                <a:lnTo>
                  <a:pt x="2178596" y="927100"/>
                </a:lnTo>
                <a:lnTo>
                  <a:pt x="2182545" y="965200"/>
                </a:lnTo>
                <a:lnTo>
                  <a:pt x="2186114" y="1016000"/>
                </a:lnTo>
                <a:lnTo>
                  <a:pt x="2189315" y="1066800"/>
                </a:lnTo>
                <a:lnTo>
                  <a:pt x="2192121" y="1117600"/>
                </a:lnTo>
                <a:lnTo>
                  <a:pt x="2194560" y="1155700"/>
                </a:lnTo>
                <a:lnTo>
                  <a:pt x="2196617" y="1206500"/>
                </a:lnTo>
                <a:lnTo>
                  <a:pt x="2198281" y="1257300"/>
                </a:lnTo>
                <a:lnTo>
                  <a:pt x="2199576" y="1308100"/>
                </a:lnTo>
                <a:lnTo>
                  <a:pt x="2200478" y="1371600"/>
                </a:lnTo>
                <a:lnTo>
                  <a:pt x="2201011" y="1422400"/>
                </a:lnTo>
                <a:lnTo>
                  <a:pt x="2201087" y="1485900"/>
                </a:lnTo>
                <a:lnTo>
                  <a:pt x="2200897" y="1524000"/>
                </a:lnTo>
                <a:lnTo>
                  <a:pt x="2200275" y="1587500"/>
                </a:lnTo>
                <a:lnTo>
                  <a:pt x="2199259" y="1638300"/>
                </a:lnTo>
                <a:lnTo>
                  <a:pt x="2197849" y="1701800"/>
                </a:lnTo>
                <a:lnTo>
                  <a:pt x="2196058" y="1752600"/>
                </a:lnTo>
                <a:lnTo>
                  <a:pt x="2193887" y="1816100"/>
                </a:lnTo>
                <a:lnTo>
                  <a:pt x="2191321" y="1879600"/>
                </a:lnTo>
                <a:lnTo>
                  <a:pt x="2188362" y="1930400"/>
                </a:lnTo>
                <a:lnTo>
                  <a:pt x="2185009" y="1993900"/>
                </a:lnTo>
                <a:lnTo>
                  <a:pt x="2181275" y="2057400"/>
                </a:lnTo>
                <a:lnTo>
                  <a:pt x="2177148" y="2120900"/>
                </a:lnTo>
                <a:lnTo>
                  <a:pt x="2172627" y="2184400"/>
                </a:lnTo>
                <a:lnTo>
                  <a:pt x="2167712" y="2247900"/>
                </a:lnTo>
                <a:lnTo>
                  <a:pt x="2162403" y="2311400"/>
                </a:lnTo>
                <a:lnTo>
                  <a:pt x="2156701" y="2374900"/>
                </a:lnTo>
                <a:lnTo>
                  <a:pt x="2150605" y="2438400"/>
                </a:lnTo>
                <a:lnTo>
                  <a:pt x="2144115" y="2501900"/>
                </a:lnTo>
                <a:lnTo>
                  <a:pt x="2137232" y="2565400"/>
                </a:lnTo>
                <a:lnTo>
                  <a:pt x="2129942" y="2628900"/>
                </a:lnTo>
                <a:lnTo>
                  <a:pt x="2122259" y="2705100"/>
                </a:lnTo>
                <a:lnTo>
                  <a:pt x="2114181" y="2768600"/>
                </a:lnTo>
                <a:lnTo>
                  <a:pt x="2105698" y="2832100"/>
                </a:lnTo>
                <a:lnTo>
                  <a:pt x="2096820" y="2908300"/>
                </a:lnTo>
                <a:lnTo>
                  <a:pt x="2087537" y="2971800"/>
                </a:lnTo>
                <a:lnTo>
                  <a:pt x="2077859" y="3035300"/>
                </a:lnTo>
                <a:lnTo>
                  <a:pt x="2067775" y="3111500"/>
                </a:lnTo>
                <a:lnTo>
                  <a:pt x="2057298" y="3175000"/>
                </a:lnTo>
                <a:lnTo>
                  <a:pt x="2046401" y="3251200"/>
                </a:lnTo>
                <a:lnTo>
                  <a:pt x="2035111" y="3314700"/>
                </a:lnTo>
                <a:lnTo>
                  <a:pt x="2023414" y="3390900"/>
                </a:lnTo>
                <a:lnTo>
                  <a:pt x="2011324" y="3467100"/>
                </a:lnTo>
                <a:lnTo>
                  <a:pt x="1998814" y="3530600"/>
                </a:lnTo>
                <a:lnTo>
                  <a:pt x="1985899" y="3606800"/>
                </a:lnTo>
                <a:lnTo>
                  <a:pt x="1972576" y="3683000"/>
                </a:lnTo>
                <a:lnTo>
                  <a:pt x="1958860" y="3746500"/>
                </a:lnTo>
                <a:lnTo>
                  <a:pt x="1944954" y="3822700"/>
                </a:lnTo>
                <a:lnTo>
                  <a:pt x="1930793" y="3898900"/>
                </a:lnTo>
                <a:lnTo>
                  <a:pt x="1916366" y="3962400"/>
                </a:lnTo>
                <a:lnTo>
                  <a:pt x="1901698" y="4038600"/>
                </a:lnTo>
                <a:lnTo>
                  <a:pt x="1886762" y="4102100"/>
                </a:lnTo>
                <a:lnTo>
                  <a:pt x="1871599" y="4178300"/>
                </a:lnTo>
                <a:lnTo>
                  <a:pt x="1856181" y="4241800"/>
                </a:lnTo>
                <a:lnTo>
                  <a:pt x="1840547" y="4305300"/>
                </a:lnTo>
                <a:lnTo>
                  <a:pt x="1824672" y="4381500"/>
                </a:lnTo>
                <a:lnTo>
                  <a:pt x="1808594" y="4445000"/>
                </a:lnTo>
                <a:lnTo>
                  <a:pt x="1792287" y="4508500"/>
                </a:lnTo>
                <a:lnTo>
                  <a:pt x="1775764" y="4584700"/>
                </a:lnTo>
                <a:lnTo>
                  <a:pt x="1759051" y="4648200"/>
                </a:lnTo>
                <a:lnTo>
                  <a:pt x="1742135" y="4711700"/>
                </a:lnTo>
                <a:lnTo>
                  <a:pt x="1725015" y="4775200"/>
                </a:lnTo>
                <a:lnTo>
                  <a:pt x="1707718" y="4838700"/>
                </a:lnTo>
                <a:lnTo>
                  <a:pt x="1690243" y="4902200"/>
                </a:lnTo>
                <a:lnTo>
                  <a:pt x="1672577" y="4965700"/>
                </a:lnTo>
                <a:lnTo>
                  <a:pt x="1654746" y="5029200"/>
                </a:lnTo>
                <a:lnTo>
                  <a:pt x="1636750" y="5092700"/>
                </a:lnTo>
                <a:lnTo>
                  <a:pt x="1618589" y="5156200"/>
                </a:lnTo>
                <a:lnTo>
                  <a:pt x="1600276" y="5207000"/>
                </a:lnTo>
                <a:lnTo>
                  <a:pt x="1581823" y="5270500"/>
                </a:lnTo>
                <a:lnTo>
                  <a:pt x="1563217" y="5334000"/>
                </a:lnTo>
                <a:lnTo>
                  <a:pt x="1544472" y="5384800"/>
                </a:lnTo>
                <a:lnTo>
                  <a:pt x="1525600" y="5448300"/>
                </a:lnTo>
                <a:lnTo>
                  <a:pt x="1506588" y="5499100"/>
                </a:lnTo>
                <a:lnTo>
                  <a:pt x="1487462" y="5562600"/>
                </a:lnTo>
                <a:lnTo>
                  <a:pt x="1468221" y="5613400"/>
                </a:lnTo>
                <a:lnTo>
                  <a:pt x="1448866" y="5676900"/>
                </a:lnTo>
                <a:lnTo>
                  <a:pt x="1429410" y="5727700"/>
                </a:lnTo>
                <a:lnTo>
                  <a:pt x="1409865" y="5778500"/>
                </a:lnTo>
                <a:lnTo>
                  <a:pt x="1390205" y="5829300"/>
                </a:lnTo>
                <a:lnTo>
                  <a:pt x="1370469" y="5880100"/>
                </a:lnTo>
                <a:lnTo>
                  <a:pt x="1330744" y="5981700"/>
                </a:lnTo>
                <a:lnTo>
                  <a:pt x="1290739" y="6083300"/>
                </a:lnTo>
                <a:lnTo>
                  <a:pt x="1270635" y="6134100"/>
                </a:lnTo>
                <a:lnTo>
                  <a:pt x="1250480" y="6172200"/>
                </a:lnTo>
                <a:lnTo>
                  <a:pt x="1230287" y="6223000"/>
                </a:lnTo>
                <a:lnTo>
                  <a:pt x="1210030" y="6261100"/>
                </a:lnTo>
                <a:lnTo>
                  <a:pt x="1189748" y="6311900"/>
                </a:lnTo>
                <a:lnTo>
                  <a:pt x="1174394" y="6340678"/>
                </a:lnTo>
                <a:lnTo>
                  <a:pt x="776935" y="6826313"/>
                </a:lnTo>
                <a:lnTo>
                  <a:pt x="303415" y="7089026"/>
                </a:lnTo>
                <a:lnTo>
                  <a:pt x="0" y="7084847"/>
                </a:lnTo>
                <a:lnTo>
                  <a:pt x="302704" y="7105955"/>
                </a:lnTo>
                <a:lnTo>
                  <a:pt x="774560" y="6860794"/>
                </a:lnTo>
                <a:lnTo>
                  <a:pt x="1128407" y="6439421"/>
                </a:lnTo>
                <a:lnTo>
                  <a:pt x="1006335" y="6667500"/>
                </a:lnTo>
                <a:lnTo>
                  <a:pt x="985977" y="6692900"/>
                </a:lnTo>
                <a:lnTo>
                  <a:pt x="945299" y="6769100"/>
                </a:lnTo>
                <a:lnTo>
                  <a:pt x="904773" y="6819900"/>
                </a:lnTo>
                <a:lnTo>
                  <a:pt x="884567" y="6858000"/>
                </a:lnTo>
                <a:lnTo>
                  <a:pt x="804316" y="6959600"/>
                </a:lnTo>
                <a:lnTo>
                  <a:pt x="784415" y="6985000"/>
                </a:lnTo>
                <a:lnTo>
                  <a:pt x="764590" y="6997700"/>
                </a:lnTo>
                <a:lnTo>
                  <a:pt x="725208" y="7048500"/>
                </a:lnTo>
                <a:lnTo>
                  <a:pt x="686193" y="7073900"/>
                </a:lnTo>
                <a:lnTo>
                  <a:pt x="666838" y="7099300"/>
                </a:lnTo>
                <a:lnTo>
                  <a:pt x="590600" y="7150100"/>
                </a:lnTo>
                <a:lnTo>
                  <a:pt x="571855" y="7162800"/>
                </a:lnTo>
                <a:lnTo>
                  <a:pt x="553262" y="7162800"/>
                </a:lnTo>
                <a:lnTo>
                  <a:pt x="534797" y="7175500"/>
                </a:lnTo>
                <a:lnTo>
                  <a:pt x="516483" y="7175500"/>
                </a:lnTo>
                <a:lnTo>
                  <a:pt x="498335" y="7188200"/>
                </a:lnTo>
                <a:lnTo>
                  <a:pt x="460400" y="7188200"/>
                </a:lnTo>
                <a:lnTo>
                  <a:pt x="477977" y="7200900"/>
                </a:lnTo>
                <a:lnTo>
                  <a:pt x="495731" y="7200900"/>
                </a:lnTo>
                <a:lnTo>
                  <a:pt x="513676" y="7188200"/>
                </a:lnTo>
                <a:lnTo>
                  <a:pt x="550087" y="7188200"/>
                </a:lnTo>
                <a:lnTo>
                  <a:pt x="568540" y="7175500"/>
                </a:lnTo>
                <a:lnTo>
                  <a:pt x="587146" y="7175500"/>
                </a:lnTo>
                <a:lnTo>
                  <a:pt x="643864" y="7137400"/>
                </a:lnTo>
                <a:lnTo>
                  <a:pt x="721360" y="7086600"/>
                </a:lnTo>
                <a:lnTo>
                  <a:pt x="741019" y="7061200"/>
                </a:lnTo>
                <a:lnTo>
                  <a:pt x="760793" y="7048500"/>
                </a:lnTo>
                <a:lnTo>
                  <a:pt x="780656" y="7023100"/>
                </a:lnTo>
                <a:lnTo>
                  <a:pt x="800620" y="7010400"/>
                </a:lnTo>
                <a:lnTo>
                  <a:pt x="840816" y="6959600"/>
                </a:lnTo>
                <a:lnTo>
                  <a:pt x="922058" y="6858000"/>
                </a:lnTo>
                <a:lnTo>
                  <a:pt x="942517" y="6819900"/>
                </a:lnTo>
                <a:lnTo>
                  <a:pt x="963015" y="6794500"/>
                </a:lnTo>
                <a:lnTo>
                  <a:pt x="983564" y="6756400"/>
                </a:lnTo>
                <a:lnTo>
                  <a:pt x="1004150" y="6731000"/>
                </a:lnTo>
                <a:lnTo>
                  <a:pt x="1066038" y="6616700"/>
                </a:lnTo>
                <a:lnTo>
                  <a:pt x="1086713" y="6591300"/>
                </a:lnTo>
                <a:lnTo>
                  <a:pt x="1107376" y="6553200"/>
                </a:lnTo>
                <a:lnTo>
                  <a:pt x="1128052" y="6502400"/>
                </a:lnTo>
                <a:lnTo>
                  <a:pt x="1190002" y="6388100"/>
                </a:lnTo>
                <a:lnTo>
                  <a:pt x="1207287" y="6345491"/>
                </a:lnTo>
                <a:lnTo>
                  <a:pt x="1528203" y="5963336"/>
                </a:lnTo>
                <a:lnTo>
                  <a:pt x="2324544" y="4262336"/>
                </a:lnTo>
                <a:lnTo>
                  <a:pt x="2795282" y="2172462"/>
                </a:lnTo>
                <a:close/>
              </a:path>
            </a:pathLst>
          </a:custGeom>
          <a:solidFill>
            <a:srgbClr val="6E69D4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217" y="1063217"/>
            <a:ext cx="7322840" cy="730973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1096358" y="1059560"/>
            <a:ext cx="1310640" cy="7323455"/>
          </a:xfrm>
          <a:custGeom>
            <a:avLst/>
            <a:gdLst/>
            <a:ahLst/>
            <a:cxnLst/>
            <a:rect l="l" t="t" r="r" b="b"/>
            <a:pathLst>
              <a:path w="1310640" h="7323455">
                <a:moveTo>
                  <a:pt x="718680" y="1579816"/>
                </a:moveTo>
                <a:lnTo>
                  <a:pt x="655066" y="1162342"/>
                </a:lnTo>
                <a:lnTo>
                  <a:pt x="448360" y="698271"/>
                </a:lnTo>
                <a:lnTo>
                  <a:pt x="430504" y="3657"/>
                </a:lnTo>
                <a:lnTo>
                  <a:pt x="391769" y="0"/>
                </a:lnTo>
                <a:lnTo>
                  <a:pt x="408355" y="608444"/>
                </a:lnTo>
                <a:lnTo>
                  <a:pt x="184632" y="106095"/>
                </a:lnTo>
                <a:lnTo>
                  <a:pt x="0" y="36614"/>
                </a:lnTo>
                <a:lnTo>
                  <a:pt x="180708" y="140373"/>
                </a:lnTo>
                <a:lnTo>
                  <a:pt x="412508" y="760615"/>
                </a:lnTo>
                <a:lnTo>
                  <a:pt x="591413" y="7318883"/>
                </a:lnTo>
                <a:lnTo>
                  <a:pt x="618782" y="7322845"/>
                </a:lnTo>
                <a:lnTo>
                  <a:pt x="452742" y="868248"/>
                </a:lnTo>
                <a:lnTo>
                  <a:pt x="718680" y="1579816"/>
                </a:lnTo>
                <a:close/>
              </a:path>
              <a:path w="1310640" h="7323455">
                <a:moveTo>
                  <a:pt x="1227670" y="6387795"/>
                </a:moveTo>
                <a:lnTo>
                  <a:pt x="1107160" y="7183374"/>
                </a:lnTo>
                <a:lnTo>
                  <a:pt x="1014209" y="7289889"/>
                </a:lnTo>
                <a:lnTo>
                  <a:pt x="1160729" y="7140892"/>
                </a:lnTo>
                <a:lnTo>
                  <a:pt x="1227670" y="6387795"/>
                </a:lnTo>
                <a:close/>
              </a:path>
              <a:path w="1310640" h="7323455">
                <a:moveTo>
                  <a:pt x="1310106" y="5460517"/>
                </a:moveTo>
                <a:lnTo>
                  <a:pt x="876325" y="2614218"/>
                </a:lnTo>
                <a:lnTo>
                  <a:pt x="1267790" y="5936539"/>
                </a:lnTo>
                <a:lnTo>
                  <a:pt x="1310106" y="5460517"/>
                </a:lnTo>
                <a:close/>
              </a:path>
            </a:pathLst>
          </a:custGeom>
          <a:solidFill>
            <a:srgbClr val="6E69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2738" y="1164215"/>
            <a:ext cx="7312997" cy="711200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923068" y="1068996"/>
            <a:ext cx="2795905" cy="7251700"/>
          </a:xfrm>
          <a:custGeom>
            <a:avLst/>
            <a:gdLst/>
            <a:ahLst/>
            <a:cxnLst/>
            <a:rect l="l" t="t" r="r" b="b"/>
            <a:pathLst>
              <a:path w="2795904" h="7251700">
                <a:moveTo>
                  <a:pt x="1585175" y="2837561"/>
                </a:moveTo>
                <a:lnTo>
                  <a:pt x="1215961" y="5935408"/>
                </a:lnTo>
                <a:lnTo>
                  <a:pt x="1302359" y="6598412"/>
                </a:lnTo>
                <a:lnTo>
                  <a:pt x="1585175" y="2837561"/>
                </a:lnTo>
                <a:close/>
              </a:path>
              <a:path w="2795904" h="7251700">
                <a:moveTo>
                  <a:pt x="1961413" y="0"/>
                </a:moveTo>
                <a:lnTo>
                  <a:pt x="1917446" y="49771"/>
                </a:lnTo>
                <a:lnTo>
                  <a:pt x="1914169" y="77266"/>
                </a:lnTo>
                <a:lnTo>
                  <a:pt x="1961413" y="0"/>
                </a:lnTo>
                <a:close/>
              </a:path>
              <a:path w="2795904" h="7251700">
                <a:moveTo>
                  <a:pt x="2795295" y="166319"/>
                </a:moveTo>
                <a:lnTo>
                  <a:pt x="2492591" y="145211"/>
                </a:lnTo>
                <a:lnTo>
                  <a:pt x="2020735" y="390372"/>
                </a:lnTo>
                <a:lnTo>
                  <a:pt x="1853044" y="590054"/>
                </a:lnTo>
                <a:lnTo>
                  <a:pt x="1744459" y="719353"/>
                </a:lnTo>
                <a:lnTo>
                  <a:pt x="1666875" y="811745"/>
                </a:lnTo>
                <a:lnTo>
                  <a:pt x="1749056" y="658177"/>
                </a:lnTo>
                <a:lnTo>
                  <a:pt x="1788947" y="583666"/>
                </a:lnTo>
                <a:lnTo>
                  <a:pt x="1809318" y="558266"/>
                </a:lnTo>
                <a:lnTo>
                  <a:pt x="1849983" y="482066"/>
                </a:lnTo>
                <a:lnTo>
                  <a:pt x="1868716" y="458597"/>
                </a:lnTo>
                <a:lnTo>
                  <a:pt x="1890522" y="431266"/>
                </a:lnTo>
                <a:lnTo>
                  <a:pt x="1910727" y="393166"/>
                </a:lnTo>
                <a:lnTo>
                  <a:pt x="1990979" y="291566"/>
                </a:lnTo>
                <a:lnTo>
                  <a:pt x="2010879" y="266166"/>
                </a:lnTo>
                <a:lnTo>
                  <a:pt x="2030704" y="253466"/>
                </a:lnTo>
                <a:lnTo>
                  <a:pt x="2070087" y="202666"/>
                </a:lnTo>
                <a:lnTo>
                  <a:pt x="2109101" y="177266"/>
                </a:lnTo>
                <a:lnTo>
                  <a:pt x="2128443" y="151866"/>
                </a:lnTo>
                <a:lnTo>
                  <a:pt x="2204694" y="101066"/>
                </a:lnTo>
                <a:lnTo>
                  <a:pt x="2223427" y="88366"/>
                </a:lnTo>
                <a:lnTo>
                  <a:pt x="2242032" y="88366"/>
                </a:lnTo>
                <a:lnTo>
                  <a:pt x="2260498" y="75666"/>
                </a:lnTo>
                <a:lnTo>
                  <a:pt x="2278799" y="75666"/>
                </a:lnTo>
                <a:lnTo>
                  <a:pt x="2296960" y="62966"/>
                </a:lnTo>
                <a:lnTo>
                  <a:pt x="2334882" y="62966"/>
                </a:lnTo>
                <a:lnTo>
                  <a:pt x="2317318" y="50266"/>
                </a:lnTo>
                <a:lnTo>
                  <a:pt x="2299551" y="50266"/>
                </a:lnTo>
                <a:lnTo>
                  <a:pt x="2281618" y="62966"/>
                </a:lnTo>
                <a:lnTo>
                  <a:pt x="2245207" y="62966"/>
                </a:lnTo>
                <a:lnTo>
                  <a:pt x="2226754" y="75666"/>
                </a:lnTo>
                <a:lnTo>
                  <a:pt x="2208149" y="75666"/>
                </a:lnTo>
                <a:lnTo>
                  <a:pt x="2151430" y="113766"/>
                </a:lnTo>
                <a:lnTo>
                  <a:pt x="2073935" y="164566"/>
                </a:lnTo>
                <a:lnTo>
                  <a:pt x="2054275" y="189966"/>
                </a:lnTo>
                <a:lnTo>
                  <a:pt x="2034501" y="202666"/>
                </a:lnTo>
                <a:lnTo>
                  <a:pt x="2014626" y="228066"/>
                </a:lnTo>
                <a:lnTo>
                  <a:pt x="1994662" y="240766"/>
                </a:lnTo>
                <a:lnTo>
                  <a:pt x="1954479" y="291566"/>
                </a:lnTo>
                <a:lnTo>
                  <a:pt x="1877085" y="388353"/>
                </a:lnTo>
                <a:lnTo>
                  <a:pt x="1873237" y="393166"/>
                </a:lnTo>
                <a:lnTo>
                  <a:pt x="1852777" y="431266"/>
                </a:lnTo>
                <a:lnTo>
                  <a:pt x="1832267" y="456666"/>
                </a:lnTo>
                <a:lnTo>
                  <a:pt x="1811731" y="494766"/>
                </a:lnTo>
                <a:lnTo>
                  <a:pt x="1791144" y="520166"/>
                </a:lnTo>
                <a:lnTo>
                  <a:pt x="1754327" y="588137"/>
                </a:lnTo>
                <a:lnTo>
                  <a:pt x="1729244" y="634466"/>
                </a:lnTo>
                <a:lnTo>
                  <a:pt x="1708581" y="659866"/>
                </a:lnTo>
                <a:lnTo>
                  <a:pt x="1687918" y="697966"/>
                </a:lnTo>
                <a:lnTo>
                  <a:pt x="1667243" y="748766"/>
                </a:lnTo>
                <a:lnTo>
                  <a:pt x="1605292" y="863066"/>
                </a:lnTo>
                <a:lnTo>
                  <a:pt x="1587995" y="905675"/>
                </a:lnTo>
                <a:lnTo>
                  <a:pt x="1267079" y="1287830"/>
                </a:lnTo>
                <a:lnTo>
                  <a:pt x="470750" y="2988830"/>
                </a:lnTo>
                <a:lnTo>
                  <a:pt x="0" y="5078704"/>
                </a:lnTo>
                <a:lnTo>
                  <a:pt x="41935" y="6367945"/>
                </a:lnTo>
                <a:lnTo>
                  <a:pt x="269481" y="6923443"/>
                </a:lnTo>
                <a:lnTo>
                  <a:pt x="531050" y="7129437"/>
                </a:lnTo>
                <a:lnTo>
                  <a:pt x="587463" y="7148639"/>
                </a:lnTo>
                <a:lnTo>
                  <a:pt x="318084" y="6959054"/>
                </a:lnTo>
                <a:lnTo>
                  <a:pt x="79717" y="6421183"/>
                </a:lnTo>
                <a:lnTo>
                  <a:pt x="21856" y="5148402"/>
                </a:lnTo>
                <a:lnTo>
                  <a:pt x="411708" y="3256559"/>
                </a:lnTo>
                <a:lnTo>
                  <a:pt x="1265948" y="1344180"/>
                </a:lnTo>
                <a:lnTo>
                  <a:pt x="1540040" y="1009281"/>
                </a:lnTo>
                <a:lnTo>
                  <a:pt x="1523047" y="1040866"/>
                </a:lnTo>
                <a:lnTo>
                  <a:pt x="1482178" y="1142466"/>
                </a:lnTo>
                <a:lnTo>
                  <a:pt x="1441538" y="1244066"/>
                </a:lnTo>
                <a:lnTo>
                  <a:pt x="1421320" y="1282166"/>
                </a:lnTo>
                <a:lnTo>
                  <a:pt x="1401178" y="1345666"/>
                </a:lnTo>
                <a:lnTo>
                  <a:pt x="1381125" y="1396466"/>
                </a:lnTo>
                <a:lnTo>
                  <a:pt x="1361160" y="1447266"/>
                </a:lnTo>
                <a:lnTo>
                  <a:pt x="1341285" y="1498066"/>
                </a:lnTo>
                <a:lnTo>
                  <a:pt x="1321511" y="1548866"/>
                </a:lnTo>
                <a:lnTo>
                  <a:pt x="1301838" y="1612366"/>
                </a:lnTo>
                <a:lnTo>
                  <a:pt x="1282268" y="1663166"/>
                </a:lnTo>
                <a:lnTo>
                  <a:pt x="1262824" y="1726666"/>
                </a:lnTo>
                <a:lnTo>
                  <a:pt x="1243507" y="1777466"/>
                </a:lnTo>
                <a:lnTo>
                  <a:pt x="1224318" y="1840966"/>
                </a:lnTo>
                <a:lnTo>
                  <a:pt x="1205255" y="1891766"/>
                </a:lnTo>
                <a:lnTo>
                  <a:pt x="1186345" y="1955266"/>
                </a:lnTo>
                <a:lnTo>
                  <a:pt x="1167574" y="2018766"/>
                </a:lnTo>
                <a:lnTo>
                  <a:pt x="1148956" y="2082266"/>
                </a:lnTo>
                <a:lnTo>
                  <a:pt x="1130490" y="2133066"/>
                </a:lnTo>
                <a:lnTo>
                  <a:pt x="1112202" y="2196566"/>
                </a:lnTo>
                <a:lnTo>
                  <a:pt x="1094066" y="2260066"/>
                </a:lnTo>
                <a:lnTo>
                  <a:pt x="1076121" y="2323566"/>
                </a:lnTo>
                <a:lnTo>
                  <a:pt x="1058354" y="2387066"/>
                </a:lnTo>
                <a:lnTo>
                  <a:pt x="1040765" y="2450566"/>
                </a:lnTo>
                <a:lnTo>
                  <a:pt x="1023378" y="2526766"/>
                </a:lnTo>
                <a:lnTo>
                  <a:pt x="1006182" y="2590266"/>
                </a:lnTo>
                <a:lnTo>
                  <a:pt x="989203" y="2653766"/>
                </a:lnTo>
                <a:lnTo>
                  <a:pt x="972426" y="2717266"/>
                </a:lnTo>
                <a:lnTo>
                  <a:pt x="955865" y="2793466"/>
                </a:lnTo>
                <a:lnTo>
                  <a:pt x="939533" y="2856966"/>
                </a:lnTo>
                <a:lnTo>
                  <a:pt x="923429" y="2920466"/>
                </a:lnTo>
                <a:lnTo>
                  <a:pt x="907554" y="2996666"/>
                </a:lnTo>
                <a:lnTo>
                  <a:pt x="891921" y="3060166"/>
                </a:lnTo>
                <a:lnTo>
                  <a:pt x="876528" y="3136366"/>
                </a:lnTo>
                <a:lnTo>
                  <a:pt x="861390" y="3212566"/>
                </a:lnTo>
                <a:lnTo>
                  <a:pt x="846518" y="3276066"/>
                </a:lnTo>
                <a:lnTo>
                  <a:pt x="831900" y="3352266"/>
                </a:lnTo>
                <a:lnTo>
                  <a:pt x="817549" y="3415766"/>
                </a:lnTo>
                <a:lnTo>
                  <a:pt x="803478" y="3491966"/>
                </a:lnTo>
                <a:lnTo>
                  <a:pt x="789762" y="3568166"/>
                </a:lnTo>
                <a:lnTo>
                  <a:pt x="776439" y="3644366"/>
                </a:lnTo>
                <a:lnTo>
                  <a:pt x="763524" y="3707866"/>
                </a:lnTo>
                <a:lnTo>
                  <a:pt x="751014" y="3784066"/>
                </a:lnTo>
                <a:lnTo>
                  <a:pt x="738924" y="3847566"/>
                </a:lnTo>
                <a:lnTo>
                  <a:pt x="727227" y="3923766"/>
                </a:lnTo>
                <a:lnTo>
                  <a:pt x="715937" y="3999966"/>
                </a:lnTo>
                <a:lnTo>
                  <a:pt x="705040" y="4063466"/>
                </a:lnTo>
                <a:lnTo>
                  <a:pt x="694563" y="4139666"/>
                </a:lnTo>
                <a:lnTo>
                  <a:pt x="684479" y="4203166"/>
                </a:lnTo>
                <a:lnTo>
                  <a:pt x="674801" y="4266666"/>
                </a:lnTo>
                <a:lnTo>
                  <a:pt x="665518" y="4342866"/>
                </a:lnTo>
                <a:lnTo>
                  <a:pt x="656640" y="4406366"/>
                </a:lnTo>
                <a:lnTo>
                  <a:pt x="648157" y="4482566"/>
                </a:lnTo>
                <a:lnTo>
                  <a:pt x="640080" y="4546066"/>
                </a:lnTo>
                <a:lnTo>
                  <a:pt x="632396" y="4609566"/>
                </a:lnTo>
                <a:lnTo>
                  <a:pt x="625106" y="4673066"/>
                </a:lnTo>
                <a:lnTo>
                  <a:pt x="618223" y="4736566"/>
                </a:lnTo>
                <a:lnTo>
                  <a:pt x="611733" y="4812766"/>
                </a:lnTo>
                <a:lnTo>
                  <a:pt x="605637" y="4876266"/>
                </a:lnTo>
                <a:lnTo>
                  <a:pt x="599935" y="4939766"/>
                </a:lnTo>
                <a:lnTo>
                  <a:pt x="594626" y="5003266"/>
                </a:lnTo>
                <a:lnTo>
                  <a:pt x="589711" y="5066766"/>
                </a:lnTo>
                <a:lnTo>
                  <a:pt x="585190" y="5130266"/>
                </a:lnTo>
                <a:lnTo>
                  <a:pt x="581063" y="5193766"/>
                </a:lnTo>
                <a:lnTo>
                  <a:pt x="577329" y="5244566"/>
                </a:lnTo>
                <a:lnTo>
                  <a:pt x="573976" y="5308066"/>
                </a:lnTo>
                <a:lnTo>
                  <a:pt x="571017" y="5371566"/>
                </a:lnTo>
                <a:lnTo>
                  <a:pt x="568452" y="5422366"/>
                </a:lnTo>
                <a:lnTo>
                  <a:pt x="566280" y="5485866"/>
                </a:lnTo>
                <a:lnTo>
                  <a:pt x="564489" y="5549366"/>
                </a:lnTo>
                <a:lnTo>
                  <a:pt x="563079" y="5600166"/>
                </a:lnTo>
                <a:lnTo>
                  <a:pt x="562063" y="5663666"/>
                </a:lnTo>
                <a:lnTo>
                  <a:pt x="561441" y="5714466"/>
                </a:lnTo>
                <a:lnTo>
                  <a:pt x="561187" y="5765266"/>
                </a:lnTo>
                <a:lnTo>
                  <a:pt x="561327" y="5828766"/>
                </a:lnTo>
                <a:lnTo>
                  <a:pt x="561860" y="5879566"/>
                </a:lnTo>
                <a:lnTo>
                  <a:pt x="562762" y="5930366"/>
                </a:lnTo>
                <a:lnTo>
                  <a:pt x="564057" y="5981166"/>
                </a:lnTo>
                <a:lnTo>
                  <a:pt x="565721" y="6031966"/>
                </a:lnTo>
                <a:lnTo>
                  <a:pt x="567778" y="6082766"/>
                </a:lnTo>
                <a:lnTo>
                  <a:pt x="570217" y="6133566"/>
                </a:lnTo>
                <a:lnTo>
                  <a:pt x="573024" y="6184366"/>
                </a:lnTo>
                <a:lnTo>
                  <a:pt x="576224" y="6222466"/>
                </a:lnTo>
                <a:lnTo>
                  <a:pt x="579793" y="6273266"/>
                </a:lnTo>
                <a:lnTo>
                  <a:pt x="583742" y="6324066"/>
                </a:lnTo>
                <a:lnTo>
                  <a:pt x="588073" y="6362166"/>
                </a:lnTo>
                <a:lnTo>
                  <a:pt x="592772" y="6412966"/>
                </a:lnTo>
                <a:lnTo>
                  <a:pt x="597852" y="6451066"/>
                </a:lnTo>
                <a:lnTo>
                  <a:pt x="603300" y="6489166"/>
                </a:lnTo>
                <a:lnTo>
                  <a:pt x="609130" y="6539966"/>
                </a:lnTo>
                <a:lnTo>
                  <a:pt x="615340" y="6578066"/>
                </a:lnTo>
                <a:lnTo>
                  <a:pt x="621919" y="6616166"/>
                </a:lnTo>
                <a:lnTo>
                  <a:pt x="628865" y="6654266"/>
                </a:lnTo>
                <a:lnTo>
                  <a:pt x="636181" y="6692366"/>
                </a:lnTo>
                <a:lnTo>
                  <a:pt x="643877" y="6730466"/>
                </a:lnTo>
                <a:lnTo>
                  <a:pt x="651941" y="6755866"/>
                </a:lnTo>
                <a:lnTo>
                  <a:pt x="660374" y="6793966"/>
                </a:lnTo>
                <a:lnTo>
                  <a:pt x="669175" y="6832066"/>
                </a:lnTo>
                <a:lnTo>
                  <a:pt x="678345" y="6857466"/>
                </a:lnTo>
                <a:lnTo>
                  <a:pt x="687882" y="6882866"/>
                </a:lnTo>
                <a:lnTo>
                  <a:pt x="697776" y="6920966"/>
                </a:lnTo>
                <a:lnTo>
                  <a:pt x="718693" y="6971766"/>
                </a:lnTo>
                <a:lnTo>
                  <a:pt x="741057" y="7022566"/>
                </a:lnTo>
                <a:lnTo>
                  <a:pt x="764882" y="7073366"/>
                </a:lnTo>
                <a:lnTo>
                  <a:pt x="777328" y="7086066"/>
                </a:lnTo>
                <a:lnTo>
                  <a:pt x="790143" y="7111466"/>
                </a:lnTo>
                <a:lnTo>
                  <a:pt x="816864" y="7149566"/>
                </a:lnTo>
                <a:lnTo>
                  <a:pt x="859637" y="7187666"/>
                </a:lnTo>
                <a:lnTo>
                  <a:pt x="889927" y="7213066"/>
                </a:lnTo>
                <a:lnTo>
                  <a:pt x="921664" y="7238466"/>
                </a:lnTo>
                <a:lnTo>
                  <a:pt x="938060" y="7238466"/>
                </a:lnTo>
                <a:lnTo>
                  <a:pt x="954811" y="7251166"/>
                </a:lnTo>
                <a:lnTo>
                  <a:pt x="971003" y="7251166"/>
                </a:lnTo>
                <a:lnTo>
                  <a:pt x="954608" y="7238466"/>
                </a:lnTo>
                <a:lnTo>
                  <a:pt x="938568" y="7238466"/>
                </a:lnTo>
                <a:lnTo>
                  <a:pt x="922883" y="7225766"/>
                </a:lnTo>
                <a:lnTo>
                  <a:pt x="892581" y="7200366"/>
                </a:lnTo>
                <a:lnTo>
                  <a:pt x="863714" y="7174966"/>
                </a:lnTo>
                <a:lnTo>
                  <a:pt x="836282" y="7136866"/>
                </a:lnTo>
                <a:lnTo>
                  <a:pt x="823099" y="7124166"/>
                </a:lnTo>
                <a:lnTo>
                  <a:pt x="810285" y="7098766"/>
                </a:lnTo>
                <a:lnTo>
                  <a:pt x="797826" y="7073366"/>
                </a:lnTo>
                <a:lnTo>
                  <a:pt x="785736" y="7060666"/>
                </a:lnTo>
                <a:lnTo>
                  <a:pt x="762647" y="7009866"/>
                </a:lnTo>
                <a:lnTo>
                  <a:pt x="741006" y="6959066"/>
                </a:lnTo>
                <a:lnTo>
                  <a:pt x="730732" y="6920966"/>
                </a:lnTo>
                <a:lnTo>
                  <a:pt x="720826" y="6895566"/>
                </a:lnTo>
                <a:lnTo>
                  <a:pt x="711288" y="6870166"/>
                </a:lnTo>
                <a:lnTo>
                  <a:pt x="702119" y="6832066"/>
                </a:lnTo>
                <a:lnTo>
                  <a:pt x="693318" y="6806666"/>
                </a:lnTo>
                <a:lnTo>
                  <a:pt x="684885" y="6768566"/>
                </a:lnTo>
                <a:lnTo>
                  <a:pt x="676833" y="6730466"/>
                </a:lnTo>
                <a:lnTo>
                  <a:pt x="669137" y="6692366"/>
                </a:lnTo>
                <a:lnTo>
                  <a:pt x="661822" y="6666966"/>
                </a:lnTo>
                <a:lnTo>
                  <a:pt x="654862" y="6628866"/>
                </a:lnTo>
                <a:lnTo>
                  <a:pt x="648296" y="6578066"/>
                </a:lnTo>
                <a:lnTo>
                  <a:pt x="642086" y="6539966"/>
                </a:lnTo>
                <a:lnTo>
                  <a:pt x="636257" y="6501866"/>
                </a:lnTo>
                <a:lnTo>
                  <a:pt x="630809" y="6463766"/>
                </a:lnTo>
                <a:lnTo>
                  <a:pt x="625729" y="6412966"/>
                </a:lnTo>
                <a:lnTo>
                  <a:pt x="621017" y="6374866"/>
                </a:lnTo>
                <a:lnTo>
                  <a:pt x="616699" y="6324066"/>
                </a:lnTo>
                <a:lnTo>
                  <a:pt x="612749" y="6285966"/>
                </a:lnTo>
                <a:lnTo>
                  <a:pt x="609168" y="6235166"/>
                </a:lnTo>
                <a:lnTo>
                  <a:pt x="605980" y="6184366"/>
                </a:lnTo>
                <a:lnTo>
                  <a:pt x="603161" y="6133566"/>
                </a:lnTo>
                <a:lnTo>
                  <a:pt x="600735" y="6095466"/>
                </a:lnTo>
                <a:lnTo>
                  <a:pt x="598678" y="6044666"/>
                </a:lnTo>
                <a:lnTo>
                  <a:pt x="597001" y="5993866"/>
                </a:lnTo>
                <a:lnTo>
                  <a:pt x="595718" y="5943066"/>
                </a:lnTo>
                <a:lnTo>
                  <a:pt x="594804" y="5879566"/>
                </a:lnTo>
                <a:lnTo>
                  <a:pt x="594283" y="5828766"/>
                </a:lnTo>
                <a:lnTo>
                  <a:pt x="594207" y="5765266"/>
                </a:lnTo>
                <a:lnTo>
                  <a:pt x="594385" y="5727166"/>
                </a:lnTo>
                <a:lnTo>
                  <a:pt x="595020" y="5663666"/>
                </a:lnTo>
                <a:lnTo>
                  <a:pt x="596036" y="5612866"/>
                </a:lnTo>
                <a:lnTo>
                  <a:pt x="597433" y="5549366"/>
                </a:lnTo>
                <a:lnTo>
                  <a:pt x="599224" y="5498566"/>
                </a:lnTo>
                <a:lnTo>
                  <a:pt x="601408" y="5435066"/>
                </a:lnTo>
                <a:lnTo>
                  <a:pt x="603973" y="5371566"/>
                </a:lnTo>
                <a:lnTo>
                  <a:pt x="606933" y="5320766"/>
                </a:lnTo>
                <a:lnTo>
                  <a:pt x="610273" y="5257266"/>
                </a:lnTo>
                <a:lnTo>
                  <a:pt x="614019" y="5193766"/>
                </a:lnTo>
                <a:lnTo>
                  <a:pt x="618147" y="5130266"/>
                </a:lnTo>
                <a:lnTo>
                  <a:pt x="622668" y="5066766"/>
                </a:lnTo>
                <a:lnTo>
                  <a:pt x="627583" y="5003266"/>
                </a:lnTo>
                <a:lnTo>
                  <a:pt x="632891" y="4939766"/>
                </a:lnTo>
                <a:lnTo>
                  <a:pt x="638594" y="4876266"/>
                </a:lnTo>
                <a:lnTo>
                  <a:pt x="644690" y="4812766"/>
                </a:lnTo>
                <a:lnTo>
                  <a:pt x="651179" y="4749266"/>
                </a:lnTo>
                <a:lnTo>
                  <a:pt x="658063" y="4685766"/>
                </a:lnTo>
                <a:lnTo>
                  <a:pt x="665353" y="4622266"/>
                </a:lnTo>
                <a:lnTo>
                  <a:pt x="673036" y="4546066"/>
                </a:lnTo>
                <a:lnTo>
                  <a:pt x="681113" y="4482566"/>
                </a:lnTo>
                <a:lnTo>
                  <a:pt x="689597" y="4419066"/>
                </a:lnTo>
                <a:lnTo>
                  <a:pt x="698474" y="4342866"/>
                </a:lnTo>
                <a:lnTo>
                  <a:pt x="707745" y="4279366"/>
                </a:lnTo>
                <a:lnTo>
                  <a:pt x="717435" y="4215866"/>
                </a:lnTo>
                <a:lnTo>
                  <a:pt x="727506" y="4139666"/>
                </a:lnTo>
                <a:lnTo>
                  <a:pt x="737997" y="4076166"/>
                </a:lnTo>
                <a:lnTo>
                  <a:pt x="748880" y="3999966"/>
                </a:lnTo>
                <a:lnTo>
                  <a:pt x="760171" y="3936466"/>
                </a:lnTo>
                <a:lnTo>
                  <a:pt x="771867" y="3860266"/>
                </a:lnTo>
                <a:lnTo>
                  <a:pt x="783971" y="3784066"/>
                </a:lnTo>
                <a:lnTo>
                  <a:pt x="796480" y="3720566"/>
                </a:lnTo>
                <a:lnTo>
                  <a:pt x="809383" y="3644366"/>
                </a:lnTo>
                <a:lnTo>
                  <a:pt x="822706" y="3568166"/>
                </a:lnTo>
                <a:lnTo>
                  <a:pt x="836434" y="3504666"/>
                </a:lnTo>
                <a:lnTo>
                  <a:pt x="850328" y="3428466"/>
                </a:lnTo>
                <a:lnTo>
                  <a:pt x="864501" y="3352266"/>
                </a:lnTo>
                <a:lnTo>
                  <a:pt x="878916" y="3288766"/>
                </a:lnTo>
                <a:lnTo>
                  <a:pt x="893597" y="3212566"/>
                </a:lnTo>
                <a:lnTo>
                  <a:pt x="908532" y="3149066"/>
                </a:lnTo>
                <a:lnTo>
                  <a:pt x="923696" y="3072866"/>
                </a:lnTo>
                <a:lnTo>
                  <a:pt x="939101" y="3009366"/>
                </a:lnTo>
                <a:lnTo>
                  <a:pt x="954747" y="2945866"/>
                </a:lnTo>
                <a:lnTo>
                  <a:pt x="970610" y="2869666"/>
                </a:lnTo>
                <a:lnTo>
                  <a:pt x="986701" y="2806166"/>
                </a:lnTo>
                <a:lnTo>
                  <a:pt x="1003007" y="2742666"/>
                </a:lnTo>
                <a:lnTo>
                  <a:pt x="1019517" y="2666466"/>
                </a:lnTo>
                <a:lnTo>
                  <a:pt x="1036243" y="2602966"/>
                </a:lnTo>
                <a:lnTo>
                  <a:pt x="1053160" y="2539466"/>
                </a:lnTo>
                <a:lnTo>
                  <a:pt x="1070267" y="2475966"/>
                </a:lnTo>
                <a:lnTo>
                  <a:pt x="1087564" y="2412466"/>
                </a:lnTo>
                <a:lnTo>
                  <a:pt x="1105052" y="2348966"/>
                </a:lnTo>
                <a:lnTo>
                  <a:pt x="1122718" y="2285466"/>
                </a:lnTo>
                <a:lnTo>
                  <a:pt x="1140548" y="2221966"/>
                </a:lnTo>
                <a:lnTo>
                  <a:pt x="1158544" y="2158466"/>
                </a:lnTo>
                <a:lnTo>
                  <a:pt x="1176693" y="2094966"/>
                </a:lnTo>
                <a:lnTo>
                  <a:pt x="1195006" y="2044166"/>
                </a:lnTo>
                <a:lnTo>
                  <a:pt x="1213472" y="1980666"/>
                </a:lnTo>
                <a:lnTo>
                  <a:pt x="1232077" y="1917166"/>
                </a:lnTo>
                <a:lnTo>
                  <a:pt x="1250823" y="1866366"/>
                </a:lnTo>
                <a:lnTo>
                  <a:pt x="1269695" y="1802866"/>
                </a:lnTo>
                <a:lnTo>
                  <a:pt x="1288694" y="1752066"/>
                </a:lnTo>
                <a:lnTo>
                  <a:pt x="1307820" y="1688566"/>
                </a:lnTo>
                <a:lnTo>
                  <a:pt x="1327061" y="1637766"/>
                </a:lnTo>
                <a:lnTo>
                  <a:pt x="1346415" y="1574266"/>
                </a:lnTo>
                <a:lnTo>
                  <a:pt x="1365872" y="1523466"/>
                </a:lnTo>
                <a:lnTo>
                  <a:pt x="1385430" y="1472666"/>
                </a:lnTo>
                <a:lnTo>
                  <a:pt x="1405077" y="1421866"/>
                </a:lnTo>
                <a:lnTo>
                  <a:pt x="1424825" y="1371066"/>
                </a:lnTo>
                <a:lnTo>
                  <a:pt x="1464538" y="1269466"/>
                </a:lnTo>
                <a:lnTo>
                  <a:pt x="1504556" y="1167866"/>
                </a:lnTo>
                <a:lnTo>
                  <a:pt x="1524647" y="1117066"/>
                </a:lnTo>
                <a:lnTo>
                  <a:pt x="1544802" y="1078966"/>
                </a:lnTo>
                <a:lnTo>
                  <a:pt x="1565008" y="1028166"/>
                </a:lnTo>
                <a:lnTo>
                  <a:pt x="1585252" y="990066"/>
                </a:lnTo>
                <a:lnTo>
                  <a:pt x="1605546" y="939266"/>
                </a:lnTo>
                <a:lnTo>
                  <a:pt x="1620888" y="910488"/>
                </a:lnTo>
                <a:lnTo>
                  <a:pt x="1741131" y="763562"/>
                </a:lnTo>
                <a:lnTo>
                  <a:pt x="1847913" y="633095"/>
                </a:lnTo>
                <a:lnTo>
                  <a:pt x="2018347" y="424853"/>
                </a:lnTo>
                <a:lnTo>
                  <a:pt x="2491879" y="162140"/>
                </a:lnTo>
                <a:lnTo>
                  <a:pt x="2795295" y="166319"/>
                </a:lnTo>
                <a:close/>
              </a:path>
            </a:pathLst>
          </a:custGeom>
          <a:solidFill>
            <a:srgbClr val="6E69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40217" y="1089059"/>
            <a:ext cx="7430575" cy="7500297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038225" y="1333500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038225" y="1238250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038225" y="1143000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9077325"/>
            <a:ext cx="15721330" cy="9525"/>
          </a:xfrm>
          <a:custGeom>
            <a:avLst/>
            <a:gdLst/>
            <a:ahLst/>
            <a:cxnLst/>
            <a:rect l="l" t="t" r="r" b="b"/>
            <a:pathLst>
              <a:path w="15721330" h="9525">
                <a:moveTo>
                  <a:pt x="0" y="0"/>
                </a:moveTo>
                <a:lnTo>
                  <a:pt x="15721246" y="0"/>
                </a:lnTo>
                <a:lnTo>
                  <a:pt x="15721246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8375" y="1692193"/>
            <a:ext cx="16351250" cy="613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7998"/>
                </a:moveTo>
                <a:lnTo>
                  <a:pt x="0" y="0"/>
                </a:lnTo>
                <a:lnTo>
                  <a:pt x="10286999" y="0"/>
                </a:lnTo>
                <a:lnTo>
                  <a:pt x="10286999" y="18287998"/>
                </a:lnTo>
                <a:lnTo>
                  <a:pt x="0" y="18287998"/>
                </a:lnTo>
                <a:close/>
              </a:path>
            </a:pathLst>
          </a:custGeom>
          <a:solidFill>
            <a:srgbClr val="1B1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49856" y="983916"/>
            <a:ext cx="82295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7766" y="2883421"/>
            <a:ext cx="15612467" cy="516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tasets/grassknoted/asl-alphabet" TargetMode="External"/><Relationship Id="rId3" Type="http://schemas.openxmlformats.org/officeDocument/2006/relationships/hyperlink" Target="https://youtu.be/wa2ARoUUdU8" TargetMode="External"/><Relationship Id="rId4" Type="http://schemas.openxmlformats.org/officeDocument/2006/relationships/hyperlink" Target="https://www.computervision.zone/courses/hand-sign-detection-asl/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375" y="1692193"/>
            <a:ext cx="6263005" cy="6136005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 marR="5080">
              <a:lnSpc>
                <a:spcPts val="15550"/>
              </a:lnSpc>
              <a:spcBef>
                <a:spcPts val="1660"/>
              </a:spcBef>
            </a:pPr>
            <a:r>
              <a:rPr dirty="0" sz="14150" spc="-3075" b="1">
                <a:solidFill>
                  <a:srgbClr val="FFFFFF"/>
                </a:solidFill>
                <a:latin typeface="Trebuchet MS"/>
                <a:cs typeface="Trebuchet MS"/>
              </a:rPr>
              <a:t>HAND </a:t>
            </a:r>
            <a:r>
              <a:rPr dirty="0" sz="14150" spc="-30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150" spc="-2840" b="1">
                <a:solidFill>
                  <a:srgbClr val="FFFFFF"/>
                </a:solidFill>
                <a:latin typeface="Trebuchet MS"/>
                <a:cs typeface="Trebuchet MS"/>
              </a:rPr>
              <a:t>GESTURE </a:t>
            </a:r>
            <a:r>
              <a:rPr dirty="0" sz="14150" spc="-28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150" spc="-294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150" spc="-29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150" spc="-3204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150" spc="-29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150" spc="-268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150" spc="-3204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150" spc="-109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150" spc="-371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150" spc="-267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8134223"/>
            <a:ext cx="637857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43330" algn="l"/>
                <a:tab pos="3841750" algn="l"/>
              </a:tabLst>
            </a:pPr>
            <a:r>
              <a:rPr dirty="0" sz="2900" spc="-35">
                <a:solidFill>
                  <a:srgbClr val="C6C2FF"/>
                </a:solidFill>
                <a:latin typeface="Tahoma"/>
                <a:cs typeface="Tahoma"/>
              </a:rPr>
              <a:t>S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-265">
                <a:solidFill>
                  <a:srgbClr val="C6C2FF"/>
                </a:solidFill>
                <a:latin typeface="Tahoma"/>
                <a:cs typeface="Tahoma"/>
              </a:rPr>
              <a:t>I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195">
                <a:solidFill>
                  <a:srgbClr val="C6C2FF"/>
                </a:solidFill>
                <a:latin typeface="Tahoma"/>
                <a:cs typeface="Tahoma"/>
              </a:rPr>
              <a:t>G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90">
                <a:solidFill>
                  <a:srgbClr val="C6C2FF"/>
                </a:solidFill>
                <a:latin typeface="Tahoma"/>
                <a:cs typeface="Tahoma"/>
              </a:rPr>
              <a:t>N</a:t>
            </a:r>
            <a:r>
              <a:rPr dirty="0" sz="2900">
                <a:solidFill>
                  <a:srgbClr val="C6C2FF"/>
                </a:solidFill>
                <a:latin typeface="Tahoma"/>
                <a:cs typeface="Tahoma"/>
              </a:rPr>
              <a:t>	</a:t>
            </a:r>
            <a:r>
              <a:rPr dirty="0" sz="2900" spc="55">
                <a:solidFill>
                  <a:srgbClr val="C6C2FF"/>
                </a:solidFill>
                <a:latin typeface="Tahoma"/>
                <a:cs typeface="Tahoma"/>
              </a:rPr>
              <a:t>L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35">
                <a:solidFill>
                  <a:srgbClr val="C6C2FF"/>
                </a:solidFill>
                <a:latin typeface="Tahoma"/>
                <a:cs typeface="Tahoma"/>
              </a:rPr>
              <a:t>A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90">
                <a:solidFill>
                  <a:srgbClr val="C6C2FF"/>
                </a:solidFill>
                <a:latin typeface="Tahoma"/>
                <a:cs typeface="Tahoma"/>
              </a:rPr>
              <a:t>N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195">
                <a:solidFill>
                  <a:srgbClr val="C6C2FF"/>
                </a:solidFill>
                <a:latin typeface="Tahoma"/>
                <a:cs typeface="Tahoma"/>
              </a:rPr>
              <a:t>G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40">
                <a:solidFill>
                  <a:srgbClr val="C6C2FF"/>
                </a:solidFill>
                <a:latin typeface="Tahoma"/>
                <a:cs typeface="Tahoma"/>
              </a:rPr>
              <a:t>U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35">
                <a:solidFill>
                  <a:srgbClr val="C6C2FF"/>
                </a:solidFill>
                <a:latin typeface="Tahoma"/>
                <a:cs typeface="Tahoma"/>
              </a:rPr>
              <a:t>A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195">
                <a:solidFill>
                  <a:srgbClr val="C6C2FF"/>
                </a:solidFill>
                <a:latin typeface="Tahoma"/>
                <a:cs typeface="Tahoma"/>
              </a:rPr>
              <a:t>G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55">
                <a:solidFill>
                  <a:srgbClr val="C6C2FF"/>
                </a:solidFill>
                <a:latin typeface="Tahoma"/>
                <a:cs typeface="Tahoma"/>
              </a:rPr>
              <a:t>E</a:t>
            </a:r>
            <a:r>
              <a:rPr dirty="0" sz="2900">
                <a:solidFill>
                  <a:srgbClr val="C6C2FF"/>
                </a:solidFill>
                <a:latin typeface="Tahoma"/>
                <a:cs typeface="Tahoma"/>
              </a:rPr>
              <a:t>	</a:t>
            </a:r>
            <a:r>
              <a:rPr dirty="0" sz="2900" spc="250">
                <a:solidFill>
                  <a:srgbClr val="C6C2FF"/>
                </a:solidFill>
                <a:latin typeface="Tahoma"/>
                <a:cs typeface="Tahoma"/>
              </a:rPr>
              <a:t>D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55">
                <a:solidFill>
                  <a:srgbClr val="C6C2FF"/>
                </a:solidFill>
                <a:latin typeface="Tahoma"/>
                <a:cs typeface="Tahoma"/>
              </a:rPr>
              <a:t>E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5">
                <a:solidFill>
                  <a:srgbClr val="C6C2FF"/>
                </a:solidFill>
                <a:latin typeface="Tahoma"/>
                <a:cs typeface="Tahoma"/>
              </a:rPr>
              <a:t>T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55">
                <a:solidFill>
                  <a:srgbClr val="C6C2FF"/>
                </a:solidFill>
                <a:latin typeface="Tahoma"/>
                <a:cs typeface="Tahoma"/>
              </a:rPr>
              <a:t>E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04">
                <a:solidFill>
                  <a:srgbClr val="C6C2FF"/>
                </a:solidFill>
                <a:latin typeface="Tahoma"/>
                <a:cs typeface="Tahoma"/>
              </a:rPr>
              <a:t>C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5">
                <a:solidFill>
                  <a:srgbClr val="C6C2FF"/>
                </a:solidFill>
                <a:latin typeface="Tahoma"/>
                <a:cs typeface="Tahoma"/>
              </a:rPr>
              <a:t>T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-265">
                <a:solidFill>
                  <a:srgbClr val="C6C2FF"/>
                </a:solidFill>
                <a:latin typeface="Tahoma"/>
                <a:cs typeface="Tahoma"/>
              </a:rPr>
              <a:t>I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80">
                <a:solidFill>
                  <a:srgbClr val="C6C2FF"/>
                </a:solidFill>
                <a:latin typeface="Tahoma"/>
                <a:cs typeface="Tahoma"/>
              </a:rPr>
              <a:t>O</a:t>
            </a:r>
            <a:r>
              <a:rPr dirty="0" sz="2900" spc="-470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2900" spc="290">
                <a:solidFill>
                  <a:srgbClr val="C6C2FF"/>
                </a:solidFill>
                <a:latin typeface="Tahoma"/>
                <a:cs typeface="Tahoma"/>
              </a:rPr>
              <a:t>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136" y="9539655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653316" y="1106409"/>
            <a:ext cx="6959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600" spc="-86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r>
              <a:rPr dirty="0" sz="5600" spc="-182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97573" y="6310933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54566" y="1444769"/>
            <a:ext cx="7393305" cy="7393305"/>
            <a:chOff x="4754566" y="1444769"/>
            <a:chExt cx="7393305" cy="7393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4566" y="1444769"/>
              <a:ext cx="7392676" cy="73926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42009" y="1480311"/>
              <a:ext cx="1310640" cy="7323455"/>
            </a:xfrm>
            <a:custGeom>
              <a:avLst/>
              <a:gdLst/>
              <a:ahLst/>
              <a:cxnLst/>
              <a:rect l="l" t="t" r="r" b="b"/>
              <a:pathLst>
                <a:path w="1310640" h="7323455">
                  <a:moveTo>
                    <a:pt x="295884" y="32956"/>
                  </a:moveTo>
                  <a:lnTo>
                    <a:pt x="149377" y="181952"/>
                  </a:lnTo>
                  <a:lnTo>
                    <a:pt x="81965" y="940193"/>
                  </a:lnTo>
                  <a:lnTo>
                    <a:pt x="202933" y="139839"/>
                  </a:lnTo>
                  <a:lnTo>
                    <a:pt x="295884" y="32956"/>
                  </a:lnTo>
                  <a:close/>
                </a:path>
                <a:path w="1310640" h="7323455">
                  <a:moveTo>
                    <a:pt x="433412" y="4706290"/>
                  </a:moveTo>
                  <a:lnTo>
                    <a:pt x="42164" y="1387932"/>
                  </a:lnTo>
                  <a:lnTo>
                    <a:pt x="0" y="1862328"/>
                  </a:lnTo>
                  <a:lnTo>
                    <a:pt x="433412" y="4706290"/>
                  </a:lnTo>
                  <a:close/>
                </a:path>
                <a:path w="1310640" h="7323455">
                  <a:moveTo>
                    <a:pt x="1310106" y="7286231"/>
                  </a:moveTo>
                  <a:lnTo>
                    <a:pt x="1129398" y="7182472"/>
                  </a:lnTo>
                  <a:lnTo>
                    <a:pt x="897585" y="6562255"/>
                  </a:lnTo>
                  <a:lnTo>
                    <a:pt x="718680" y="3962"/>
                  </a:lnTo>
                  <a:lnTo>
                    <a:pt x="691324" y="0"/>
                  </a:lnTo>
                  <a:lnTo>
                    <a:pt x="857351" y="6454622"/>
                  </a:lnTo>
                  <a:lnTo>
                    <a:pt x="591413" y="5743092"/>
                  </a:lnTo>
                  <a:lnTo>
                    <a:pt x="655040" y="6160503"/>
                  </a:lnTo>
                  <a:lnTo>
                    <a:pt x="861733" y="6624599"/>
                  </a:lnTo>
                  <a:lnTo>
                    <a:pt x="879602" y="7319188"/>
                  </a:lnTo>
                  <a:lnTo>
                    <a:pt x="918337" y="7322845"/>
                  </a:lnTo>
                  <a:lnTo>
                    <a:pt x="901738" y="6714426"/>
                  </a:lnTo>
                  <a:lnTo>
                    <a:pt x="1125461" y="7216749"/>
                  </a:lnTo>
                  <a:lnTo>
                    <a:pt x="1310106" y="7286231"/>
                  </a:lnTo>
                  <a:close/>
                </a:path>
              </a:pathLst>
            </a:custGeom>
            <a:solidFill>
              <a:srgbClr val="6E69D4">
                <a:alpha val="61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2745" y="1586488"/>
              <a:ext cx="7312997" cy="7112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30109" y="1542554"/>
              <a:ext cx="2795905" cy="7200900"/>
            </a:xfrm>
            <a:custGeom>
              <a:avLst/>
              <a:gdLst/>
              <a:ahLst/>
              <a:cxnLst/>
              <a:rect l="l" t="t" r="r" b="b"/>
              <a:pathLst>
                <a:path w="2795904" h="7200900">
                  <a:moveTo>
                    <a:pt x="2795282" y="2172462"/>
                  </a:moveTo>
                  <a:lnTo>
                    <a:pt x="2753347" y="883221"/>
                  </a:lnTo>
                  <a:lnTo>
                    <a:pt x="2525814" y="327723"/>
                  </a:lnTo>
                  <a:lnTo>
                    <a:pt x="2264245" y="121729"/>
                  </a:lnTo>
                  <a:lnTo>
                    <a:pt x="2207831" y="102527"/>
                  </a:lnTo>
                  <a:lnTo>
                    <a:pt x="2477211" y="292112"/>
                  </a:lnTo>
                  <a:lnTo>
                    <a:pt x="2715577" y="829983"/>
                  </a:lnTo>
                  <a:lnTo>
                    <a:pt x="2773438" y="2102764"/>
                  </a:lnTo>
                  <a:lnTo>
                    <a:pt x="2383574" y="3994607"/>
                  </a:lnTo>
                  <a:lnTo>
                    <a:pt x="1529346" y="5906986"/>
                  </a:lnTo>
                  <a:lnTo>
                    <a:pt x="1255217" y="6241923"/>
                  </a:lnTo>
                  <a:lnTo>
                    <a:pt x="1272247" y="6210300"/>
                  </a:lnTo>
                  <a:lnTo>
                    <a:pt x="1313116" y="6108700"/>
                  </a:lnTo>
                  <a:lnTo>
                    <a:pt x="1353756" y="6007100"/>
                  </a:lnTo>
                  <a:lnTo>
                    <a:pt x="1373962" y="5969000"/>
                  </a:lnTo>
                  <a:lnTo>
                    <a:pt x="1394104" y="5905500"/>
                  </a:lnTo>
                  <a:lnTo>
                    <a:pt x="1414157" y="5854700"/>
                  </a:lnTo>
                  <a:lnTo>
                    <a:pt x="1434134" y="5803900"/>
                  </a:lnTo>
                  <a:lnTo>
                    <a:pt x="1454010" y="5753100"/>
                  </a:lnTo>
                  <a:lnTo>
                    <a:pt x="1473784" y="5702300"/>
                  </a:lnTo>
                  <a:lnTo>
                    <a:pt x="1493456" y="5638800"/>
                  </a:lnTo>
                  <a:lnTo>
                    <a:pt x="1513014" y="5588000"/>
                  </a:lnTo>
                  <a:lnTo>
                    <a:pt x="1532458" y="5524500"/>
                  </a:lnTo>
                  <a:lnTo>
                    <a:pt x="1551774" y="5473700"/>
                  </a:lnTo>
                  <a:lnTo>
                    <a:pt x="1570977" y="5410200"/>
                  </a:lnTo>
                  <a:lnTo>
                    <a:pt x="1590027" y="5359400"/>
                  </a:lnTo>
                  <a:lnTo>
                    <a:pt x="1608950" y="5295900"/>
                  </a:lnTo>
                  <a:lnTo>
                    <a:pt x="1627720" y="5232400"/>
                  </a:lnTo>
                  <a:lnTo>
                    <a:pt x="1646339" y="5168900"/>
                  </a:lnTo>
                  <a:lnTo>
                    <a:pt x="1664792" y="5118100"/>
                  </a:lnTo>
                  <a:lnTo>
                    <a:pt x="1683092" y="5054600"/>
                  </a:lnTo>
                  <a:lnTo>
                    <a:pt x="1701215" y="4991100"/>
                  </a:lnTo>
                  <a:lnTo>
                    <a:pt x="1719173" y="4927600"/>
                  </a:lnTo>
                  <a:lnTo>
                    <a:pt x="1736940" y="4864100"/>
                  </a:lnTo>
                  <a:lnTo>
                    <a:pt x="1754517" y="4800600"/>
                  </a:lnTo>
                  <a:lnTo>
                    <a:pt x="1771916" y="4724400"/>
                  </a:lnTo>
                  <a:lnTo>
                    <a:pt x="1789099" y="4660900"/>
                  </a:lnTo>
                  <a:lnTo>
                    <a:pt x="1806092" y="4597400"/>
                  </a:lnTo>
                  <a:lnTo>
                    <a:pt x="1822869" y="4533900"/>
                  </a:lnTo>
                  <a:lnTo>
                    <a:pt x="1839417" y="4457700"/>
                  </a:lnTo>
                  <a:lnTo>
                    <a:pt x="1855762" y="4394200"/>
                  </a:lnTo>
                  <a:lnTo>
                    <a:pt x="1871865" y="4330700"/>
                  </a:lnTo>
                  <a:lnTo>
                    <a:pt x="1887740" y="4254500"/>
                  </a:lnTo>
                  <a:lnTo>
                    <a:pt x="1903374" y="4191000"/>
                  </a:lnTo>
                  <a:lnTo>
                    <a:pt x="1918754" y="4114800"/>
                  </a:lnTo>
                  <a:lnTo>
                    <a:pt x="1933892" y="4038600"/>
                  </a:lnTo>
                  <a:lnTo>
                    <a:pt x="1948776" y="3975100"/>
                  </a:lnTo>
                  <a:lnTo>
                    <a:pt x="1963394" y="3898900"/>
                  </a:lnTo>
                  <a:lnTo>
                    <a:pt x="1977732" y="3835400"/>
                  </a:lnTo>
                  <a:lnTo>
                    <a:pt x="1991804" y="3759200"/>
                  </a:lnTo>
                  <a:lnTo>
                    <a:pt x="2005533" y="3683000"/>
                  </a:lnTo>
                  <a:lnTo>
                    <a:pt x="2018855" y="3606800"/>
                  </a:lnTo>
                  <a:lnTo>
                    <a:pt x="2031771" y="3543300"/>
                  </a:lnTo>
                  <a:lnTo>
                    <a:pt x="2044268" y="3467100"/>
                  </a:lnTo>
                  <a:lnTo>
                    <a:pt x="2056371" y="3403600"/>
                  </a:lnTo>
                  <a:lnTo>
                    <a:pt x="2068068" y="3327400"/>
                  </a:lnTo>
                  <a:lnTo>
                    <a:pt x="2079358" y="3251200"/>
                  </a:lnTo>
                  <a:lnTo>
                    <a:pt x="2090242" y="3187700"/>
                  </a:lnTo>
                  <a:lnTo>
                    <a:pt x="2100732" y="3111500"/>
                  </a:lnTo>
                  <a:lnTo>
                    <a:pt x="2110816" y="3048000"/>
                  </a:lnTo>
                  <a:lnTo>
                    <a:pt x="2120493" y="2984500"/>
                  </a:lnTo>
                  <a:lnTo>
                    <a:pt x="2129777" y="2908300"/>
                  </a:lnTo>
                  <a:lnTo>
                    <a:pt x="2138654" y="2844800"/>
                  </a:lnTo>
                  <a:lnTo>
                    <a:pt x="2147125" y="2768600"/>
                  </a:lnTo>
                  <a:lnTo>
                    <a:pt x="2155215" y="2705100"/>
                  </a:lnTo>
                  <a:lnTo>
                    <a:pt x="2162899" y="2641600"/>
                  </a:lnTo>
                  <a:lnTo>
                    <a:pt x="2170176" y="2578100"/>
                  </a:lnTo>
                  <a:lnTo>
                    <a:pt x="2177072" y="2514600"/>
                  </a:lnTo>
                  <a:lnTo>
                    <a:pt x="2183561" y="2438400"/>
                  </a:lnTo>
                  <a:lnTo>
                    <a:pt x="2189657" y="2374900"/>
                  </a:lnTo>
                  <a:lnTo>
                    <a:pt x="2195360" y="2311400"/>
                  </a:lnTo>
                  <a:lnTo>
                    <a:pt x="2200668" y="2247900"/>
                  </a:lnTo>
                  <a:lnTo>
                    <a:pt x="2205583" y="2184400"/>
                  </a:lnTo>
                  <a:lnTo>
                    <a:pt x="2210104" y="2120900"/>
                  </a:lnTo>
                  <a:lnTo>
                    <a:pt x="2214232" y="2057400"/>
                  </a:lnTo>
                  <a:lnTo>
                    <a:pt x="2217966" y="2006600"/>
                  </a:lnTo>
                  <a:lnTo>
                    <a:pt x="2221306" y="1943100"/>
                  </a:lnTo>
                  <a:lnTo>
                    <a:pt x="2224265" y="1879600"/>
                  </a:lnTo>
                  <a:lnTo>
                    <a:pt x="2226830" y="1828800"/>
                  </a:lnTo>
                  <a:lnTo>
                    <a:pt x="2229015" y="1765300"/>
                  </a:lnTo>
                  <a:lnTo>
                    <a:pt x="2230805" y="1701800"/>
                  </a:lnTo>
                  <a:lnTo>
                    <a:pt x="2232202" y="1651000"/>
                  </a:lnTo>
                  <a:lnTo>
                    <a:pt x="2233218" y="1587500"/>
                  </a:lnTo>
                  <a:lnTo>
                    <a:pt x="2233853" y="1536700"/>
                  </a:lnTo>
                  <a:lnTo>
                    <a:pt x="2234095" y="1485900"/>
                  </a:lnTo>
                  <a:lnTo>
                    <a:pt x="2233955" y="1422400"/>
                  </a:lnTo>
                  <a:lnTo>
                    <a:pt x="2233434" y="1371600"/>
                  </a:lnTo>
                  <a:lnTo>
                    <a:pt x="2232520" y="1320800"/>
                  </a:lnTo>
                  <a:lnTo>
                    <a:pt x="2231237" y="1270000"/>
                  </a:lnTo>
                  <a:lnTo>
                    <a:pt x="2229561" y="1219200"/>
                  </a:lnTo>
                  <a:lnTo>
                    <a:pt x="2227516" y="1168400"/>
                  </a:lnTo>
                  <a:lnTo>
                    <a:pt x="2225078" y="1117600"/>
                  </a:lnTo>
                  <a:lnTo>
                    <a:pt x="2222258" y="1066800"/>
                  </a:lnTo>
                  <a:lnTo>
                    <a:pt x="2219071" y="1028700"/>
                  </a:lnTo>
                  <a:lnTo>
                    <a:pt x="2215502" y="977900"/>
                  </a:lnTo>
                  <a:lnTo>
                    <a:pt x="2211552" y="927100"/>
                  </a:lnTo>
                  <a:lnTo>
                    <a:pt x="2207222" y="889000"/>
                  </a:lnTo>
                  <a:lnTo>
                    <a:pt x="2202523" y="838200"/>
                  </a:lnTo>
                  <a:lnTo>
                    <a:pt x="2197443" y="800100"/>
                  </a:lnTo>
                  <a:lnTo>
                    <a:pt x="2191982" y="762000"/>
                  </a:lnTo>
                  <a:lnTo>
                    <a:pt x="2186152" y="711200"/>
                  </a:lnTo>
                  <a:lnTo>
                    <a:pt x="2179955" y="673100"/>
                  </a:lnTo>
                  <a:lnTo>
                    <a:pt x="2173376" y="635000"/>
                  </a:lnTo>
                  <a:lnTo>
                    <a:pt x="2166429" y="596900"/>
                  </a:lnTo>
                  <a:lnTo>
                    <a:pt x="2159101" y="558800"/>
                  </a:lnTo>
                  <a:lnTo>
                    <a:pt x="2151418" y="520700"/>
                  </a:lnTo>
                  <a:lnTo>
                    <a:pt x="2143353" y="495300"/>
                  </a:lnTo>
                  <a:lnTo>
                    <a:pt x="2134920" y="457200"/>
                  </a:lnTo>
                  <a:lnTo>
                    <a:pt x="2126119" y="419100"/>
                  </a:lnTo>
                  <a:lnTo>
                    <a:pt x="2116950" y="393700"/>
                  </a:lnTo>
                  <a:lnTo>
                    <a:pt x="2107412" y="368300"/>
                  </a:lnTo>
                  <a:lnTo>
                    <a:pt x="2097506" y="330200"/>
                  </a:lnTo>
                  <a:lnTo>
                    <a:pt x="2076602" y="279400"/>
                  </a:lnTo>
                  <a:lnTo>
                    <a:pt x="2054237" y="228600"/>
                  </a:lnTo>
                  <a:lnTo>
                    <a:pt x="2030412" y="177800"/>
                  </a:lnTo>
                  <a:lnTo>
                    <a:pt x="2017953" y="165100"/>
                  </a:lnTo>
                  <a:lnTo>
                    <a:pt x="2005139" y="139700"/>
                  </a:lnTo>
                  <a:lnTo>
                    <a:pt x="1978431" y="101600"/>
                  </a:lnTo>
                  <a:lnTo>
                    <a:pt x="1935657" y="63500"/>
                  </a:lnTo>
                  <a:lnTo>
                    <a:pt x="1905355" y="38100"/>
                  </a:lnTo>
                  <a:lnTo>
                    <a:pt x="1873631" y="12700"/>
                  </a:lnTo>
                  <a:lnTo>
                    <a:pt x="1857235" y="12700"/>
                  </a:lnTo>
                  <a:lnTo>
                    <a:pt x="1840484" y="0"/>
                  </a:lnTo>
                  <a:lnTo>
                    <a:pt x="1824278" y="0"/>
                  </a:lnTo>
                  <a:lnTo>
                    <a:pt x="1840674" y="12700"/>
                  </a:lnTo>
                  <a:lnTo>
                    <a:pt x="1856714" y="12700"/>
                  </a:lnTo>
                  <a:lnTo>
                    <a:pt x="1872399" y="25400"/>
                  </a:lnTo>
                  <a:lnTo>
                    <a:pt x="1902701" y="50800"/>
                  </a:lnTo>
                  <a:lnTo>
                    <a:pt x="1931581" y="76200"/>
                  </a:lnTo>
                  <a:lnTo>
                    <a:pt x="1959013" y="114300"/>
                  </a:lnTo>
                  <a:lnTo>
                    <a:pt x="1972183" y="127000"/>
                  </a:lnTo>
                  <a:lnTo>
                    <a:pt x="1985010" y="152400"/>
                  </a:lnTo>
                  <a:lnTo>
                    <a:pt x="1997456" y="177800"/>
                  </a:lnTo>
                  <a:lnTo>
                    <a:pt x="2009559" y="190500"/>
                  </a:lnTo>
                  <a:lnTo>
                    <a:pt x="2032647" y="241300"/>
                  </a:lnTo>
                  <a:lnTo>
                    <a:pt x="2054288" y="292100"/>
                  </a:lnTo>
                  <a:lnTo>
                    <a:pt x="2064562" y="330200"/>
                  </a:lnTo>
                  <a:lnTo>
                    <a:pt x="2074456" y="355600"/>
                  </a:lnTo>
                  <a:lnTo>
                    <a:pt x="2083993" y="381000"/>
                  </a:lnTo>
                  <a:lnTo>
                    <a:pt x="2093163" y="419100"/>
                  </a:lnTo>
                  <a:lnTo>
                    <a:pt x="2101964" y="444500"/>
                  </a:lnTo>
                  <a:lnTo>
                    <a:pt x="2110397" y="482600"/>
                  </a:lnTo>
                  <a:lnTo>
                    <a:pt x="2118461" y="520700"/>
                  </a:lnTo>
                  <a:lnTo>
                    <a:pt x="2126157" y="558800"/>
                  </a:lnTo>
                  <a:lnTo>
                    <a:pt x="2133473" y="584200"/>
                  </a:lnTo>
                  <a:lnTo>
                    <a:pt x="2140420" y="622300"/>
                  </a:lnTo>
                  <a:lnTo>
                    <a:pt x="2146998" y="673100"/>
                  </a:lnTo>
                  <a:lnTo>
                    <a:pt x="2153196" y="711200"/>
                  </a:lnTo>
                  <a:lnTo>
                    <a:pt x="2159025" y="749300"/>
                  </a:lnTo>
                  <a:lnTo>
                    <a:pt x="2164486" y="787400"/>
                  </a:lnTo>
                  <a:lnTo>
                    <a:pt x="2169566" y="838200"/>
                  </a:lnTo>
                  <a:lnTo>
                    <a:pt x="2174265" y="876300"/>
                  </a:lnTo>
                  <a:lnTo>
                    <a:pt x="2178596" y="927100"/>
                  </a:lnTo>
                  <a:lnTo>
                    <a:pt x="2182545" y="965200"/>
                  </a:lnTo>
                  <a:lnTo>
                    <a:pt x="2186114" y="1016000"/>
                  </a:lnTo>
                  <a:lnTo>
                    <a:pt x="2189315" y="1066800"/>
                  </a:lnTo>
                  <a:lnTo>
                    <a:pt x="2192121" y="1117600"/>
                  </a:lnTo>
                  <a:lnTo>
                    <a:pt x="2194560" y="1155700"/>
                  </a:lnTo>
                  <a:lnTo>
                    <a:pt x="2196617" y="1206500"/>
                  </a:lnTo>
                  <a:lnTo>
                    <a:pt x="2198281" y="1257300"/>
                  </a:lnTo>
                  <a:lnTo>
                    <a:pt x="2199576" y="1308100"/>
                  </a:lnTo>
                  <a:lnTo>
                    <a:pt x="2200478" y="1371600"/>
                  </a:lnTo>
                  <a:lnTo>
                    <a:pt x="2200999" y="1422400"/>
                  </a:lnTo>
                  <a:lnTo>
                    <a:pt x="2201087" y="1485900"/>
                  </a:lnTo>
                  <a:lnTo>
                    <a:pt x="2200897" y="1524000"/>
                  </a:lnTo>
                  <a:lnTo>
                    <a:pt x="2200275" y="1587500"/>
                  </a:lnTo>
                  <a:lnTo>
                    <a:pt x="2199259" y="1638300"/>
                  </a:lnTo>
                  <a:lnTo>
                    <a:pt x="2197849" y="1701800"/>
                  </a:lnTo>
                  <a:lnTo>
                    <a:pt x="2196058" y="1752600"/>
                  </a:lnTo>
                  <a:lnTo>
                    <a:pt x="2193887" y="1816100"/>
                  </a:lnTo>
                  <a:lnTo>
                    <a:pt x="2191321" y="1879600"/>
                  </a:lnTo>
                  <a:lnTo>
                    <a:pt x="2188362" y="1930400"/>
                  </a:lnTo>
                  <a:lnTo>
                    <a:pt x="2185009" y="1993900"/>
                  </a:lnTo>
                  <a:lnTo>
                    <a:pt x="2181275" y="2057400"/>
                  </a:lnTo>
                  <a:lnTo>
                    <a:pt x="2177148" y="2120900"/>
                  </a:lnTo>
                  <a:lnTo>
                    <a:pt x="2172627" y="2184400"/>
                  </a:lnTo>
                  <a:lnTo>
                    <a:pt x="2167712" y="2247900"/>
                  </a:lnTo>
                  <a:lnTo>
                    <a:pt x="2162403" y="2311400"/>
                  </a:lnTo>
                  <a:lnTo>
                    <a:pt x="2156701" y="2374900"/>
                  </a:lnTo>
                  <a:lnTo>
                    <a:pt x="2150605" y="2438400"/>
                  </a:lnTo>
                  <a:lnTo>
                    <a:pt x="2144115" y="2501900"/>
                  </a:lnTo>
                  <a:lnTo>
                    <a:pt x="2137232" y="2565400"/>
                  </a:lnTo>
                  <a:lnTo>
                    <a:pt x="2129942" y="2628900"/>
                  </a:lnTo>
                  <a:lnTo>
                    <a:pt x="2122259" y="2705100"/>
                  </a:lnTo>
                  <a:lnTo>
                    <a:pt x="2114181" y="2768600"/>
                  </a:lnTo>
                  <a:lnTo>
                    <a:pt x="2105698" y="2832100"/>
                  </a:lnTo>
                  <a:lnTo>
                    <a:pt x="2096820" y="2908300"/>
                  </a:lnTo>
                  <a:lnTo>
                    <a:pt x="2087537" y="2971800"/>
                  </a:lnTo>
                  <a:lnTo>
                    <a:pt x="2077859" y="3035300"/>
                  </a:lnTo>
                  <a:lnTo>
                    <a:pt x="2067775" y="3111500"/>
                  </a:lnTo>
                  <a:lnTo>
                    <a:pt x="2057298" y="3175000"/>
                  </a:lnTo>
                  <a:lnTo>
                    <a:pt x="2046401" y="3251200"/>
                  </a:lnTo>
                  <a:lnTo>
                    <a:pt x="2035111" y="3314700"/>
                  </a:lnTo>
                  <a:lnTo>
                    <a:pt x="2023414" y="3390900"/>
                  </a:lnTo>
                  <a:lnTo>
                    <a:pt x="2011324" y="3467100"/>
                  </a:lnTo>
                  <a:lnTo>
                    <a:pt x="1998814" y="3530600"/>
                  </a:lnTo>
                  <a:lnTo>
                    <a:pt x="1985899" y="3606800"/>
                  </a:lnTo>
                  <a:lnTo>
                    <a:pt x="1972576" y="3683000"/>
                  </a:lnTo>
                  <a:lnTo>
                    <a:pt x="1958848" y="3746500"/>
                  </a:lnTo>
                  <a:lnTo>
                    <a:pt x="1944954" y="3822700"/>
                  </a:lnTo>
                  <a:lnTo>
                    <a:pt x="1930793" y="3898900"/>
                  </a:lnTo>
                  <a:lnTo>
                    <a:pt x="1916366" y="3962400"/>
                  </a:lnTo>
                  <a:lnTo>
                    <a:pt x="1901685" y="4038600"/>
                  </a:lnTo>
                  <a:lnTo>
                    <a:pt x="1886762" y="4102100"/>
                  </a:lnTo>
                  <a:lnTo>
                    <a:pt x="1871599" y="4178300"/>
                  </a:lnTo>
                  <a:lnTo>
                    <a:pt x="1856181" y="4241800"/>
                  </a:lnTo>
                  <a:lnTo>
                    <a:pt x="1840547" y="4305300"/>
                  </a:lnTo>
                  <a:lnTo>
                    <a:pt x="1824672" y="4381500"/>
                  </a:lnTo>
                  <a:lnTo>
                    <a:pt x="1808594" y="4445000"/>
                  </a:lnTo>
                  <a:lnTo>
                    <a:pt x="1792287" y="4508500"/>
                  </a:lnTo>
                  <a:lnTo>
                    <a:pt x="1775764" y="4584700"/>
                  </a:lnTo>
                  <a:lnTo>
                    <a:pt x="1759051" y="4648200"/>
                  </a:lnTo>
                  <a:lnTo>
                    <a:pt x="1742135" y="4711700"/>
                  </a:lnTo>
                  <a:lnTo>
                    <a:pt x="1725015" y="4775200"/>
                  </a:lnTo>
                  <a:lnTo>
                    <a:pt x="1707718" y="4838700"/>
                  </a:lnTo>
                  <a:lnTo>
                    <a:pt x="1690243" y="4902200"/>
                  </a:lnTo>
                  <a:lnTo>
                    <a:pt x="1672577" y="4965700"/>
                  </a:lnTo>
                  <a:lnTo>
                    <a:pt x="1654746" y="5029200"/>
                  </a:lnTo>
                  <a:lnTo>
                    <a:pt x="1636750" y="5092700"/>
                  </a:lnTo>
                  <a:lnTo>
                    <a:pt x="1618589" y="5156200"/>
                  </a:lnTo>
                  <a:lnTo>
                    <a:pt x="1600276" y="5207000"/>
                  </a:lnTo>
                  <a:lnTo>
                    <a:pt x="1581823" y="5270500"/>
                  </a:lnTo>
                  <a:lnTo>
                    <a:pt x="1563217" y="5334000"/>
                  </a:lnTo>
                  <a:lnTo>
                    <a:pt x="1544472" y="5384800"/>
                  </a:lnTo>
                  <a:lnTo>
                    <a:pt x="1525600" y="5448300"/>
                  </a:lnTo>
                  <a:lnTo>
                    <a:pt x="1506588" y="5499100"/>
                  </a:lnTo>
                  <a:lnTo>
                    <a:pt x="1487462" y="5562600"/>
                  </a:lnTo>
                  <a:lnTo>
                    <a:pt x="1468221" y="5613400"/>
                  </a:lnTo>
                  <a:lnTo>
                    <a:pt x="1448866" y="5676900"/>
                  </a:lnTo>
                  <a:lnTo>
                    <a:pt x="1429410" y="5727700"/>
                  </a:lnTo>
                  <a:lnTo>
                    <a:pt x="1409852" y="5778500"/>
                  </a:lnTo>
                  <a:lnTo>
                    <a:pt x="1390205" y="5829300"/>
                  </a:lnTo>
                  <a:lnTo>
                    <a:pt x="1370469" y="5880100"/>
                  </a:lnTo>
                  <a:lnTo>
                    <a:pt x="1330744" y="5981700"/>
                  </a:lnTo>
                  <a:lnTo>
                    <a:pt x="1290739" y="6083300"/>
                  </a:lnTo>
                  <a:lnTo>
                    <a:pt x="1270635" y="6134100"/>
                  </a:lnTo>
                  <a:lnTo>
                    <a:pt x="1250480" y="6172200"/>
                  </a:lnTo>
                  <a:lnTo>
                    <a:pt x="1230287" y="6223000"/>
                  </a:lnTo>
                  <a:lnTo>
                    <a:pt x="1210030" y="6261100"/>
                  </a:lnTo>
                  <a:lnTo>
                    <a:pt x="1189748" y="6311900"/>
                  </a:lnTo>
                  <a:lnTo>
                    <a:pt x="1174394" y="6340678"/>
                  </a:lnTo>
                  <a:lnTo>
                    <a:pt x="776935" y="6826313"/>
                  </a:lnTo>
                  <a:lnTo>
                    <a:pt x="303403" y="7089026"/>
                  </a:lnTo>
                  <a:lnTo>
                    <a:pt x="0" y="7084847"/>
                  </a:lnTo>
                  <a:lnTo>
                    <a:pt x="302691" y="7105955"/>
                  </a:lnTo>
                  <a:lnTo>
                    <a:pt x="774560" y="6860794"/>
                  </a:lnTo>
                  <a:lnTo>
                    <a:pt x="1128407" y="6439421"/>
                  </a:lnTo>
                  <a:lnTo>
                    <a:pt x="1006335" y="6667500"/>
                  </a:lnTo>
                  <a:lnTo>
                    <a:pt x="985964" y="6692900"/>
                  </a:lnTo>
                  <a:lnTo>
                    <a:pt x="945299" y="6769100"/>
                  </a:lnTo>
                  <a:lnTo>
                    <a:pt x="904773" y="6819900"/>
                  </a:lnTo>
                  <a:lnTo>
                    <a:pt x="884567" y="6858000"/>
                  </a:lnTo>
                  <a:lnTo>
                    <a:pt x="804303" y="6959600"/>
                  </a:lnTo>
                  <a:lnTo>
                    <a:pt x="784415" y="6985000"/>
                  </a:lnTo>
                  <a:lnTo>
                    <a:pt x="764590" y="6997700"/>
                  </a:lnTo>
                  <a:lnTo>
                    <a:pt x="725208" y="7048500"/>
                  </a:lnTo>
                  <a:lnTo>
                    <a:pt x="686193" y="7073900"/>
                  </a:lnTo>
                  <a:lnTo>
                    <a:pt x="666838" y="7099300"/>
                  </a:lnTo>
                  <a:lnTo>
                    <a:pt x="590600" y="7150100"/>
                  </a:lnTo>
                  <a:lnTo>
                    <a:pt x="571855" y="7162800"/>
                  </a:lnTo>
                  <a:lnTo>
                    <a:pt x="553250" y="7162800"/>
                  </a:lnTo>
                  <a:lnTo>
                    <a:pt x="534797" y="7175500"/>
                  </a:lnTo>
                  <a:lnTo>
                    <a:pt x="516483" y="7175500"/>
                  </a:lnTo>
                  <a:lnTo>
                    <a:pt x="498335" y="7188200"/>
                  </a:lnTo>
                  <a:lnTo>
                    <a:pt x="460400" y="7188200"/>
                  </a:lnTo>
                  <a:lnTo>
                    <a:pt x="477977" y="7200900"/>
                  </a:lnTo>
                  <a:lnTo>
                    <a:pt x="495731" y="7200900"/>
                  </a:lnTo>
                  <a:lnTo>
                    <a:pt x="513676" y="7188200"/>
                  </a:lnTo>
                  <a:lnTo>
                    <a:pt x="550087" y="7188200"/>
                  </a:lnTo>
                  <a:lnTo>
                    <a:pt x="568540" y="7175500"/>
                  </a:lnTo>
                  <a:lnTo>
                    <a:pt x="587146" y="7175500"/>
                  </a:lnTo>
                  <a:lnTo>
                    <a:pt x="643864" y="7137400"/>
                  </a:lnTo>
                  <a:lnTo>
                    <a:pt x="721360" y="7086600"/>
                  </a:lnTo>
                  <a:lnTo>
                    <a:pt x="741019" y="7061200"/>
                  </a:lnTo>
                  <a:lnTo>
                    <a:pt x="760793" y="7048500"/>
                  </a:lnTo>
                  <a:lnTo>
                    <a:pt x="780656" y="7023100"/>
                  </a:lnTo>
                  <a:lnTo>
                    <a:pt x="800620" y="7010400"/>
                  </a:lnTo>
                  <a:lnTo>
                    <a:pt x="840816" y="6959600"/>
                  </a:lnTo>
                  <a:lnTo>
                    <a:pt x="922058" y="6858000"/>
                  </a:lnTo>
                  <a:lnTo>
                    <a:pt x="942517" y="6819900"/>
                  </a:lnTo>
                  <a:lnTo>
                    <a:pt x="963015" y="6794500"/>
                  </a:lnTo>
                  <a:lnTo>
                    <a:pt x="983564" y="6756400"/>
                  </a:lnTo>
                  <a:lnTo>
                    <a:pt x="1004150" y="6731000"/>
                  </a:lnTo>
                  <a:lnTo>
                    <a:pt x="1066038" y="6616700"/>
                  </a:lnTo>
                  <a:lnTo>
                    <a:pt x="1086700" y="6591300"/>
                  </a:lnTo>
                  <a:lnTo>
                    <a:pt x="1107376" y="6553200"/>
                  </a:lnTo>
                  <a:lnTo>
                    <a:pt x="1128052" y="6502400"/>
                  </a:lnTo>
                  <a:lnTo>
                    <a:pt x="1190002" y="6388100"/>
                  </a:lnTo>
                  <a:lnTo>
                    <a:pt x="1207287" y="6345491"/>
                  </a:lnTo>
                  <a:lnTo>
                    <a:pt x="1528203" y="5963336"/>
                  </a:lnTo>
                  <a:lnTo>
                    <a:pt x="2324531" y="4262336"/>
                  </a:lnTo>
                  <a:lnTo>
                    <a:pt x="2795282" y="2172462"/>
                  </a:lnTo>
                  <a:close/>
                </a:path>
              </a:pathLst>
            </a:custGeom>
            <a:solidFill>
              <a:srgbClr val="6E69D4">
                <a:alpha val="61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422" y="1483968"/>
              <a:ext cx="7322840" cy="73097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41564" y="1480311"/>
              <a:ext cx="1310640" cy="7323455"/>
            </a:xfrm>
            <a:custGeom>
              <a:avLst/>
              <a:gdLst/>
              <a:ahLst/>
              <a:cxnLst/>
              <a:rect l="l" t="t" r="r" b="b"/>
              <a:pathLst>
                <a:path w="1310640" h="7323455">
                  <a:moveTo>
                    <a:pt x="718680" y="1579829"/>
                  </a:moveTo>
                  <a:lnTo>
                    <a:pt x="655066" y="1162342"/>
                  </a:lnTo>
                  <a:lnTo>
                    <a:pt x="448360" y="698271"/>
                  </a:lnTo>
                  <a:lnTo>
                    <a:pt x="430504" y="3657"/>
                  </a:lnTo>
                  <a:lnTo>
                    <a:pt x="391769" y="0"/>
                  </a:lnTo>
                  <a:lnTo>
                    <a:pt x="408355" y="608444"/>
                  </a:lnTo>
                  <a:lnTo>
                    <a:pt x="184632" y="106095"/>
                  </a:lnTo>
                  <a:lnTo>
                    <a:pt x="0" y="36614"/>
                  </a:lnTo>
                  <a:lnTo>
                    <a:pt x="180695" y="140373"/>
                  </a:lnTo>
                  <a:lnTo>
                    <a:pt x="412508" y="760641"/>
                  </a:lnTo>
                  <a:lnTo>
                    <a:pt x="591413" y="7318883"/>
                  </a:lnTo>
                  <a:lnTo>
                    <a:pt x="618782" y="7322845"/>
                  </a:lnTo>
                  <a:lnTo>
                    <a:pt x="452742" y="868273"/>
                  </a:lnTo>
                  <a:lnTo>
                    <a:pt x="718680" y="1579829"/>
                  </a:lnTo>
                  <a:close/>
                </a:path>
                <a:path w="1310640" h="7323455">
                  <a:moveTo>
                    <a:pt x="1227658" y="6387909"/>
                  </a:moveTo>
                  <a:lnTo>
                    <a:pt x="1107160" y="7183374"/>
                  </a:lnTo>
                  <a:lnTo>
                    <a:pt x="1014209" y="7289889"/>
                  </a:lnTo>
                  <a:lnTo>
                    <a:pt x="1160716" y="7140892"/>
                  </a:lnTo>
                  <a:lnTo>
                    <a:pt x="1227658" y="6387909"/>
                  </a:lnTo>
                  <a:close/>
                </a:path>
                <a:path w="1310640" h="7323455">
                  <a:moveTo>
                    <a:pt x="1310106" y="5460517"/>
                  </a:moveTo>
                  <a:lnTo>
                    <a:pt x="876325" y="2614218"/>
                  </a:lnTo>
                  <a:lnTo>
                    <a:pt x="1267777" y="5936526"/>
                  </a:lnTo>
                  <a:lnTo>
                    <a:pt x="1310106" y="5460517"/>
                  </a:lnTo>
                  <a:close/>
                </a:path>
              </a:pathLst>
            </a:custGeom>
            <a:solidFill>
              <a:srgbClr val="6E69D4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7943" y="1584966"/>
              <a:ext cx="7312997" cy="7112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68274" y="1540014"/>
              <a:ext cx="2795905" cy="7200900"/>
            </a:xfrm>
            <a:custGeom>
              <a:avLst/>
              <a:gdLst/>
              <a:ahLst/>
              <a:cxnLst/>
              <a:rect l="l" t="t" r="r" b="b"/>
              <a:pathLst>
                <a:path w="2795904" h="7200900">
                  <a:moveTo>
                    <a:pt x="2795295" y="116052"/>
                  </a:moveTo>
                  <a:lnTo>
                    <a:pt x="2492591" y="94945"/>
                  </a:lnTo>
                  <a:lnTo>
                    <a:pt x="2020735" y="340106"/>
                  </a:lnTo>
                  <a:lnTo>
                    <a:pt x="1666875" y="761479"/>
                  </a:lnTo>
                  <a:lnTo>
                    <a:pt x="1788947" y="533400"/>
                  </a:lnTo>
                  <a:lnTo>
                    <a:pt x="1809318" y="508000"/>
                  </a:lnTo>
                  <a:lnTo>
                    <a:pt x="1849983" y="431800"/>
                  </a:lnTo>
                  <a:lnTo>
                    <a:pt x="1890522" y="381000"/>
                  </a:lnTo>
                  <a:lnTo>
                    <a:pt x="1910727" y="342900"/>
                  </a:lnTo>
                  <a:lnTo>
                    <a:pt x="1990979" y="241300"/>
                  </a:lnTo>
                  <a:lnTo>
                    <a:pt x="2010879" y="215900"/>
                  </a:lnTo>
                  <a:lnTo>
                    <a:pt x="2030704" y="203200"/>
                  </a:lnTo>
                  <a:lnTo>
                    <a:pt x="2070087" y="152400"/>
                  </a:lnTo>
                  <a:lnTo>
                    <a:pt x="2109101" y="127000"/>
                  </a:lnTo>
                  <a:lnTo>
                    <a:pt x="2128443" y="101600"/>
                  </a:lnTo>
                  <a:lnTo>
                    <a:pt x="2204694" y="50800"/>
                  </a:lnTo>
                  <a:lnTo>
                    <a:pt x="2223427" y="38100"/>
                  </a:lnTo>
                  <a:lnTo>
                    <a:pt x="2242032" y="38100"/>
                  </a:lnTo>
                  <a:lnTo>
                    <a:pt x="2260498" y="25400"/>
                  </a:lnTo>
                  <a:lnTo>
                    <a:pt x="2278799" y="25400"/>
                  </a:lnTo>
                  <a:lnTo>
                    <a:pt x="2296960" y="12700"/>
                  </a:lnTo>
                  <a:lnTo>
                    <a:pt x="2334882" y="12700"/>
                  </a:lnTo>
                  <a:lnTo>
                    <a:pt x="2317318" y="0"/>
                  </a:lnTo>
                  <a:lnTo>
                    <a:pt x="2299551" y="0"/>
                  </a:lnTo>
                  <a:lnTo>
                    <a:pt x="2281605" y="12700"/>
                  </a:lnTo>
                  <a:lnTo>
                    <a:pt x="2245207" y="12700"/>
                  </a:lnTo>
                  <a:lnTo>
                    <a:pt x="2226754" y="25400"/>
                  </a:lnTo>
                  <a:lnTo>
                    <a:pt x="2208149" y="25400"/>
                  </a:lnTo>
                  <a:lnTo>
                    <a:pt x="2151418" y="63500"/>
                  </a:lnTo>
                  <a:lnTo>
                    <a:pt x="2073935" y="114300"/>
                  </a:lnTo>
                  <a:lnTo>
                    <a:pt x="2054275" y="139700"/>
                  </a:lnTo>
                  <a:lnTo>
                    <a:pt x="2034501" y="152400"/>
                  </a:lnTo>
                  <a:lnTo>
                    <a:pt x="2014626" y="177800"/>
                  </a:lnTo>
                  <a:lnTo>
                    <a:pt x="1994662" y="190500"/>
                  </a:lnTo>
                  <a:lnTo>
                    <a:pt x="1954479" y="241300"/>
                  </a:lnTo>
                  <a:lnTo>
                    <a:pt x="1873237" y="342900"/>
                  </a:lnTo>
                  <a:lnTo>
                    <a:pt x="1852777" y="381000"/>
                  </a:lnTo>
                  <a:lnTo>
                    <a:pt x="1832267" y="406400"/>
                  </a:lnTo>
                  <a:lnTo>
                    <a:pt x="1811718" y="444500"/>
                  </a:lnTo>
                  <a:lnTo>
                    <a:pt x="1791144" y="469900"/>
                  </a:lnTo>
                  <a:lnTo>
                    <a:pt x="1729244" y="584200"/>
                  </a:lnTo>
                  <a:lnTo>
                    <a:pt x="1708581" y="609600"/>
                  </a:lnTo>
                  <a:lnTo>
                    <a:pt x="1687918" y="647700"/>
                  </a:lnTo>
                  <a:lnTo>
                    <a:pt x="1667243" y="698500"/>
                  </a:lnTo>
                  <a:lnTo>
                    <a:pt x="1605292" y="812800"/>
                  </a:lnTo>
                  <a:lnTo>
                    <a:pt x="1587995" y="855408"/>
                  </a:lnTo>
                  <a:lnTo>
                    <a:pt x="1267079" y="1237564"/>
                  </a:lnTo>
                  <a:lnTo>
                    <a:pt x="470750" y="2938564"/>
                  </a:lnTo>
                  <a:lnTo>
                    <a:pt x="0" y="5028438"/>
                  </a:lnTo>
                  <a:lnTo>
                    <a:pt x="41935" y="6317678"/>
                  </a:lnTo>
                  <a:lnTo>
                    <a:pt x="269481" y="6873176"/>
                  </a:lnTo>
                  <a:lnTo>
                    <a:pt x="531050" y="7079170"/>
                  </a:lnTo>
                  <a:lnTo>
                    <a:pt x="587463" y="7098373"/>
                  </a:lnTo>
                  <a:lnTo>
                    <a:pt x="318084" y="6908787"/>
                  </a:lnTo>
                  <a:lnTo>
                    <a:pt x="79717" y="6370917"/>
                  </a:lnTo>
                  <a:lnTo>
                    <a:pt x="21856" y="5098135"/>
                  </a:lnTo>
                  <a:lnTo>
                    <a:pt x="411708" y="3206280"/>
                  </a:lnTo>
                  <a:lnTo>
                    <a:pt x="1265948" y="1293914"/>
                  </a:lnTo>
                  <a:lnTo>
                    <a:pt x="1540027" y="959015"/>
                  </a:lnTo>
                  <a:lnTo>
                    <a:pt x="1523034" y="990600"/>
                  </a:lnTo>
                  <a:lnTo>
                    <a:pt x="1482166" y="1092200"/>
                  </a:lnTo>
                  <a:lnTo>
                    <a:pt x="1441538" y="1193800"/>
                  </a:lnTo>
                  <a:lnTo>
                    <a:pt x="1421320" y="1231900"/>
                  </a:lnTo>
                  <a:lnTo>
                    <a:pt x="1401178" y="1295400"/>
                  </a:lnTo>
                  <a:lnTo>
                    <a:pt x="1381125" y="1346200"/>
                  </a:lnTo>
                  <a:lnTo>
                    <a:pt x="1361160" y="1397000"/>
                  </a:lnTo>
                  <a:lnTo>
                    <a:pt x="1341285" y="1447800"/>
                  </a:lnTo>
                  <a:lnTo>
                    <a:pt x="1321498" y="1498600"/>
                  </a:lnTo>
                  <a:lnTo>
                    <a:pt x="1301838" y="1562100"/>
                  </a:lnTo>
                  <a:lnTo>
                    <a:pt x="1282268" y="1612900"/>
                  </a:lnTo>
                  <a:lnTo>
                    <a:pt x="1262824" y="1676400"/>
                  </a:lnTo>
                  <a:lnTo>
                    <a:pt x="1243507" y="1727200"/>
                  </a:lnTo>
                  <a:lnTo>
                    <a:pt x="1224318" y="1790700"/>
                  </a:lnTo>
                  <a:lnTo>
                    <a:pt x="1205255" y="1841500"/>
                  </a:lnTo>
                  <a:lnTo>
                    <a:pt x="1186345" y="1905000"/>
                  </a:lnTo>
                  <a:lnTo>
                    <a:pt x="1167574" y="1968500"/>
                  </a:lnTo>
                  <a:lnTo>
                    <a:pt x="1148956" y="2032000"/>
                  </a:lnTo>
                  <a:lnTo>
                    <a:pt x="1130490" y="2082800"/>
                  </a:lnTo>
                  <a:lnTo>
                    <a:pt x="1112202" y="2146300"/>
                  </a:lnTo>
                  <a:lnTo>
                    <a:pt x="1094066" y="2209800"/>
                  </a:lnTo>
                  <a:lnTo>
                    <a:pt x="1076121" y="2273300"/>
                  </a:lnTo>
                  <a:lnTo>
                    <a:pt x="1058354" y="2336800"/>
                  </a:lnTo>
                  <a:lnTo>
                    <a:pt x="1040765" y="2400300"/>
                  </a:lnTo>
                  <a:lnTo>
                    <a:pt x="1023378" y="2476500"/>
                  </a:lnTo>
                  <a:lnTo>
                    <a:pt x="1006182" y="2540000"/>
                  </a:lnTo>
                  <a:lnTo>
                    <a:pt x="989203" y="2603500"/>
                  </a:lnTo>
                  <a:lnTo>
                    <a:pt x="972426" y="2667000"/>
                  </a:lnTo>
                  <a:lnTo>
                    <a:pt x="955865" y="2743200"/>
                  </a:lnTo>
                  <a:lnTo>
                    <a:pt x="939533" y="2806700"/>
                  </a:lnTo>
                  <a:lnTo>
                    <a:pt x="923429" y="2870200"/>
                  </a:lnTo>
                  <a:lnTo>
                    <a:pt x="907554" y="2946400"/>
                  </a:lnTo>
                  <a:lnTo>
                    <a:pt x="891921" y="3009900"/>
                  </a:lnTo>
                  <a:lnTo>
                    <a:pt x="876528" y="3086100"/>
                  </a:lnTo>
                  <a:lnTo>
                    <a:pt x="861390" y="3162300"/>
                  </a:lnTo>
                  <a:lnTo>
                    <a:pt x="846518" y="3225800"/>
                  </a:lnTo>
                  <a:lnTo>
                    <a:pt x="831900" y="3302000"/>
                  </a:lnTo>
                  <a:lnTo>
                    <a:pt x="817549" y="3365500"/>
                  </a:lnTo>
                  <a:lnTo>
                    <a:pt x="803478" y="3441700"/>
                  </a:lnTo>
                  <a:lnTo>
                    <a:pt x="789749" y="3517900"/>
                  </a:lnTo>
                  <a:lnTo>
                    <a:pt x="776439" y="3594100"/>
                  </a:lnTo>
                  <a:lnTo>
                    <a:pt x="763524" y="3657600"/>
                  </a:lnTo>
                  <a:lnTo>
                    <a:pt x="751014" y="3733800"/>
                  </a:lnTo>
                  <a:lnTo>
                    <a:pt x="738911" y="3797300"/>
                  </a:lnTo>
                  <a:lnTo>
                    <a:pt x="727227" y="3873500"/>
                  </a:lnTo>
                  <a:lnTo>
                    <a:pt x="715937" y="3949700"/>
                  </a:lnTo>
                  <a:lnTo>
                    <a:pt x="705040" y="4013200"/>
                  </a:lnTo>
                  <a:lnTo>
                    <a:pt x="694563" y="4089400"/>
                  </a:lnTo>
                  <a:lnTo>
                    <a:pt x="684479" y="4152900"/>
                  </a:lnTo>
                  <a:lnTo>
                    <a:pt x="674801" y="4216400"/>
                  </a:lnTo>
                  <a:lnTo>
                    <a:pt x="665518" y="4292600"/>
                  </a:lnTo>
                  <a:lnTo>
                    <a:pt x="656640" y="4356100"/>
                  </a:lnTo>
                  <a:lnTo>
                    <a:pt x="648157" y="4432300"/>
                  </a:lnTo>
                  <a:lnTo>
                    <a:pt x="640080" y="4495800"/>
                  </a:lnTo>
                  <a:lnTo>
                    <a:pt x="632396" y="4559300"/>
                  </a:lnTo>
                  <a:lnTo>
                    <a:pt x="625106" y="4622800"/>
                  </a:lnTo>
                  <a:lnTo>
                    <a:pt x="618223" y="4686300"/>
                  </a:lnTo>
                  <a:lnTo>
                    <a:pt x="611733" y="4762500"/>
                  </a:lnTo>
                  <a:lnTo>
                    <a:pt x="605637" y="4826000"/>
                  </a:lnTo>
                  <a:lnTo>
                    <a:pt x="599935" y="4889500"/>
                  </a:lnTo>
                  <a:lnTo>
                    <a:pt x="594626" y="4953000"/>
                  </a:lnTo>
                  <a:lnTo>
                    <a:pt x="589711" y="5016500"/>
                  </a:lnTo>
                  <a:lnTo>
                    <a:pt x="585190" y="5080000"/>
                  </a:lnTo>
                  <a:lnTo>
                    <a:pt x="581063" y="5143500"/>
                  </a:lnTo>
                  <a:lnTo>
                    <a:pt x="577329" y="5194300"/>
                  </a:lnTo>
                  <a:lnTo>
                    <a:pt x="573976" y="5257800"/>
                  </a:lnTo>
                  <a:lnTo>
                    <a:pt x="571017" y="5321300"/>
                  </a:lnTo>
                  <a:lnTo>
                    <a:pt x="568452" y="5372100"/>
                  </a:lnTo>
                  <a:lnTo>
                    <a:pt x="566280" y="5435600"/>
                  </a:lnTo>
                  <a:lnTo>
                    <a:pt x="564489" y="5499100"/>
                  </a:lnTo>
                  <a:lnTo>
                    <a:pt x="563079" y="5549900"/>
                  </a:lnTo>
                  <a:lnTo>
                    <a:pt x="562063" y="5613400"/>
                  </a:lnTo>
                  <a:lnTo>
                    <a:pt x="561441" y="5664200"/>
                  </a:lnTo>
                  <a:lnTo>
                    <a:pt x="561187" y="5715000"/>
                  </a:lnTo>
                  <a:lnTo>
                    <a:pt x="561327" y="5778500"/>
                  </a:lnTo>
                  <a:lnTo>
                    <a:pt x="561860" y="5829300"/>
                  </a:lnTo>
                  <a:lnTo>
                    <a:pt x="562762" y="5880100"/>
                  </a:lnTo>
                  <a:lnTo>
                    <a:pt x="564057" y="5930900"/>
                  </a:lnTo>
                  <a:lnTo>
                    <a:pt x="565721" y="5981700"/>
                  </a:lnTo>
                  <a:lnTo>
                    <a:pt x="567778" y="6032500"/>
                  </a:lnTo>
                  <a:lnTo>
                    <a:pt x="570217" y="6083300"/>
                  </a:lnTo>
                  <a:lnTo>
                    <a:pt x="573024" y="6134100"/>
                  </a:lnTo>
                  <a:lnTo>
                    <a:pt x="576224" y="6172200"/>
                  </a:lnTo>
                  <a:lnTo>
                    <a:pt x="579793" y="6223000"/>
                  </a:lnTo>
                  <a:lnTo>
                    <a:pt x="583742" y="6273800"/>
                  </a:lnTo>
                  <a:lnTo>
                    <a:pt x="588073" y="6311900"/>
                  </a:lnTo>
                  <a:lnTo>
                    <a:pt x="592772" y="6362700"/>
                  </a:lnTo>
                  <a:lnTo>
                    <a:pt x="597852" y="6400800"/>
                  </a:lnTo>
                  <a:lnTo>
                    <a:pt x="603300" y="6438900"/>
                  </a:lnTo>
                  <a:lnTo>
                    <a:pt x="609130" y="6489700"/>
                  </a:lnTo>
                  <a:lnTo>
                    <a:pt x="615340" y="6527800"/>
                  </a:lnTo>
                  <a:lnTo>
                    <a:pt x="621919" y="6565900"/>
                  </a:lnTo>
                  <a:lnTo>
                    <a:pt x="628865" y="6604000"/>
                  </a:lnTo>
                  <a:lnTo>
                    <a:pt x="636181" y="6642100"/>
                  </a:lnTo>
                  <a:lnTo>
                    <a:pt x="643877" y="6680200"/>
                  </a:lnTo>
                  <a:lnTo>
                    <a:pt x="651941" y="6705600"/>
                  </a:lnTo>
                  <a:lnTo>
                    <a:pt x="660374" y="6743700"/>
                  </a:lnTo>
                  <a:lnTo>
                    <a:pt x="669175" y="6781800"/>
                  </a:lnTo>
                  <a:lnTo>
                    <a:pt x="678345" y="6807200"/>
                  </a:lnTo>
                  <a:lnTo>
                    <a:pt x="687870" y="6832600"/>
                  </a:lnTo>
                  <a:lnTo>
                    <a:pt x="697776" y="6870700"/>
                  </a:lnTo>
                  <a:lnTo>
                    <a:pt x="718693" y="6921500"/>
                  </a:lnTo>
                  <a:lnTo>
                    <a:pt x="741057" y="6972300"/>
                  </a:lnTo>
                  <a:lnTo>
                    <a:pt x="764870" y="7023100"/>
                  </a:lnTo>
                  <a:lnTo>
                    <a:pt x="777328" y="7035800"/>
                  </a:lnTo>
                  <a:lnTo>
                    <a:pt x="790143" y="7061200"/>
                  </a:lnTo>
                  <a:lnTo>
                    <a:pt x="816864" y="7099300"/>
                  </a:lnTo>
                  <a:lnTo>
                    <a:pt x="859624" y="7137400"/>
                  </a:lnTo>
                  <a:lnTo>
                    <a:pt x="889927" y="7162800"/>
                  </a:lnTo>
                  <a:lnTo>
                    <a:pt x="921664" y="7188200"/>
                  </a:lnTo>
                  <a:lnTo>
                    <a:pt x="938060" y="7188200"/>
                  </a:lnTo>
                  <a:lnTo>
                    <a:pt x="954798" y="7200900"/>
                  </a:lnTo>
                  <a:lnTo>
                    <a:pt x="971003" y="7200900"/>
                  </a:lnTo>
                  <a:lnTo>
                    <a:pt x="954608" y="7188200"/>
                  </a:lnTo>
                  <a:lnTo>
                    <a:pt x="938568" y="7188200"/>
                  </a:lnTo>
                  <a:lnTo>
                    <a:pt x="922883" y="7175500"/>
                  </a:lnTo>
                  <a:lnTo>
                    <a:pt x="892581" y="7150100"/>
                  </a:lnTo>
                  <a:lnTo>
                    <a:pt x="863714" y="7124700"/>
                  </a:lnTo>
                  <a:lnTo>
                    <a:pt x="836282" y="7086600"/>
                  </a:lnTo>
                  <a:lnTo>
                    <a:pt x="823099" y="7073900"/>
                  </a:lnTo>
                  <a:lnTo>
                    <a:pt x="810285" y="7048500"/>
                  </a:lnTo>
                  <a:lnTo>
                    <a:pt x="797826" y="7023100"/>
                  </a:lnTo>
                  <a:lnTo>
                    <a:pt x="785736" y="7010400"/>
                  </a:lnTo>
                  <a:lnTo>
                    <a:pt x="762635" y="6959600"/>
                  </a:lnTo>
                  <a:lnTo>
                    <a:pt x="741006" y="6908800"/>
                  </a:lnTo>
                  <a:lnTo>
                    <a:pt x="730732" y="6870700"/>
                  </a:lnTo>
                  <a:lnTo>
                    <a:pt x="720826" y="6845300"/>
                  </a:lnTo>
                  <a:lnTo>
                    <a:pt x="711288" y="6819900"/>
                  </a:lnTo>
                  <a:lnTo>
                    <a:pt x="702119" y="6781800"/>
                  </a:lnTo>
                  <a:lnTo>
                    <a:pt x="693318" y="6756400"/>
                  </a:lnTo>
                  <a:lnTo>
                    <a:pt x="684885" y="6718300"/>
                  </a:lnTo>
                  <a:lnTo>
                    <a:pt x="676821" y="6680200"/>
                  </a:lnTo>
                  <a:lnTo>
                    <a:pt x="669137" y="6642100"/>
                  </a:lnTo>
                  <a:lnTo>
                    <a:pt x="661809" y="6616700"/>
                  </a:lnTo>
                  <a:lnTo>
                    <a:pt x="654862" y="6578600"/>
                  </a:lnTo>
                  <a:lnTo>
                    <a:pt x="648296" y="6527800"/>
                  </a:lnTo>
                  <a:lnTo>
                    <a:pt x="642086" y="6489700"/>
                  </a:lnTo>
                  <a:lnTo>
                    <a:pt x="636257" y="6451600"/>
                  </a:lnTo>
                  <a:lnTo>
                    <a:pt x="630809" y="6413500"/>
                  </a:lnTo>
                  <a:lnTo>
                    <a:pt x="625729" y="6362700"/>
                  </a:lnTo>
                  <a:lnTo>
                    <a:pt x="621017" y="6324600"/>
                  </a:lnTo>
                  <a:lnTo>
                    <a:pt x="616699" y="6273800"/>
                  </a:lnTo>
                  <a:lnTo>
                    <a:pt x="612749" y="6235700"/>
                  </a:lnTo>
                  <a:lnTo>
                    <a:pt x="609168" y="6184900"/>
                  </a:lnTo>
                  <a:lnTo>
                    <a:pt x="605980" y="6134100"/>
                  </a:lnTo>
                  <a:lnTo>
                    <a:pt x="603161" y="6083300"/>
                  </a:lnTo>
                  <a:lnTo>
                    <a:pt x="600735" y="6045200"/>
                  </a:lnTo>
                  <a:lnTo>
                    <a:pt x="598678" y="5994400"/>
                  </a:lnTo>
                  <a:lnTo>
                    <a:pt x="597001" y="5943600"/>
                  </a:lnTo>
                  <a:lnTo>
                    <a:pt x="595718" y="5892800"/>
                  </a:lnTo>
                  <a:lnTo>
                    <a:pt x="594804" y="5829300"/>
                  </a:lnTo>
                  <a:lnTo>
                    <a:pt x="594283" y="5778500"/>
                  </a:lnTo>
                  <a:lnTo>
                    <a:pt x="594207" y="5715000"/>
                  </a:lnTo>
                  <a:lnTo>
                    <a:pt x="594385" y="5676900"/>
                  </a:lnTo>
                  <a:lnTo>
                    <a:pt x="595020" y="5613400"/>
                  </a:lnTo>
                  <a:lnTo>
                    <a:pt x="596036" y="5562600"/>
                  </a:lnTo>
                  <a:lnTo>
                    <a:pt x="597433" y="5499100"/>
                  </a:lnTo>
                  <a:lnTo>
                    <a:pt x="599224" y="5448300"/>
                  </a:lnTo>
                  <a:lnTo>
                    <a:pt x="601408" y="5384800"/>
                  </a:lnTo>
                  <a:lnTo>
                    <a:pt x="603973" y="5321300"/>
                  </a:lnTo>
                  <a:lnTo>
                    <a:pt x="606933" y="5270500"/>
                  </a:lnTo>
                  <a:lnTo>
                    <a:pt x="610273" y="5207000"/>
                  </a:lnTo>
                  <a:lnTo>
                    <a:pt x="614019" y="5143500"/>
                  </a:lnTo>
                  <a:lnTo>
                    <a:pt x="618147" y="5080000"/>
                  </a:lnTo>
                  <a:lnTo>
                    <a:pt x="622668" y="5016500"/>
                  </a:lnTo>
                  <a:lnTo>
                    <a:pt x="627583" y="4953000"/>
                  </a:lnTo>
                  <a:lnTo>
                    <a:pt x="632891" y="4889500"/>
                  </a:lnTo>
                  <a:lnTo>
                    <a:pt x="638581" y="4826000"/>
                  </a:lnTo>
                  <a:lnTo>
                    <a:pt x="644677" y="4762500"/>
                  </a:lnTo>
                  <a:lnTo>
                    <a:pt x="651179" y="4699000"/>
                  </a:lnTo>
                  <a:lnTo>
                    <a:pt x="658063" y="4635500"/>
                  </a:lnTo>
                  <a:lnTo>
                    <a:pt x="665353" y="4572000"/>
                  </a:lnTo>
                  <a:lnTo>
                    <a:pt x="673036" y="4495800"/>
                  </a:lnTo>
                  <a:lnTo>
                    <a:pt x="681113" y="4432300"/>
                  </a:lnTo>
                  <a:lnTo>
                    <a:pt x="689597" y="4368800"/>
                  </a:lnTo>
                  <a:lnTo>
                    <a:pt x="698474" y="4292600"/>
                  </a:lnTo>
                  <a:lnTo>
                    <a:pt x="707745" y="4229100"/>
                  </a:lnTo>
                  <a:lnTo>
                    <a:pt x="717435" y="4165600"/>
                  </a:lnTo>
                  <a:lnTo>
                    <a:pt x="727506" y="4089400"/>
                  </a:lnTo>
                  <a:lnTo>
                    <a:pt x="737997" y="4025900"/>
                  </a:lnTo>
                  <a:lnTo>
                    <a:pt x="748880" y="3949700"/>
                  </a:lnTo>
                  <a:lnTo>
                    <a:pt x="760171" y="3886200"/>
                  </a:lnTo>
                  <a:lnTo>
                    <a:pt x="771867" y="3810000"/>
                  </a:lnTo>
                  <a:lnTo>
                    <a:pt x="783971" y="3733800"/>
                  </a:lnTo>
                  <a:lnTo>
                    <a:pt x="796480" y="3670300"/>
                  </a:lnTo>
                  <a:lnTo>
                    <a:pt x="809383" y="3594100"/>
                  </a:lnTo>
                  <a:lnTo>
                    <a:pt x="822706" y="3517900"/>
                  </a:lnTo>
                  <a:lnTo>
                    <a:pt x="836434" y="3454400"/>
                  </a:lnTo>
                  <a:lnTo>
                    <a:pt x="850328" y="3378200"/>
                  </a:lnTo>
                  <a:lnTo>
                    <a:pt x="864501" y="3302000"/>
                  </a:lnTo>
                  <a:lnTo>
                    <a:pt x="878916" y="3238500"/>
                  </a:lnTo>
                  <a:lnTo>
                    <a:pt x="893597" y="3162300"/>
                  </a:lnTo>
                  <a:lnTo>
                    <a:pt x="908519" y="3098800"/>
                  </a:lnTo>
                  <a:lnTo>
                    <a:pt x="923696" y="3022600"/>
                  </a:lnTo>
                  <a:lnTo>
                    <a:pt x="939101" y="2959100"/>
                  </a:lnTo>
                  <a:lnTo>
                    <a:pt x="954747" y="2895600"/>
                  </a:lnTo>
                  <a:lnTo>
                    <a:pt x="970610" y="2819400"/>
                  </a:lnTo>
                  <a:lnTo>
                    <a:pt x="986701" y="2755900"/>
                  </a:lnTo>
                  <a:lnTo>
                    <a:pt x="1003007" y="2692400"/>
                  </a:lnTo>
                  <a:lnTo>
                    <a:pt x="1019517" y="2616200"/>
                  </a:lnTo>
                  <a:lnTo>
                    <a:pt x="1036243" y="2552700"/>
                  </a:lnTo>
                  <a:lnTo>
                    <a:pt x="1053160" y="2489200"/>
                  </a:lnTo>
                  <a:lnTo>
                    <a:pt x="1070267" y="2425700"/>
                  </a:lnTo>
                  <a:lnTo>
                    <a:pt x="1087564" y="2362200"/>
                  </a:lnTo>
                  <a:lnTo>
                    <a:pt x="1105052" y="2298700"/>
                  </a:lnTo>
                  <a:lnTo>
                    <a:pt x="1122705" y="2235200"/>
                  </a:lnTo>
                  <a:lnTo>
                    <a:pt x="1140536" y="2171700"/>
                  </a:lnTo>
                  <a:lnTo>
                    <a:pt x="1158544" y="2108200"/>
                  </a:lnTo>
                  <a:lnTo>
                    <a:pt x="1176693" y="2044700"/>
                  </a:lnTo>
                  <a:lnTo>
                    <a:pt x="1195006" y="1993900"/>
                  </a:lnTo>
                  <a:lnTo>
                    <a:pt x="1213472" y="1930400"/>
                  </a:lnTo>
                  <a:lnTo>
                    <a:pt x="1232077" y="1866900"/>
                  </a:lnTo>
                  <a:lnTo>
                    <a:pt x="1250823" y="1816100"/>
                  </a:lnTo>
                  <a:lnTo>
                    <a:pt x="1269695" y="1752600"/>
                  </a:lnTo>
                  <a:lnTo>
                    <a:pt x="1288694" y="1701800"/>
                  </a:lnTo>
                  <a:lnTo>
                    <a:pt x="1307820" y="1638300"/>
                  </a:lnTo>
                  <a:lnTo>
                    <a:pt x="1327061" y="1587500"/>
                  </a:lnTo>
                  <a:lnTo>
                    <a:pt x="1346415" y="1524000"/>
                  </a:lnTo>
                  <a:lnTo>
                    <a:pt x="1365872" y="1473200"/>
                  </a:lnTo>
                  <a:lnTo>
                    <a:pt x="1385430" y="1422400"/>
                  </a:lnTo>
                  <a:lnTo>
                    <a:pt x="1405077" y="1371600"/>
                  </a:lnTo>
                  <a:lnTo>
                    <a:pt x="1424825" y="1320800"/>
                  </a:lnTo>
                  <a:lnTo>
                    <a:pt x="1464538" y="1219200"/>
                  </a:lnTo>
                  <a:lnTo>
                    <a:pt x="1504556" y="1117600"/>
                  </a:lnTo>
                  <a:lnTo>
                    <a:pt x="1524647" y="1066800"/>
                  </a:lnTo>
                  <a:lnTo>
                    <a:pt x="1544802" y="1028700"/>
                  </a:lnTo>
                  <a:lnTo>
                    <a:pt x="1565008" y="977900"/>
                  </a:lnTo>
                  <a:lnTo>
                    <a:pt x="1585252" y="939800"/>
                  </a:lnTo>
                  <a:lnTo>
                    <a:pt x="1605546" y="889000"/>
                  </a:lnTo>
                  <a:lnTo>
                    <a:pt x="1620888" y="860221"/>
                  </a:lnTo>
                  <a:lnTo>
                    <a:pt x="2018347" y="374586"/>
                  </a:lnTo>
                  <a:lnTo>
                    <a:pt x="2491879" y="111874"/>
                  </a:lnTo>
                  <a:lnTo>
                    <a:pt x="2795295" y="116052"/>
                  </a:lnTo>
                  <a:close/>
                </a:path>
              </a:pathLst>
            </a:custGeom>
            <a:solidFill>
              <a:srgbClr val="6E69D4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5422" y="1489746"/>
              <a:ext cx="7322840" cy="730973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5050" y="2699064"/>
            <a:ext cx="5671185" cy="178371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0" spc="-2455"/>
              <a:t>F</a:t>
            </a:r>
            <a:r>
              <a:rPr dirty="0" sz="11500" spc="-3210"/>
              <a:t>U</a:t>
            </a:r>
            <a:r>
              <a:rPr dirty="0" sz="11500" spc="-2960"/>
              <a:t>T</a:t>
            </a:r>
            <a:r>
              <a:rPr dirty="0" sz="11500" spc="-3210"/>
              <a:t>U</a:t>
            </a:r>
            <a:r>
              <a:rPr dirty="0" sz="11500" spc="-2685"/>
              <a:t>R</a:t>
            </a:r>
            <a:r>
              <a:rPr dirty="0" sz="11500" spc="-2575"/>
              <a:t>E</a:t>
            </a:r>
            <a:r>
              <a:rPr dirty="0" sz="11500" spc="-1080"/>
              <a:t> </a:t>
            </a:r>
            <a:r>
              <a:rPr dirty="0" sz="11500" spc="-3645"/>
              <a:t>W</a:t>
            </a:r>
            <a:r>
              <a:rPr dirty="0" sz="11500" spc="-3445"/>
              <a:t>O</a:t>
            </a:r>
            <a:r>
              <a:rPr dirty="0" sz="11500" spc="-2685"/>
              <a:t>R</a:t>
            </a:r>
            <a:r>
              <a:rPr dirty="0" sz="11500" spc="-2470"/>
              <a:t>K</a:t>
            </a:r>
            <a:endParaRPr sz="11500"/>
          </a:p>
        </p:txBody>
      </p:sp>
      <p:sp>
        <p:nvSpPr>
          <p:cNvPr id="14" name="object 14"/>
          <p:cNvSpPr txBox="1"/>
          <p:nvPr/>
        </p:nvSpPr>
        <p:spPr>
          <a:xfrm>
            <a:off x="1044575" y="4767424"/>
            <a:ext cx="6308725" cy="394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3800"/>
              </a:lnSpc>
              <a:spcBef>
                <a:spcPts val="95"/>
              </a:spcBef>
            </a:pPr>
            <a:r>
              <a:rPr dirty="0" sz="2750" spc="75">
                <a:solidFill>
                  <a:srgbClr val="FFFFFF"/>
                </a:solidFill>
                <a:latin typeface="Tahoma"/>
                <a:cs typeface="Tahoma"/>
              </a:rPr>
              <a:t>Once </a:t>
            </a:r>
            <a:r>
              <a:rPr dirty="0" sz="2750" spc="-20">
                <a:solidFill>
                  <a:srgbClr val="FFFFFF"/>
                </a:solidFill>
                <a:latin typeface="Tahoma"/>
                <a:cs typeface="Tahoma"/>
              </a:rPr>
              <a:t>hands </a:t>
            </a:r>
            <a:r>
              <a:rPr dirty="0" sz="2750" spc="-5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dirty="0" sz="2750" spc="10">
                <a:solidFill>
                  <a:srgbClr val="FFFFFF"/>
                </a:solidFill>
                <a:latin typeface="Tahoma"/>
                <a:cs typeface="Tahoma"/>
              </a:rPr>
              <a:t>been </a:t>
            </a:r>
            <a:r>
              <a:rPr dirty="0" sz="2750" spc="30">
                <a:solidFill>
                  <a:srgbClr val="FFFFFF"/>
                </a:solidFill>
                <a:latin typeface="Tahoma"/>
                <a:cs typeface="Tahoma"/>
              </a:rPr>
              <a:t>detected </a:t>
            </a:r>
            <a:r>
              <a:rPr dirty="0" sz="2750" spc="1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2750" spc="-25">
                <a:solidFill>
                  <a:srgbClr val="FFFFFF"/>
                </a:solidFill>
                <a:latin typeface="Tahoma"/>
                <a:cs typeface="Tahoma"/>
              </a:rPr>
              <a:t>sign </a:t>
            </a:r>
            <a:r>
              <a:rPr dirty="0" sz="275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27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Tahoma"/>
                <a:cs typeface="Tahoma"/>
              </a:rPr>
              <a:t>videos,</a:t>
            </a:r>
            <a:r>
              <a:rPr dirty="0" sz="27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2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7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2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27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15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dirty="0" sz="275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7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75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Tahoma"/>
                <a:cs typeface="Tahoma"/>
              </a:rPr>
              <a:t>recognize </a:t>
            </a:r>
            <a:r>
              <a:rPr dirty="0" sz="2750" spc="25">
                <a:solidFill>
                  <a:srgbClr val="FFFFFF"/>
                </a:solidFill>
                <a:latin typeface="Tahoma"/>
                <a:cs typeface="Tahoma"/>
              </a:rPr>
              <a:t>the specific </a:t>
            </a:r>
            <a:r>
              <a:rPr dirty="0" sz="2750" spc="-5">
                <a:solidFill>
                  <a:srgbClr val="FFFFFF"/>
                </a:solidFill>
                <a:latin typeface="Tahoma"/>
                <a:cs typeface="Tahoma"/>
              </a:rPr>
              <a:t>alphabets being </a:t>
            </a:r>
            <a:r>
              <a:rPr dirty="0" sz="27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55">
                <a:solidFill>
                  <a:srgbClr val="FFFFFF"/>
                </a:solidFill>
                <a:latin typeface="Tahoma"/>
                <a:cs typeface="Tahoma"/>
              </a:rPr>
              <a:t>made.</a:t>
            </a:r>
            <a:r>
              <a:rPr dirty="0" sz="27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35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dirty="0" sz="27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dirty="0" sz="27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Tahoma"/>
                <a:cs typeface="Tahoma"/>
              </a:rPr>
              <a:t>could</a:t>
            </a:r>
            <a:r>
              <a:rPr dirty="0" sz="27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Tahoma"/>
                <a:cs typeface="Tahoma"/>
              </a:rPr>
              <a:t>focus</a:t>
            </a:r>
            <a:r>
              <a:rPr dirty="0" sz="2750" spc="35">
                <a:solidFill>
                  <a:srgbClr val="FFFFFF"/>
                </a:solidFill>
                <a:latin typeface="Tahoma"/>
                <a:cs typeface="Tahoma"/>
              </a:rPr>
              <a:t> on </a:t>
            </a:r>
            <a:r>
              <a:rPr dirty="0" sz="27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Tahoma"/>
                <a:cs typeface="Tahoma"/>
              </a:rPr>
              <a:t>developing</a:t>
            </a:r>
            <a:r>
              <a:rPr dirty="0" sz="27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dirty="0" sz="27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FFFFF"/>
                </a:solidFill>
                <a:latin typeface="Tahoma"/>
                <a:cs typeface="Tahoma"/>
              </a:rPr>
              <a:t>accurate</a:t>
            </a:r>
            <a:r>
              <a:rPr dirty="0" sz="27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7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20">
                <a:solidFill>
                  <a:srgbClr val="FFFFFF"/>
                </a:solidFill>
                <a:latin typeface="Tahoma"/>
                <a:cs typeface="Tahoma"/>
              </a:rPr>
              <a:t>robust </a:t>
            </a:r>
            <a:r>
              <a:rPr dirty="0" sz="2750" spc="-84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5">
                <a:solidFill>
                  <a:srgbClr val="FFFFFF"/>
                </a:solidFill>
                <a:latin typeface="Tahoma"/>
                <a:cs typeface="Tahoma"/>
              </a:rPr>
              <a:t>algorithms </a:t>
            </a:r>
            <a:r>
              <a:rPr dirty="0" sz="2750" spc="5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750">
                <a:solidFill>
                  <a:srgbClr val="FFFFFF"/>
                </a:solidFill>
                <a:latin typeface="Tahoma"/>
                <a:cs typeface="Tahoma"/>
              </a:rPr>
              <a:t>recognizing </a:t>
            </a:r>
            <a:r>
              <a:rPr dirty="0" sz="2750" spc="35">
                <a:solidFill>
                  <a:srgbClr val="FFFFFF"/>
                </a:solidFill>
                <a:latin typeface="Tahoma"/>
                <a:cs typeface="Tahoma"/>
              </a:rPr>
              <a:t>different </a:t>
            </a:r>
            <a:r>
              <a:rPr dirty="0" sz="2750" spc="-25">
                <a:solidFill>
                  <a:srgbClr val="FFFFFF"/>
                </a:solidFill>
                <a:latin typeface="Tahoma"/>
                <a:cs typeface="Tahoma"/>
              </a:rPr>
              <a:t>sign </a:t>
            </a:r>
            <a:r>
              <a:rPr dirty="0" sz="2750" spc="-84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27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30">
                <a:solidFill>
                  <a:srgbClr val="FFFFFF"/>
                </a:solidFill>
                <a:latin typeface="Tahoma"/>
                <a:cs typeface="Tahoma"/>
              </a:rPr>
              <a:t>gestures.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18166" y="9677402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51586" y="9677402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94591" y="0"/>
                </a:moveTo>
                <a:lnTo>
                  <a:pt x="105942" y="11417"/>
                </a:lnTo>
                <a:lnTo>
                  <a:pt x="30468" y="87337"/>
                </a:lnTo>
                <a:lnTo>
                  <a:pt x="427752" y="87337"/>
                </a:lnTo>
                <a:lnTo>
                  <a:pt x="427752" y="103362"/>
                </a:lnTo>
                <a:lnTo>
                  <a:pt x="30468" y="103362"/>
                </a:lnTo>
                <a:lnTo>
                  <a:pt x="105942" y="179082"/>
                </a:lnTo>
                <a:lnTo>
                  <a:pt x="94591" y="190499"/>
                </a:lnTo>
                <a:lnTo>
                  <a:pt x="0" y="95350"/>
                </a:lnTo>
                <a:lnTo>
                  <a:pt x="9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9077327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18287998" y="9524"/>
                </a:moveTo>
                <a:lnTo>
                  <a:pt x="0" y="95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4131" y="5726288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855564" y="9270893"/>
            <a:ext cx="819150" cy="767715"/>
          </a:xfrm>
          <a:custGeom>
            <a:avLst/>
            <a:gdLst/>
            <a:ahLst/>
            <a:cxnLst/>
            <a:rect l="l" t="t" r="r" b="b"/>
            <a:pathLst>
              <a:path w="819150" h="767715">
                <a:moveTo>
                  <a:pt x="24212" y="31330"/>
                </a:moveTo>
                <a:lnTo>
                  <a:pt x="7086" y="31330"/>
                </a:lnTo>
                <a:lnTo>
                  <a:pt x="0" y="24302"/>
                </a:lnTo>
                <a:lnTo>
                  <a:pt x="0" y="7320"/>
                </a:lnTo>
                <a:lnTo>
                  <a:pt x="7086" y="292"/>
                </a:lnTo>
                <a:lnTo>
                  <a:pt x="24507" y="292"/>
                </a:lnTo>
                <a:lnTo>
                  <a:pt x="31298" y="7320"/>
                </a:lnTo>
                <a:lnTo>
                  <a:pt x="31298" y="24302"/>
                </a:lnTo>
                <a:lnTo>
                  <a:pt x="24212" y="31330"/>
                </a:lnTo>
                <a:close/>
              </a:path>
              <a:path w="819150" h="767715">
                <a:moveTo>
                  <a:pt x="221155" y="31037"/>
                </a:moveTo>
                <a:lnTo>
                  <a:pt x="204030" y="31037"/>
                </a:lnTo>
                <a:lnTo>
                  <a:pt x="196943" y="24010"/>
                </a:lnTo>
                <a:lnTo>
                  <a:pt x="196943" y="7027"/>
                </a:lnTo>
                <a:lnTo>
                  <a:pt x="204030" y="0"/>
                </a:lnTo>
                <a:lnTo>
                  <a:pt x="221155" y="0"/>
                </a:lnTo>
                <a:lnTo>
                  <a:pt x="228242" y="7027"/>
                </a:lnTo>
                <a:lnTo>
                  <a:pt x="228242" y="24010"/>
                </a:lnTo>
                <a:lnTo>
                  <a:pt x="221155" y="31037"/>
                </a:lnTo>
                <a:close/>
              </a:path>
              <a:path w="819150" h="767715">
                <a:moveTo>
                  <a:pt x="417804" y="31037"/>
                </a:moveTo>
                <a:lnTo>
                  <a:pt x="400678" y="31037"/>
                </a:lnTo>
                <a:lnTo>
                  <a:pt x="393592" y="24010"/>
                </a:lnTo>
                <a:lnTo>
                  <a:pt x="393592" y="7027"/>
                </a:lnTo>
                <a:lnTo>
                  <a:pt x="400678" y="0"/>
                </a:lnTo>
                <a:lnTo>
                  <a:pt x="418099" y="0"/>
                </a:lnTo>
                <a:lnTo>
                  <a:pt x="424890" y="7027"/>
                </a:lnTo>
                <a:lnTo>
                  <a:pt x="424890" y="24010"/>
                </a:lnTo>
                <a:lnTo>
                  <a:pt x="417804" y="31037"/>
                </a:lnTo>
                <a:close/>
              </a:path>
              <a:path w="819150" h="767715">
                <a:moveTo>
                  <a:pt x="614747" y="31037"/>
                </a:moveTo>
                <a:lnTo>
                  <a:pt x="597622" y="31037"/>
                </a:lnTo>
                <a:lnTo>
                  <a:pt x="590535" y="24010"/>
                </a:lnTo>
                <a:lnTo>
                  <a:pt x="590535" y="7027"/>
                </a:lnTo>
                <a:lnTo>
                  <a:pt x="597622" y="0"/>
                </a:lnTo>
                <a:lnTo>
                  <a:pt x="614747" y="0"/>
                </a:lnTo>
                <a:lnTo>
                  <a:pt x="621834" y="7027"/>
                </a:lnTo>
                <a:lnTo>
                  <a:pt x="621834" y="24010"/>
                </a:lnTo>
                <a:lnTo>
                  <a:pt x="614747" y="31037"/>
                </a:lnTo>
                <a:close/>
              </a:path>
              <a:path w="819150" h="767715">
                <a:moveTo>
                  <a:pt x="811395" y="31330"/>
                </a:moveTo>
                <a:lnTo>
                  <a:pt x="794270" y="31330"/>
                </a:lnTo>
                <a:lnTo>
                  <a:pt x="787183" y="24302"/>
                </a:lnTo>
                <a:lnTo>
                  <a:pt x="787183" y="7320"/>
                </a:lnTo>
                <a:lnTo>
                  <a:pt x="794270" y="292"/>
                </a:lnTo>
                <a:lnTo>
                  <a:pt x="811395" y="292"/>
                </a:lnTo>
                <a:lnTo>
                  <a:pt x="818482" y="7320"/>
                </a:lnTo>
                <a:lnTo>
                  <a:pt x="818482" y="24302"/>
                </a:lnTo>
                <a:lnTo>
                  <a:pt x="811395" y="31330"/>
                </a:lnTo>
                <a:close/>
              </a:path>
              <a:path w="819150" h="767715">
                <a:moveTo>
                  <a:pt x="24212" y="211112"/>
                </a:moveTo>
                <a:lnTo>
                  <a:pt x="7086" y="211112"/>
                </a:lnTo>
                <a:lnTo>
                  <a:pt x="0" y="204085"/>
                </a:lnTo>
                <a:lnTo>
                  <a:pt x="0" y="187102"/>
                </a:lnTo>
                <a:lnTo>
                  <a:pt x="7086" y="180075"/>
                </a:lnTo>
                <a:lnTo>
                  <a:pt x="24507" y="180075"/>
                </a:lnTo>
                <a:lnTo>
                  <a:pt x="31593" y="187102"/>
                </a:lnTo>
                <a:lnTo>
                  <a:pt x="31298" y="195594"/>
                </a:lnTo>
                <a:lnTo>
                  <a:pt x="31298" y="204085"/>
                </a:lnTo>
                <a:lnTo>
                  <a:pt x="24212" y="211112"/>
                </a:lnTo>
                <a:close/>
              </a:path>
              <a:path w="819150" h="767715">
                <a:moveTo>
                  <a:pt x="221155" y="211112"/>
                </a:moveTo>
                <a:lnTo>
                  <a:pt x="204030" y="211112"/>
                </a:lnTo>
                <a:lnTo>
                  <a:pt x="196943" y="204085"/>
                </a:lnTo>
                <a:lnTo>
                  <a:pt x="196943" y="187102"/>
                </a:lnTo>
                <a:lnTo>
                  <a:pt x="204030" y="180075"/>
                </a:lnTo>
                <a:lnTo>
                  <a:pt x="221155" y="180075"/>
                </a:lnTo>
                <a:lnTo>
                  <a:pt x="228242" y="187102"/>
                </a:lnTo>
                <a:lnTo>
                  <a:pt x="228242" y="204085"/>
                </a:lnTo>
                <a:lnTo>
                  <a:pt x="221155" y="211112"/>
                </a:lnTo>
                <a:close/>
              </a:path>
              <a:path w="819150" h="767715">
                <a:moveTo>
                  <a:pt x="417803" y="211112"/>
                </a:moveTo>
                <a:lnTo>
                  <a:pt x="400678" y="211112"/>
                </a:lnTo>
                <a:lnTo>
                  <a:pt x="393591" y="204085"/>
                </a:lnTo>
                <a:lnTo>
                  <a:pt x="393591" y="187102"/>
                </a:lnTo>
                <a:lnTo>
                  <a:pt x="400678" y="180075"/>
                </a:lnTo>
                <a:lnTo>
                  <a:pt x="418099" y="180075"/>
                </a:lnTo>
                <a:lnTo>
                  <a:pt x="425185" y="187102"/>
                </a:lnTo>
                <a:lnTo>
                  <a:pt x="424890" y="195594"/>
                </a:lnTo>
                <a:lnTo>
                  <a:pt x="424890" y="204085"/>
                </a:lnTo>
                <a:lnTo>
                  <a:pt x="417803" y="211112"/>
                </a:lnTo>
                <a:close/>
              </a:path>
              <a:path w="819150" h="767715">
                <a:moveTo>
                  <a:pt x="614747" y="211112"/>
                </a:moveTo>
                <a:lnTo>
                  <a:pt x="597621" y="211112"/>
                </a:lnTo>
                <a:lnTo>
                  <a:pt x="590535" y="204085"/>
                </a:lnTo>
                <a:lnTo>
                  <a:pt x="590535" y="187102"/>
                </a:lnTo>
                <a:lnTo>
                  <a:pt x="597622" y="180075"/>
                </a:lnTo>
                <a:lnTo>
                  <a:pt x="615042" y="180075"/>
                </a:lnTo>
                <a:lnTo>
                  <a:pt x="621833" y="187102"/>
                </a:lnTo>
                <a:lnTo>
                  <a:pt x="621833" y="204085"/>
                </a:lnTo>
                <a:lnTo>
                  <a:pt x="614747" y="211112"/>
                </a:lnTo>
                <a:close/>
              </a:path>
              <a:path w="819150" h="767715">
                <a:moveTo>
                  <a:pt x="811691" y="211112"/>
                </a:moveTo>
                <a:lnTo>
                  <a:pt x="794565" y="211112"/>
                </a:lnTo>
                <a:lnTo>
                  <a:pt x="787479" y="204085"/>
                </a:lnTo>
                <a:lnTo>
                  <a:pt x="787479" y="187102"/>
                </a:lnTo>
                <a:lnTo>
                  <a:pt x="794565" y="180075"/>
                </a:lnTo>
                <a:lnTo>
                  <a:pt x="811691" y="180075"/>
                </a:lnTo>
                <a:lnTo>
                  <a:pt x="818777" y="187102"/>
                </a:lnTo>
                <a:lnTo>
                  <a:pt x="818777" y="204085"/>
                </a:lnTo>
                <a:lnTo>
                  <a:pt x="811691" y="211112"/>
                </a:lnTo>
                <a:close/>
              </a:path>
              <a:path w="819150" h="767715">
                <a:moveTo>
                  <a:pt x="24211" y="396458"/>
                </a:moveTo>
                <a:lnTo>
                  <a:pt x="7086" y="396458"/>
                </a:lnTo>
                <a:lnTo>
                  <a:pt x="0" y="389431"/>
                </a:lnTo>
                <a:lnTo>
                  <a:pt x="0" y="372448"/>
                </a:lnTo>
                <a:lnTo>
                  <a:pt x="7086" y="365421"/>
                </a:lnTo>
                <a:lnTo>
                  <a:pt x="24507" y="365421"/>
                </a:lnTo>
                <a:lnTo>
                  <a:pt x="31593" y="372448"/>
                </a:lnTo>
                <a:lnTo>
                  <a:pt x="31298" y="380940"/>
                </a:lnTo>
                <a:lnTo>
                  <a:pt x="31298" y="389431"/>
                </a:lnTo>
                <a:lnTo>
                  <a:pt x="24211" y="396458"/>
                </a:lnTo>
                <a:close/>
              </a:path>
              <a:path w="819150" h="767715">
                <a:moveTo>
                  <a:pt x="221155" y="396458"/>
                </a:moveTo>
                <a:lnTo>
                  <a:pt x="204030" y="396458"/>
                </a:lnTo>
                <a:lnTo>
                  <a:pt x="196943" y="389431"/>
                </a:lnTo>
                <a:lnTo>
                  <a:pt x="196943" y="372448"/>
                </a:lnTo>
                <a:lnTo>
                  <a:pt x="204030" y="365421"/>
                </a:lnTo>
                <a:lnTo>
                  <a:pt x="221155" y="365421"/>
                </a:lnTo>
                <a:lnTo>
                  <a:pt x="228241" y="372448"/>
                </a:lnTo>
                <a:lnTo>
                  <a:pt x="228241" y="389431"/>
                </a:lnTo>
                <a:lnTo>
                  <a:pt x="221155" y="396458"/>
                </a:lnTo>
                <a:close/>
              </a:path>
              <a:path w="819150" h="767715">
                <a:moveTo>
                  <a:pt x="418099" y="396458"/>
                </a:moveTo>
                <a:lnTo>
                  <a:pt x="400973" y="396458"/>
                </a:lnTo>
                <a:lnTo>
                  <a:pt x="393887" y="389431"/>
                </a:lnTo>
                <a:lnTo>
                  <a:pt x="393887" y="372448"/>
                </a:lnTo>
                <a:lnTo>
                  <a:pt x="400973" y="365421"/>
                </a:lnTo>
                <a:lnTo>
                  <a:pt x="418099" y="365421"/>
                </a:lnTo>
                <a:lnTo>
                  <a:pt x="425185" y="372448"/>
                </a:lnTo>
                <a:lnTo>
                  <a:pt x="425185" y="389431"/>
                </a:lnTo>
                <a:lnTo>
                  <a:pt x="418099" y="396458"/>
                </a:lnTo>
                <a:close/>
              </a:path>
              <a:path w="819150" h="767715">
                <a:moveTo>
                  <a:pt x="614747" y="396458"/>
                </a:moveTo>
                <a:lnTo>
                  <a:pt x="597621" y="396458"/>
                </a:lnTo>
                <a:lnTo>
                  <a:pt x="590535" y="389431"/>
                </a:lnTo>
                <a:lnTo>
                  <a:pt x="590535" y="372448"/>
                </a:lnTo>
                <a:lnTo>
                  <a:pt x="597621" y="365421"/>
                </a:lnTo>
                <a:lnTo>
                  <a:pt x="615042" y="365421"/>
                </a:lnTo>
                <a:lnTo>
                  <a:pt x="621833" y="372448"/>
                </a:lnTo>
                <a:lnTo>
                  <a:pt x="621833" y="389431"/>
                </a:lnTo>
                <a:lnTo>
                  <a:pt x="614747" y="396458"/>
                </a:lnTo>
                <a:close/>
              </a:path>
              <a:path w="819150" h="767715">
                <a:moveTo>
                  <a:pt x="811691" y="396458"/>
                </a:moveTo>
                <a:lnTo>
                  <a:pt x="794565" y="396458"/>
                </a:lnTo>
                <a:lnTo>
                  <a:pt x="787479" y="389431"/>
                </a:lnTo>
                <a:lnTo>
                  <a:pt x="787479" y="372448"/>
                </a:lnTo>
                <a:lnTo>
                  <a:pt x="794565" y="365421"/>
                </a:lnTo>
                <a:lnTo>
                  <a:pt x="811691" y="365421"/>
                </a:lnTo>
                <a:lnTo>
                  <a:pt x="818777" y="372448"/>
                </a:lnTo>
                <a:lnTo>
                  <a:pt x="818777" y="389431"/>
                </a:lnTo>
                <a:lnTo>
                  <a:pt x="811691" y="396458"/>
                </a:lnTo>
                <a:close/>
              </a:path>
              <a:path w="819150" h="767715">
                <a:moveTo>
                  <a:pt x="24507" y="576534"/>
                </a:moveTo>
                <a:lnTo>
                  <a:pt x="7381" y="576534"/>
                </a:lnTo>
                <a:lnTo>
                  <a:pt x="295" y="569506"/>
                </a:lnTo>
                <a:lnTo>
                  <a:pt x="295" y="552524"/>
                </a:lnTo>
                <a:lnTo>
                  <a:pt x="7381" y="545496"/>
                </a:lnTo>
                <a:lnTo>
                  <a:pt x="24507" y="545496"/>
                </a:lnTo>
                <a:lnTo>
                  <a:pt x="31593" y="552524"/>
                </a:lnTo>
                <a:lnTo>
                  <a:pt x="31593" y="569506"/>
                </a:lnTo>
                <a:lnTo>
                  <a:pt x="24507" y="576534"/>
                </a:lnTo>
                <a:close/>
              </a:path>
              <a:path w="819150" h="767715">
                <a:moveTo>
                  <a:pt x="221155" y="576534"/>
                </a:moveTo>
                <a:lnTo>
                  <a:pt x="204029" y="576534"/>
                </a:lnTo>
                <a:lnTo>
                  <a:pt x="196943" y="569506"/>
                </a:lnTo>
                <a:lnTo>
                  <a:pt x="196943" y="552524"/>
                </a:lnTo>
                <a:lnTo>
                  <a:pt x="204029" y="545496"/>
                </a:lnTo>
                <a:lnTo>
                  <a:pt x="221450" y="545496"/>
                </a:lnTo>
                <a:lnTo>
                  <a:pt x="228241" y="552524"/>
                </a:lnTo>
                <a:lnTo>
                  <a:pt x="228241" y="569506"/>
                </a:lnTo>
                <a:lnTo>
                  <a:pt x="221155" y="576534"/>
                </a:lnTo>
                <a:close/>
              </a:path>
              <a:path w="819150" h="767715">
                <a:moveTo>
                  <a:pt x="418099" y="576534"/>
                </a:moveTo>
                <a:lnTo>
                  <a:pt x="400973" y="576534"/>
                </a:lnTo>
                <a:lnTo>
                  <a:pt x="393887" y="569506"/>
                </a:lnTo>
                <a:lnTo>
                  <a:pt x="393887" y="552524"/>
                </a:lnTo>
                <a:lnTo>
                  <a:pt x="400973" y="545496"/>
                </a:lnTo>
                <a:lnTo>
                  <a:pt x="418099" y="545496"/>
                </a:lnTo>
                <a:lnTo>
                  <a:pt x="425185" y="552524"/>
                </a:lnTo>
                <a:lnTo>
                  <a:pt x="425185" y="569506"/>
                </a:lnTo>
                <a:lnTo>
                  <a:pt x="418099" y="576534"/>
                </a:lnTo>
                <a:close/>
              </a:path>
              <a:path w="819150" h="767715">
                <a:moveTo>
                  <a:pt x="614747" y="576534"/>
                </a:moveTo>
                <a:lnTo>
                  <a:pt x="597621" y="576534"/>
                </a:lnTo>
                <a:lnTo>
                  <a:pt x="590535" y="569506"/>
                </a:lnTo>
                <a:lnTo>
                  <a:pt x="590535" y="552524"/>
                </a:lnTo>
                <a:lnTo>
                  <a:pt x="597621" y="545496"/>
                </a:lnTo>
                <a:lnTo>
                  <a:pt x="615042" y="545496"/>
                </a:lnTo>
                <a:lnTo>
                  <a:pt x="622129" y="552524"/>
                </a:lnTo>
                <a:lnTo>
                  <a:pt x="621833" y="561015"/>
                </a:lnTo>
                <a:lnTo>
                  <a:pt x="621833" y="569506"/>
                </a:lnTo>
                <a:lnTo>
                  <a:pt x="614747" y="576534"/>
                </a:lnTo>
                <a:close/>
              </a:path>
              <a:path w="819150" h="767715">
                <a:moveTo>
                  <a:pt x="811691" y="576534"/>
                </a:moveTo>
                <a:lnTo>
                  <a:pt x="794565" y="576534"/>
                </a:lnTo>
                <a:lnTo>
                  <a:pt x="787479" y="569506"/>
                </a:lnTo>
                <a:lnTo>
                  <a:pt x="787479" y="552524"/>
                </a:lnTo>
                <a:lnTo>
                  <a:pt x="794565" y="545496"/>
                </a:lnTo>
                <a:lnTo>
                  <a:pt x="811691" y="545496"/>
                </a:lnTo>
                <a:lnTo>
                  <a:pt x="818777" y="552524"/>
                </a:lnTo>
                <a:lnTo>
                  <a:pt x="818777" y="569506"/>
                </a:lnTo>
                <a:lnTo>
                  <a:pt x="811691" y="576534"/>
                </a:lnTo>
                <a:close/>
              </a:path>
              <a:path w="819150" h="767715">
                <a:moveTo>
                  <a:pt x="24507" y="767150"/>
                </a:moveTo>
                <a:lnTo>
                  <a:pt x="7381" y="767150"/>
                </a:lnTo>
                <a:lnTo>
                  <a:pt x="295" y="760123"/>
                </a:lnTo>
                <a:lnTo>
                  <a:pt x="295" y="743140"/>
                </a:lnTo>
                <a:lnTo>
                  <a:pt x="7381" y="736113"/>
                </a:lnTo>
                <a:lnTo>
                  <a:pt x="15944" y="736113"/>
                </a:lnTo>
                <a:lnTo>
                  <a:pt x="24507" y="736113"/>
                </a:lnTo>
                <a:lnTo>
                  <a:pt x="31593" y="743140"/>
                </a:lnTo>
                <a:lnTo>
                  <a:pt x="31593" y="760123"/>
                </a:lnTo>
                <a:lnTo>
                  <a:pt x="24507" y="767150"/>
                </a:lnTo>
                <a:close/>
              </a:path>
              <a:path w="819150" h="767715">
                <a:moveTo>
                  <a:pt x="221155" y="767150"/>
                </a:moveTo>
                <a:lnTo>
                  <a:pt x="204029" y="767150"/>
                </a:lnTo>
                <a:lnTo>
                  <a:pt x="196943" y="760123"/>
                </a:lnTo>
                <a:lnTo>
                  <a:pt x="196943" y="743140"/>
                </a:lnTo>
                <a:lnTo>
                  <a:pt x="204029" y="736113"/>
                </a:lnTo>
                <a:lnTo>
                  <a:pt x="221450" y="736113"/>
                </a:lnTo>
                <a:lnTo>
                  <a:pt x="228537" y="743140"/>
                </a:lnTo>
                <a:lnTo>
                  <a:pt x="228241" y="751631"/>
                </a:lnTo>
                <a:lnTo>
                  <a:pt x="228241" y="760123"/>
                </a:lnTo>
                <a:lnTo>
                  <a:pt x="221155" y="767150"/>
                </a:lnTo>
                <a:close/>
              </a:path>
              <a:path w="819150" h="767715">
                <a:moveTo>
                  <a:pt x="418099" y="767150"/>
                </a:moveTo>
                <a:lnTo>
                  <a:pt x="400973" y="767150"/>
                </a:lnTo>
                <a:lnTo>
                  <a:pt x="393887" y="760123"/>
                </a:lnTo>
                <a:lnTo>
                  <a:pt x="393887" y="743140"/>
                </a:lnTo>
                <a:lnTo>
                  <a:pt x="400973" y="736113"/>
                </a:lnTo>
                <a:lnTo>
                  <a:pt x="418099" y="736113"/>
                </a:lnTo>
                <a:lnTo>
                  <a:pt x="425185" y="743140"/>
                </a:lnTo>
                <a:lnTo>
                  <a:pt x="425185" y="760123"/>
                </a:lnTo>
                <a:lnTo>
                  <a:pt x="418099" y="767150"/>
                </a:lnTo>
                <a:close/>
              </a:path>
              <a:path w="819150" h="767715">
                <a:moveTo>
                  <a:pt x="614747" y="767150"/>
                </a:moveTo>
                <a:lnTo>
                  <a:pt x="597621" y="767150"/>
                </a:lnTo>
                <a:lnTo>
                  <a:pt x="590535" y="760123"/>
                </a:lnTo>
                <a:lnTo>
                  <a:pt x="590535" y="743140"/>
                </a:lnTo>
                <a:lnTo>
                  <a:pt x="597621" y="736113"/>
                </a:lnTo>
                <a:lnTo>
                  <a:pt x="615042" y="736113"/>
                </a:lnTo>
                <a:lnTo>
                  <a:pt x="622129" y="743140"/>
                </a:lnTo>
                <a:lnTo>
                  <a:pt x="621833" y="751631"/>
                </a:lnTo>
                <a:lnTo>
                  <a:pt x="621833" y="760123"/>
                </a:lnTo>
                <a:lnTo>
                  <a:pt x="614747" y="767150"/>
                </a:lnTo>
                <a:close/>
              </a:path>
              <a:path w="819150" h="767715">
                <a:moveTo>
                  <a:pt x="811691" y="767150"/>
                </a:moveTo>
                <a:lnTo>
                  <a:pt x="794565" y="767150"/>
                </a:lnTo>
                <a:lnTo>
                  <a:pt x="787479" y="760123"/>
                </a:lnTo>
                <a:lnTo>
                  <a:pt x="787479" y="743140"/>
                </a:lnTo>
                <a:lnTo>
                  <a:pt x="794565" y="736113"/>
                </a:lnTo>
                <a:lnTo>
                  <a:pt x="811691" y="736113"/>
                </a:lnTo>
                <a:lnTo>
                  <a:pt x="818777" y="743140"/>
                </a:lnTo>
                <a:lnTo>
                  <a:pt x="818777" y="760123"/>
                </a:lnTo>
                <a:lnTo>
                  <a:pt x="811691" y="76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85850" y="133350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85850" y="123825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85850" y="114300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511606" y="3701231"/>
            <a:ext cx="6387465" cy="49002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0"/>
              </a:spcBef>
            </a:pPr>
            <a:r>
              <a:rPr dirty="0" sz="5950" spc="-13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950" spc="-17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950" spc="-12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950" spc="-1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950" spc="-5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950" spc="-17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950" spc="-127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950" spc="-5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950" spc="-13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950" spc="-14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950" spc="-14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950" spc="-1714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5950" spc="-5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950" spc="-192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950" spc="-13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950" spc="-17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950" spc="-166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950" spc="-132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950" spc="-5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950" spc="-10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950" spc="-13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950" spc="-10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950" spc="-132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950" spc="-13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950" spc="-13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5950">
              <a:latin typeface="Trebuchet MS"/>
              <a:cs typeface="Trebuchet MS"/>
            </a:endParaRPr>
          </a:p>
          <a:p>
            <a:pPr algn="just" marL="12700" marR="64769">
              <a:lnSpc>
                <a:spcPct val="132100"/>
              </a:lnSpc>
              <a:spcBef>
                <a:spcPts val="1830"/>
              </a:spcBef>
            </a:pPr>
            <a:r>
              <a:rPr dirty="0" sz="2650" spc="-40">
                <a:solidFill>
                  <a:srgbClr val="FFFFFF"/>
                </a:solidFill>
                <a:latin typeface="Tahoma"/>
                <a:cs typeface="Tahoma"/>
              </a:rPr>
              <a:t>JILL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155">
                <a:solidFill>
                  <a:srgbClr val="FFFFFF"/>
                </a:solidFill>
                <a:latin typeface="Tahoma"/>
                <a:cs typeface="Tahoma"/>
              </a:rPr>
              <a:t>SHAH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5">
                <a:solidFill>
                  <a:srgbClr val="FFFFFF"/>
                </a:solidFill>
                <a:latin typeface="Tahoma"/>
                <a:cs typeface="Tahoma"/>
              </a:rPr>
              <a:t>Organizing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Tahoma"/>
                <a:cs typeface="Tahoma"/>
              </a:rPr>
              <a:t>cleaning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Tahoma"/>
                <a:cs typeface="Tahoma"/>
              </a:rPr>
              <a:t>data. </a:t>
            </a:r>
            <a:r>
              <a:rPr dirty="0" sz="2650" spc="-81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130">
                <a:solidFill>
                  <a:srgbClr val="FFFFFF"/>
                </a:solidFill>
                <a:latin typeface="Tahoma"/>
                <a:cs typeface="Tahoma"/>
              </a:rPr>
              <a:t>KHUSHEE</a:t>
            </a:r>
            <a:r>
              <a:rPr dirty="0" sz="26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80">
                <a:solidFill>
                  <a:srgbClr val="FFFFFF"/>
                </a:solidFill>
                <a:latin typeface="Tahoma"/>
                <a:cs typeface="Tahoma"/>
              </a:rPr>
              <a:t>VAKIL</a:t>
            </a:r>
            <a:r>
              <a:rPr dirty="0" sz="26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6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30">
                <a:solidFill>
                  <a:srgbClr val="FFFFFF"/>
                </a:solidFill>
                <a:latin typeface="Tahoma"/>
                <a:cs typeface="Tahoma"/>
              </a:rPr>
              <a:t>Collecting</a:t>
            </a:r>
            <a:r>
              <a:rPr dirty="0" sz="26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Tahoma"/>
                <a:cs typeface="Tahoma"/>
              </a:rPr>
              <a:t>cleaning </a:t>
            </a:r>
            <a:r>
              <a:rPr dirty="0" sz="2650" spc="-8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265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1019"/>
              </a:spcBef>
            </a:pPr>
            <a:r>
              <a:rPr dirty="0" sz="2650" spc="105">
                <a:solidFill>
                  <a:srgbClr val="FFFFFF"/>
                </a:solidFill>
                <a:latin typeface="Tahoma"/>
                <a:cs typeface="Tahoma"/>
              </a:rPr>
              <a:t>DHRUVI</a:t>
            </a:r>
            <a:r>
              <a:rPr dirty="0" sz="265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155">
                <a:solidFill>
                  <a:srgbClr val="FFFFFF"/>
                </a:solidFill>
                <a:latin typeface="Tahoma"/>
                <a:cs typeface="Tahoma"/>
              </a:rPr>
              <a:t>SHAH</a:t>
            </a:r>
            <a:r>
              <a:rPr dirty="0" sz="26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6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35">
                <a:solidFill>
                  <a:srgbClr val="FFFFFF"/>
                </a:solidFill>
                <a:latin typeface="Tahoma"/>
                <a:cs typeface="Tahoma"/>
              </a:rPr>
              <a:t>Detecting</a:t>
            </a:r>
            <a:r>
              <a:rPr dirty="0" sz="26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ahoma"/>
              <a:cs typeface="Tahoma"/>
            </a:endParaRPr>
          </a:p>
          <a:p>
            <a:pPr marL="12700" marR="256540">
              <a:lnSpc>
                <a:spcPct val="132100"/>
              </a:lnSpc>
            </a:pPr>
            <a:r>
              <a:rPr dirty="0" sz="2650" spc="-15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30">
                <a:solidFill>
                  <a:srgbClr val="FFFFFF"/>
                </a:solidFill>
                <a:latin typeface="Tahoma"/>
                <a:cs typeface="Tahoma"/>
              </a:rPr>
              <a:t>collectively </a:t>
            </a:r>
            <a:r>
              <a:rPr dirty="0" sz="2650" spc="-8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Tahoma"/>
                <a:cs typeface="Tahoma"/>
              </a:rPr>
              <a:t>done</a:t>
            </a:r>
            <a:r>
              <a:rPr dirty="0" sz="26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3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Tahoma"/>
                <a:cs typeface="Tahoma"/>
              </a:rPr>
              <a:t>all.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76440" y="983916"/>
            <a:ext cx="6959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600" spc="-86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5600" spc="-18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5600" spc="-85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86471"/>
            <a:ext cx="4998720" cy="178371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0" spc="-2685"/>
              <a:t>R</a:t>
            </a:r>
            <a:r>
              <a:rPr dirty="0" sz="11500" spc="-2580"/>
              <a:t>E</a:t>
            </a:r>
            <a:r>
              <a:rPr dirty="0" sz="11500" spc="-2455"/>
              <a:t>F</a:t>
            </a:r>
            <a:r>
              <a:rPr dirty="0" sz="11500" spc="-2580"/>
              <a:t>E</a:t>
            </a:r>
            <a:r>
              <a:rPr dirty="0" sz="11500" spc="-2685"/>
              <a:t>R</a:t>
            </a:r>
            <a:r>
              <a:rPr dirty="0" sz="11500" spc="-2580"/>
              <a:t>E</a:t>
            </a:r>
            <a:r>
              <a:rPr dirty="0" sz="11500" spc="-2570"/>
              <a:t>N</a:t>
            </a:r>
            <a:r>
              <a:rPr dirty="0" sz="11500" spc="-2745"/>
              <a:t>C</a:t>
            </a:r>
            <a:r>
              <a:rPr dirty="0" sz="11500" spc="-2580"/>
              <a:t>E</a:t>
            </a:r>
            <a:r>
              <a:rPr dirty="0" sz="11500" spc="-1255"/>
              <a:t>S</a:t>
            </a:r>
            <a:endParaRPr sz="11500"/>
          </a:p>
        </p:txBody>
      </p:sp>
      <p:sp>
        <p:nvSpPr>
          <p:cNvPr id="3" name="object 3"/>
          <p:cNvSpPr/>
          <p:nvPr/>
        </p:nvSpPr>
        <p:spPr>
          <a:xfrm>
            <a:off x="4470832" y="3985716"/>
            <a:ext cx="8721090" cy="38100"/>
          </a:xfrm>
          <a:custGeom>
            <a:avLst/>
            <a:gdLst/>
            <a:ahLst/>
            <a:cxnLst/>
            <a:rect l="l" t="t" r="r" b="b"/>
            <a:pathLst>
              <a:path w="8721090" h="38100">
                <a:moveTo>
                  <a:pt x="8720836" y="0"/>
                </a:moveTo>
                <a:lnTo>
                  <a:pt x="5955982" y="0"/>
                </a:lnTo>
                <a:lnTo>
                  <a:pt x="2695041" y="0"/>
                </a:lnTo>
                <a:lnTo>
                  <a:pt x="0" y="0"/>
                </a:lnTo>
                <a:lnTo>
                  <a:pt x="0" y="38100"/>
                </a:lnTo>
                <a:lnTo>
                  <a:pt x="2695041" y="38100"/>
                </a:lnTo>
                <a:lnTo>
                  <a:pt x="5955982" y="38100"/>
                </a:lnTo>
                <a:lnTo>
                  <a:pt x="8720836" y="38100"/>
                </a:lnTo>
                <a:lnTo>
                  <a:pt x="87208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2655" y="4557205"/>
            <a:ext cx="1148715" cy="38100"/>
          </a:xfrm>
          <a:custGeom>
            <a:avLst/>
            <a:gdLst/>
            <a:ahLst/>
            <a:cxnLst/>
            <a:rect l="l" t="t" r="r" b="b"/>
            <a:pathLst>
              <a:path w="1148714" h="38100">
                <a:moveTo>
                  <a:pt x="1148409" y="38099"/>
                </a:moveTo>
                <a:lnTo>
                  <a:pt x="0" y="38099"/>
                </a:lnTo>
                <a:lnTo>
                  <a:pt x="0" y="0"/>
                </a:lnTo>
                <a:lnTo>
                  <a:pt x="1148409" y="0"/>
                </a:lnTo>
                <a:lnTo>
                  <a:pt x="114840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4795" y="5700216"/>
            <a:ext cx="5450840" cy="38100"/>
          </a:xfrm>
          <a:custGeom>
            <a:avLst/>
            <a:gdLst/>
            <a:ahLst/>
            <a:cxnLst/>
            <a:rect l="l" t="t" r="r" b="b"/>
            <a:pathLst>
              <a:path w="5450840" h="38100">
                <a:moveTo>
                  <a:pt x="5450789" y="0"/>
                </a:moveTo>
                <a:lnTo>
                  <a:pt x="918946" y="0"/>
                </a:lnTo>
                <a:lnTo>
                  <a:pt x="0" y="0"/>
                </a:lnTo>
                <a:lnTo>
                  <a:pt x="0" y="38100"/>
                </a:lnTo>
                <a:lnTo>
                  <a:pt x="918946" y="38100"/>
                </a:lnTo>
                <a:lnTo>
                  <a:pt x="5450789" y="38100"/>
                </a:lnTo>
                <a:lnTo>
                  <a:pt x="5450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4795" y="7414717"/>
            <a:ext cx="11102975" cy="38100"/>
          </a:xfrm>
          <a:custGeom>
            <a:avLst/>
            <a:gdLst/>
            <a:ahLst/>
            <a:cxnLst/>
            <a:rect l="l" t="t" r="r" b="b"/>
            <a:pathLst>
              <a:path w="11102975" h="38100">
                <a:moveTo>
                  <a:pt x="11102835" y="0"/>
                </a:moveTo>
                <a:lnTo>
                  <a:pt x="8878786" y="0"/>
                </a:lnTo>
                <a:lnTo>
                  <a:pt x="2708033" y="0"/>
                </a:lnTo>
                <a:lnTo>
                  <a:pt x="0" y="0"/>
                </a:lnTo>
                <a:lnTo>
                  <a:pt x="0" y="38100"/>
                </a:lnTo>
                <a:lnTo>
                  <a:pt x="2708033" y="38100"/>
                </a:lnTo>
                <a:lnTo>
                  <a:pt x="8878786" y="38100"/>
                </a:lnTo>
                <a:lnTo>
                  <a:pt x="11102835" y="38100"/>
                </a:lnTo>
                <a:lnTo>
                  <a:pt x="111028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7766" y="2883421"/>
            <a:ext cx="12132945" cy="5168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7350" marR="29209" indent="-375285">
              <a:lnSpc>
                <a:spcPct val="117200"/>
              </a:lnSpc>
              <a:spcBef>
                <a:spcPts val="90"/>
              </a:spcBef>
              <a:buAutoNum type="arabicPeriod"/>
              <a:tabLst>
                <a:tab pos="387985" algn="l"/>
              </a:tabLst>
            </a:pPr>
            <a:r>
              <a:rPr dirty="0" sz="3200" spc="-5">
                <a:solidFill>
                  <a:srgbClr val="FFFFFF"/>
                </a:solidFill>
                <a:latin typeface="Tahoma"/>
                <a:cs typeface="Tahoma"/>
              </a:rPr>
              <a:t>Akash.</a:t>
            </a:r>
            <a:r>
              <a:rPr dirty="0" sz="32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ahoma"/>
                <a:cs typeface="Tahoma"/>
              </a:rPr>
              <a:t>(2018,</a:t>
            </a:r>
            <a:r>
              <a:rPr dirty="0" sz="32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Tahoma"/>
                <a:cs typeface="Tahoma"/>
              </a:rPr>
              <a:t>April</a:t>
            </a:r>
            <a:r>
              <a:rPr dirty="0" sz="32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ahoma"/>
                <a:cs typeface="Tahoma"/>
              </a:rPr>
              <a:t>22).</a:t>
            </a:r>
            <a:r>
              <a:rPr dirty="0" sz="32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80" i="1">
                <a:solidFill>
                  <a:srgbClr val="FFFFFF"/>
                </a:solidFill>
                <a:latin typeface="Trebuchet MS"/>
                <a:cs typeface="Trebuchet MS"/>
              </a:rPr>
              <a:t>Asl</a:t>
            </a:r>
            <a:r>
              <a:rPr dirty="0" sz="3200" spc="-2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35" i="1">
                <a:solidFill>
                  <a:srgbClr val="FFFFFF"/>
                </a:solidFill>
                <a:latin typeface="Trebuchet MS"/>
                <a:cs typeface="Trebuchet MS"/>
              </a:rPr>
              <a:t>alphabet</a:t>
            </a:r>
            <a:r>
              <a:rPr dirty="0" sz="3200" spc="-13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32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ahoma"/>
                <a:cs typeface="Tahoma"/>
              </a:rPr>
              <a:t>Kaggle.</a:t>
            </a:r>
            <a:r>
              <a:rPr dirty="0" sz="32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Tahoma"/>
                <a:cs typeface="Tahoma"/>
              </a:rPr>
              <a:t>Retrieved</a:t>
            </a:r>
            <a:r>
              <a:rPr dirty="0" sz="32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dirty="0" sz="32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11, </a:t>
            </a:r>
            <a:r>
              <a:rPr dirty="0" sz="3200" spc="-9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2023, from </a:t>
            </a:r>
            <a:r>
              <a:rPr dirty="0" u="heavy" sz="320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2"/>
              </a:rPr>
              <a:t>htt</a:t>
            </a:r>
            <a:r>
              <a:rPr dirty="0" sz="3200" spc="15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ps://www.kaggle.com/datasets/grassknoted/asl- </a:t>
            </a:r>
            <a:r>
              <a:rPr dirty="0" sz="3200" spc="2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u="heavy" sz="32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2"/>
              </a:rPr>
              <a:t>al</a:t>
            </a:r>
            <a:r>
              <a:rPr dirty="0" sz="3200" spc="5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phabet</a:t>
            </a:r>
            <a:endParaRPr sz="3200">
              <a:latin typeface="Tahoma"/>
              <a:cs typeface="Tahoma"/>
            </a:endParaRPr>
          </a:p>
          <a:p>
            <a:pPr marL="387350" marR="2743200" indent="-375285">
              <a:lnSpc>
                <a:spcPct val="117200"/>
              </a:lnSpc>
              <a:buClr>
                <a:srgbClr val="FFFFFF"/>
              </a:buClr>
              <a:buFont typeface="Tahoma"/>
              <a:buAutoNum type="arabicPeriod"/>
              <a:tabLst>
                <a:tab pos="493395" algn="l"/>
              </a:tabLst>
            </a:pPr>
            <a:r>
              <a:rPr dirty="0"/>
              <a:t>	</a:t>
            </a:r>
            <a:r>
              <a:rPr dirty="0" sz="3200" spc="-70">
                <a:solidFill>
                  <a:srgbClr val="FFFFFF"/>
                </a:solidFill>
                <a:latin typeface="Tahoma"/>
                <a:cs typeface="Tahoma"/>
              </a:rPr>
              <a:t>(2022).</a:t>
            </a:r>
            <a:r>
              <a:rPr dirty="0" sz="32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95" i="1">
                <a:solidFill>
                  <a:srgbClr val="FFFFFF"/>
                </a:solidFill>
                <a:latin typeface="Trebuchet MS"/>
                <a:cs typeface="Trebuchet MS"/>
              </a:rPr>
              <a:t>YouTube</a:t>
            </a:r>
            <a:r>
              <a:rPr dirty="0" sz="3200" spc="-9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32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Tahoma"/>
                <a:cs typeface="Tahoma"/>
              </a:rPr>
              <a:t>Retrieved</a:t>
            </a:r>
            <a:r>
              <a:rPr dirty="0" sz="32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dirty="0" sz="32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11,</a:t>
            </a:r>
            <a:r>
              <a:rPr dirty="0" sz="32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dirty="0" sz="32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dirty="0" sz="3200" spc="-9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heavy" sz="3200" spc="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htt</a:t>
            </a:r>
            <a:r>
              <a:rPr dirty="0" sz="3200" spc="65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ps://youtu.be/wa2ARoUUdU8</a:t>
            </a:r>
            <a:r>
              <a:rPr dirty="0" sz="3200" spc="6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87350" marR="5080" indent="-375285">
              <a:lnSpc>
                <a:spcPct val="117200"/>
              </a:lnSpc>
              <a:buFont typeface="Tahoma"/>
              <a:buAutoNum type="arabicPeriod"/>
              <a:tabLst>
                <a:tab pos="387985" algn="l"/>
              </a:tabLst>
            </a:pPr>
            <a:r>
              <a:rPr dirty="0" sz="3200" spc="5" i="1">
                <a:solidFill>
                  <a:srgbClr val="FFFFFF"/>
                </a:solidFill>
                <a:latin typeface="Trebuchet MS"/>
                <a:cs typeface="Trebuchet MS"/>
              </a:rPr>
              <a:t>Hand </a:t>
            </a:r>
            <a:r>
              <a:rPr dirty="0" sz="3200" spc="-85" i="1">
                <a:solidFill>
                  <a:srgbClr val="FFFFFF"/>
                </a:solidFill>
                <a:latin typeface="Trebuchet MS"/>
                <a:cs typeface="Trebuchet MS"/>
              </a:rPr>
              <a:t>sign </a:t>
            </a:r>
            <a:r>
              <a:rPr dirty="0" sz="3200" spc="-135" i="1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dirty="0" sz="3200" spc="-140" i="1">
                <a:solidFill>
                  <a:srgbClr val="FFFFFF"/>
                </a:solidFill>
                <a:latin typeface="Trebuchet MS"/>
                <a:cs typeface="Trebuchet MS"/>
              </a:rPr>
              <a:t>(ASL)</a:t>
            </a:r>
            <a:r>
              <a:rPr dirty="0" sz="3200" spc="-14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dirty="0" sz="3200" spc="65">
                <a:solidFill>
                  <a:srgbClr val="FFFFFF"/>
                </a:solidFill>
                <a:latin typeface="Tahoma"/>
                <a:cs typeface="Tahoma"/>
              </a:rPr>
              <a:t>Vision </a:t>
            </a:r>
            <a:r>
              <a:rPr dirty="0" sz="3200" spc="10">
                <a:solidFill>
                  <a:srgbClr val="FFFFFF"/>
                </a:solidFill>
                <a:latin typeface="Tahoma"/>
                <a:cs typeface="Tahoma"/>
              </a:rPr>
              <a:t>Zone. </a:t>
            </a:r>
            <a:r>
              <a:rPr dirty="0" sz="3200" spc="-25">
                <a:solidFill>
                  <a:srgbClr val="FFFFFF"/>
                </a:solidFill>
                <a:latin typeface="Tahoma"/>
                <a:cs typeface="Tahoma"/>
              </a:rPr>
              <a:t>(2022, </a:t>
            </a:r>
            <a:r>
              <a:rPr dirty="0" sz="3200" spc="30">
                <a:solidFill>
                  <a:srgbClr val="FFFFFF"/>
                </a:solidFill>
                <a:latin typeface="Tahoma"/>
                <a:cs typeface="Tahoma"/>
              </a:rPr>
              <a:t>July </a:t>
            </a:r>
            <a:r>
              <a:rPr dirty="0" sz="3200" spc="-155">
                <a:solidFill>
                  <a:srgbClr val="FFFFFF"/>
                </a:solidFill>
                <a:latin typeface="Tahoma"/>
                <a:cs typeface="Tahoma"/>
              </a:rPr>
              <a:t>4). </a:t>
            </a:r>
            <a:r>
              <a:rPr dirty="0" sz="32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Tahoma"/>
                <a:cs typeface="Tahoma"/>
              </a:rPr>
              <a:t>Retrieved </a:t>
            </a:r>
            <a:r>
              <a:rPr dirty="0" sz="3200" spc="105">
                <a:solidFill>
                  <a:srgbClr val="FFFFFF"/>
                </a:solidFill>
                <a:latin typeface="Tahoma"/>
                <a:cs typeface="Tahoma"/>
              </a:rPr>
              <a:t>March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11, </a:t>
            </a:r>
            <a:r>
              <a:rPr dirty="0" sz="3200" spc="45">
                <a:solidFill>
                  <a:srgbClr val="FFFFFF"/>
                </a:solidFill>
                <a:latin typeface="Tahoma"/>
                <a:cs typeface="Tahoma"/>
              </a:rPr>
              <a:t>2023, from </a:t>
            </a:r>
            <a:r>
              <a:rPr dirty="0" sz="32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heavy" sz="32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4"/>
              </a:rPr>
              <a:t>htt</a:t>
            </a:r>
            <a:r>
              <a:rPr dirty="0" sz="3200" spc="30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ps://www.computervision.zone/courses/hand-sign-detection- </a:t>
            </a:r>
            <a:r>
              <a:rPr dirty="0" sz="3200" spc="-985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u="heavy" sz="32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4"/>
              </a:rPr>
              <a:t>asl/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376283" y="1444770"/>
            <a:ext cx="3912235" cy="7392670"/>
            <a:chOff x="14376283" y="1444770"/>
            <a:chExt cx="3912235" cy="73926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6283" y="1444770"/>
              <a:ext cx="3911599" cy="73926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955056" y="1480302"/>
              <a:ext cx="227329" cy="7323455"/>
            </a:xfrm>
            <a:custGeom>
              <a:avLst/>
              <a:gdLst/>
              <a:ahLst/>
              <a:cxnLst/>
              <a:rect l="l" t="t" r="r" b="b"/>
              <a:pathLst>
                <a:path w="227330" h="7323455">
                  <a:moveTo>
                    <a:pt x="188272" y="7319180"/>
                  </a:moveTo>
                  <a:lnTo>
                    <a:pt x="227008" y="7322840"/>
                  </a:lnTo>
                  <a:lnTo>
                    <a:pt x="27358" y="3960"/>
                  </a:lnTo>
                  <a:lnTo>
                    <a:pt x="0" y="0"/>
                  </a:lnTo>
                  <a:lnTo>
                    <a:pt x="188272" y="7319180"/>
                  </a:lnTo>
                  <a:close/>
                </a:path>
              </a:pathLst>
            </a:custGeom>
            <a:solidFill>
              <a:srgbClr val="6E69D4">
                <a:alpha val="61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83261" y="1509593"/>
              <a:ext cx="2704736" cy="7048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157295" y="2263846"/>
              <a:ext cx="3131185" cy="5888355"/>
            </a:xfrm>
            <a:custGeom>
              <a:avLst/>
              <a:gdLst/>
              <a:ahLst/>
              <a:cxnLst/>
              <a:rect l="l" t="t" r="r" b="b"/>
              <a:pathLst>
                <a:path w="3131184" h="5888355">
                  <a:moveTo>
                    <a:pt x="3130702" y="5888246"/>
                  </a:moveTo>
                  <a:lnTo>
                    <a:pt x="3130702" y="5866274"/>
                  </a:lnTo>
                  <a:lnTo>
                    <a:pt x="2206726" y="5353468"/>
                  </a:lnTo>
                  <a:lnTo>
                    <a:pt x="1350103" y="4579858"/>
                  </a:lnTo>
                  <a:lnTo>
                    <a:pt x="613461" y="3556412"/>
                  </a:lnTo>
                  <a:lnTo>
                    <a:pt x="163877" y="2494927"/>
                  </a:lnTo>
                  <a:lnTo>
                    <a:pt x="17294" y="1574988"/>
                  </a:lnTo>
                  <a:lnTo>
                    <a:pt x="94952" y="877134"/>
                  </a:lnTo>
                  <a:lnTo>
                    <a:pt x="321832" y="359425"/>
                  </a:lnTo>
                  <a:lnTo>
                    <a:pt x="648506" y="0"/>
                  </a:lnTo>
                  <a:lnTo>
                    <a:pt x="300922" y="375129"/>
                  </a:lnTo>
                  <a:lnTo>
                    <a:pt x="64775" y="931506"/>
                  </a:lnTo>
                  <a:lnTo>
                    <a:pt x="0" y="1679225"/>
                  </a:lnTo>
                  <a:lnTo>
                    <a:pt x="171312" y="2605993"/>
                  </a:lnTo>
                  <a:lnTo>
                    <a:pt x="619145" y="3619398"/>
                  </a:lnTo>
                  <a:lnTo>
                    <a:pt x="1329680" y="4595808"/>
                  </a:lnTo>
                  <a:lnTo>
                    <a:pt x="2234854" y="5402552"/>
                  </a:lnTo>
                  <a:lnTo>
                    <a:pt x="3130702" y="5888246"/>
                  </a:lnTo>
                  <a:close/>
                </a:path>
              </a:pathLst>
            </a:custGeom>
            <a:solidFill>
              <a:srgbClr val="6E69D4">
                <a:alpha val="61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14462" y="1483963"/>
              <a:ext cx="3873535" cy="73118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758636" y="2045071"/>
              <a:ext cx="3529965" cy="1537335"/>
            </a:xfrm>
            <a:custGeom>
              <a:avLst/>
              <a:gdLst/>
              <a:ahLst/>
              <a:cxnLst/>
              <a:rect l="l" t="t" r="r" b="b"/>
              <a:pathLst>
                <a:path w="3529965" h="1537335">
                  <a:moveTo>
                    <a:pt x="0" y="1536885"/>
                  </a:moveTo>
                  <a:lnTo>
                    <a:pt x="116689" y="1329513"/>
                  </a:lnTo>
                  <a:lnTo>
                    <a:pt x="323580" y="1069662"/>
                  </a:lnTo>
                  <a:lnTo>
                    <a:pt x="620961" y="803458"/>
                  </a:lnTo>
                  <a:lnTo>
                    <a:pt x="1023685" y="545061"/>
                  </a:lnTo>
                  <a:lnTo>
                    <a:pt x="1543835" y="312948"/>
                  </a:lnTo>
                  <a:lnTo>
                    <a:pt x="2132803" y="142896"/>
                  </a:lnTo>
                  <a:lnTo>
                    <a:pt x="2801714" y="39732"/>
                  </a:lnTo>
                  <a:lnTo>
                    <a:pt x="3529361" y="20804"/>
                  </a:lnTo>
                  <a:lnTo>
                    <a:pt x="3529361" y="4328"/>
                  </a:lnTo>
                  <a:lnTo>
                    <a:pt x="3355060" y="0"/>
                  </a:lnTo>
                  <a:lnTo>
                    <a:pt x="2608758" y="43614"/>
                  </a:lnTo>
                  <a:lnTo>
                    <a:pt x="1905082" y="182720"/>
                  </a:lnTo>
                  <a:lnTo>
                    <a:pt x="1268148" y="409298"/>
                  </a:lnTo>
                  <a:lnTo>
                    <a:pt x="757544" y="691008"/>
                  </a:lnTo>
                  <a:lnTo>
                    <a:pt x="400988" y="978132"/>
                  </a:lnTo>
                  <a:lnTo>
                    <a:pt x="147354" y="1274459"/>
                  </a:lnTo>
                  <a:lnTo>
                    <a:pt x="0" y="1536885"/>
                  </a:lnTo>
                  <a:close/>
                </a:path>
              </a:pathLst>
            </a:custGeom>
            <a:solidFill>
              <a:srgbClr val="6E69D4">
                <a:alpha val="61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07140" y="2432643"/>
              <a:ext cx="3880858" cy="63412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07140" y="1480302"/>
              <a:ext cx="3880858" cy="73228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604061" y="6327518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452617"/>
            <a:ext cx="3777615" cy="3287395"/>
          </a:xfrm>
          <a:prstGeom prst="rect">
            <a:avLst/>
          </a:prstGeom>
        </p:spPr>
        <p:txBody>
          <a:bodyPr wrap="square" lIns="0" tIns="922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9"/>
              </a:spcBef>
            </a:pPr>
            <a:r>
              <a:rPr dirty="0" sz="10400" spc="-337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0400" spc="-24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400" spc="-3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400" spc="-291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400" spc="-23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400" spc="-9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400" spc="-5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400" spc="-9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400" spc="-2014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0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dirty="0" sz="3200" spc="229">
                <a:solidFill>
                  <a:srgbClr val="C6C2FF"/>
                </a:solidFill>
                <a:latin typeface="Tahoma"/>
                <a:cs typeface="Tahoma"/>
              </a:rPr>
              <a:t>GROUP</a:t>
            </a:r>
            <a:r>
              <a:rPr dirty="0" sz="3200" spc="-85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3200" spc="229">
                <a:solidFill>
                  <a:srgbClr val="C6C2FF"/>
                </a:solidFill>
                <a:latin typeface="Tahoma"/>
                <a:cs typeface="Tahoma"/>
              </a:rPr>
              <a:t>MEMBERS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5388428"/>
            <a:ext cx="3142615" cy="195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</a:pPr>
            <a:r>
              <a:rPr dirty="0" sz="3200" spc="-50">
                <a:solidFill>
                  <a:srgbClr val="FFFFFF"/>
                </a:solidFill>
                <a:latin typeface="Tahoma"/>
                <a:cs typeface="Tahoma"/>
              </a:rPr>
              <a:t>JILL </a:t>
            </a:r>
            <a:r>
              <a:rPr dirty="0" sz="3200" spc="185">
                <a:solidFill>
                  <a:srgbClr val="FFFFFF"/>
                </a:solidFill>
                <a:latin typeface="Tahoma"/>
                <a:cs typeface="Tahoma"/>
              </a:rPr>
              <a:t>SHAH </a:t>
            </a:r>
            <a:r>
              <a:rPr dirty="0" sz="32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Tahoma"/>
                <a:cs typeface="Tahoma"/>
              </a:rPr>
              <a:t>KHUSHEE</a:t>
            </a:r>
            <a:r>
              <a:rPr dirty="0" sz="32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Tahoma"/>
                <a:cs typeface="Tahoma"/>
              </a:rPr>
              <a:t>VAKIL </a:t>
            </a:r>
            <a:r>
              <a:rPr dirty="0" sz="3200" spc="-9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Tahoma"/>
                <a:cs typeface="Tahoma"/>
              </a:rPr>
              <a:t>DHRUVI</a:t>
            </a:r>
            <a:r>
              <a:rPr dirty="0" sz="32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85">
                <a:solidFill>
                  <a:srgbClr val="FFFFFF"/>
                </a:solidFill>
                <a:latin typeface="Tahoma"/>
                <a:cs typeface="Tahoma"/>
              </a:rPr>
              <a:t>SHAH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7201" y="5388428"/>
            <a:ext cx="2783205" cy="1951355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315"/>
              </a:spcBef>
              <a:tabLst>
                <a:tab pos="551180" algn="l"/>
              </a:tabLst>
            </a:pPr>
            <a:r>
              <a:rPr dirty="0" sz="3200" spc="2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200" spc="2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200" spc="2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200" spc="24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3200" spc="100">
                <a:solidFill>
                  <a:srgbClr val="FFFFFF"/>
                </a:solidFill>
                <a:latin typeface="Tahoma"/>
                <a:cs typeface="Tahoma"/>
              </a:rPr>
              <a:t>2040234</a:t>
            </a:r>
            <a:endParaRPr sz="3200">
              <a:latin typeface="Tahoma"/>
              <a:cs typeface="Tahoma"/>
            </a:endParaRPr>
          </a:p>
          <a:p>
            <a:pPr marL="42545">
              <a:lnSpc>
                <a:spcPct val="100000"/>
              </a:lnSpc>
              <a:spcBef>
                <a:spcPts val="1215"/>
              </a:spcBef>
              <a:tabLst>
                <a:tab pos="504190" algn="l"/>
              </a:tabLst>
            </a:pPr>
            <a:r>
              <a:rPr dirty="0" sz="3200" spc="20">
                <a:solidFill>
                  <a:srgbClr val="FFFFFF"/>
                </a:solidFill>
                <a:latin typeface="Tahoma"/>
                <a:cs typeface="Tahoma"/>
              </a:rPr>
              <a:t>-	</a:t>
            </a:r>
            <a:r>
              <a:rPr dirty="0" sz="3200" spc="135">
                <a:solidFill>
                  <a:srgbClr val="FFFFFF"/>
                </a:solidFill>
                <a:latin typeface="Tahoma"/>
                <a:cs typeface="Tahoma"/>
              </a:rPr>
              <a:t>AU2040242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473709" algn="l"/>
              </a:tabLst>
            </a:pPr>
            <a:r>
              <a:rPr dirty="0" sz="3200" spc="20">
                <a:solidFill>
                  <a:srgbClr val="FFFFFF"/>
                </a:solidFill>
                <a:latin typeface="Tahoma"/>
                <a:cs typeface="Tahoma"/>
              </a:rPr>
              <a:t>-	</a:t>
            </a:r>
            <a:r>
              <a:rPr dirty="0" sz="3200" spc="135">
                <a:solidFill>
                  <a:srgbClr val="FFFFFF"/>
                </a:solidFill>
                <a:latin typeface="Tahoma"/>
                <a:cs typeface="Tahoma"/>
              </a:rPr>
              <a:t>AU2040263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8246" y="9539655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89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666" y="9539655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94591" y="0"/>
                </a:moveTo>
                <a:lnTo>
                  <a:pt x="105942" y="11417"/>
                </a:lnTo>
                <a:lnTo>
                  <a:pt x="30468" y="87337"/>
                </a:lnTo>
                <a:lnTo>
                  <a:pt x="427752" y="87337"/>
                </a:lnTo>
                <a:lnTo>
                  <a:pt x="427752" y="103362"/>
                </a:lnTo>
                <a:lnTo>
                  <a:pt x="30468" y="103362"/>
                </a:lnTo>
                <a:lnTo>
                  <a:pt x="105942" y="179082"/>
                </a:lnTo>
                <a:lnTo>
                  <a:pt x="94591" y="190499"/>
                </a:lnTo>
                <a:lnTo>
                  <a:pt x="0" y="95350"/>
                </a:lnTo>
                <a:lnTo>
                  <a:pt x="9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6372205" cy="10287000"/>
            <a:chOff x="0" y="0"/>
            <a:chExt cx="16372205" cy="10287000"/>
          </a:xfrm>
        </p:grpSpPr>
        <p:sp>
          <p:nvSpPr>
            <p:cNvPr id="8" name="object 8"/>
            <p:cNvSpPr/>
            <p:nvPr/>
          </p:nvSpPr>
          <p:spPr>
            <a:xfrm>
              <a:off x="0" y="11"/>
              <a:ext cx="15730855" cy="10287000"/>
            </a:xfrm>
            <a:custGeom>
              <a:avLst/>
              <a:gdLst/>
              <a:ahLst/>
              <a:cxnLst/>
              <a:rect l="l" t="t" r="r" b="b"/>
              <a:pathLst>
                <a:path w="15730855" h="10287000">
                  <a:moveTo>
                    <a:pt x="1428737" y="1333500"/>
                  </a:moveTo>
                  <a:lnTo>
                    <a:pt x="1085837" y="1333500"/>
                  </a:lnTo>
                  <a:lnTo>
                    <a:pt x="1085837" y="1371600"/>
                  </a:lnTo>
                  <a:lnTo>
                    <a:pt x="1428737" y="1371600"/>
                  </a:lnTo>
                  <a:lnTo>
                    <a:pt x="1428737" y="1333500"/>
                  </a:lnTo>
                  <a:close/>
                </a:path>
                <a:path w="15730855" h="10287000">
                  <a:moveTo>
                    <a:pt x="1428737" y="1238250"/>
                  </a:moveTo>
                  <a:lnTo>
                    <a:pt x="1085837" y="1238250"/>
                  </a:lnTo>
                  <a:lnTo>
                    <a:pt x="1085837" y="1276350"/>
                  </a:lnTo>
                  <a:lnTo>
                    <a:pt x="1428737" y="1276350"/>
                  </a:lnTo>
                  <a:lnTo>
                    <a:pt x="1428737" y="1238250"/>
                  </a:lnTo>
                  <a:close/>
                </a:path>
                <a:path w="15730855" h="10287000">
                  <a:moveTo>
                    <a:pt x="1428737" y="1143000"/>
                  </a:moveTo>
                  <a:lnTo>
                    <a:pt x="1085837" y="1143000"/>
                  </a:lnTo>
                  <a:lnTo>
                    <a:pt x="1085837" y="1181100"/>
                  </a:lnTo>
                  <a:lnTo>
                    <a:pt x="1428737" y="1181100"/>
                  </a:lnTo>
                  <a:lnTo>
                    <a:pt x="1428737" y="1143000"/>
                  </a:lnTo>
                  <a:close/>
                </a:path>
                <a:path w="15730855" h="10287000">
                  <a:moveTo>
                    <a:pt x="15730766" y="0"/>
                  </a:moveTo>
                  <a:lnTo>
                    <a:pt x="15721241" y="0"/>
                  </a:lnTo>
                  <a:lnTo>
                    <a:pt x="15721241" y="9077325"/>
                  </a:lnTo>
                  <a:lnTo>
                    <a:pt x="0" y="9077325"/>
                  </a:lnTo>
                  <a:lnTo>
                    <a:pt x="0" y="9086850"/>
                  </a:lnTo>
                  <a:lnTo>
                    <a:pt x="15721241" y="9086850"/>
                  </a:lnTo>
                  <a:lnTo>
                    <a:pt x="15721241" y="10286987"/>
                  </a:lnTo>
                  <a:lnTo>
                    <a:pt x="15730766" y="10286987"/>
                  </a:lnTo>
                  <a:lnTo>
                    <a:pt x="15730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0469" y="1043819"/>
              <a:ext cx="7391399" cy="7391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1106" y="2683895"/>
              <a:ext cx="4132742" cy="41147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623031" y="985956"/>
            <a:ext cx="82296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60"/>
              <a:t>00</a:t>
            </a:r>
            <a:r>
              <a:rPr dirty="0" spc="-83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07098" y="6310934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205" y="760795"/>
            <a:ext cx="14331315" cy="42360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700" spc="-2285" b="1">
                <a:latin typeface="Trebuchet MS"/>
                <a:cs typeface="Trebuchet MS"/>
              </a:rPr>
              <a:t>INTRODUCTION</a:t>
            </a:r>
            <a:endParaRPr sz="11700">
              <a:latin typeface="Trebuchet MS"/>
              <a:cs typeface="Trebuchet MS"/>
            </a:endParaRPr>
          </a:p>
          <a:p>
            <a:pPr algn="just" marL="220345" marR="5080">
              <a:lnSpc>
                <a:spcPct val="132100"/>
              </a:lnSpc>
              <a:spcBef>
                <a:spcPts val="2275"/>
              </a:spcBef>
            </a:pPr>
            <a:r>
              <a:rPr dirty="0" sz="2650" spc="50">
                <a:latin typeface="Tahoma"/>
                <a:cs typeface="Tahoma"/>
              </a:rPr>
              <a:t>Hand </a:t>
            </a:r>
            <a:r>
              <a:rPr dirty="0" sz="2650">
                <a:latin typeface="Tahoma"/>
                <a:cs typeface="Tahoma"/>
              </a:rPr>
              <a:t>gesture </a:t>
            </a:r>
            <a:r>
              <a:rPr dirty="0" sz="2650" spc="35">
                <a:latin typeface="Tahoma"/>
                <a:cs typeface="Tahoma"/>
              </a:rPr>
              <a:t>detection </a:t>
            </a:r>
            <a:r>
              <a:rPr dirty="0" sz="2650" spc="55">
                <a:latin typeface="Tahoma"/>
                <a:cs typeface="Tahoma"/>
              </a:rPr>
              <a:t>for </a:t>
            </a:r>
            <a:r>
              <a:rPr dirty="0" sz="2650" spc="-20">
                <a:latin typeface="Tahoma"/>
                <a:cs typeface="Tahoma"/>
              </a:rPr>
              <a:t>sign </a:t>
            </a:r>
            <a:r>
              <a:rPr dirty="0" sz="2650" spc="-35">
                <a:latin typeface="Tahoma"/>
                <a:cs typeface="Tahoma"/>
              </a:rPr>
              <a:t>language </a:t>
            </a:r>
            <a:r>
              <a:rPr dirty="0" sz="2650">
                <a:latin typeface="Tahoma"/>
                <a:cs typeface="Tahoma"/>
              </a:rPr>
              <a:t>is </a:t>
            </a:r>
            <a:r>
              <a:rPr dirty="0" sz="2650" spc="-65">
                <a:latin typeface="Tahoma"/>
                <a:cs typeface="Tahoma"/>
              </a:rPr>
              <a:t>a </a:t>
            </a:r>
            <a:r>
              <a:rPr dirty="0" sz="2650" spc="25">
                <a:latin typeface="Tahoma"/>
                <a:cs typeface="Tahoma"/>
              </a:rPr>
              <a:t>critical </a:t>
            </a:r>
            <a:r>
              <a:rPr dirty="0" sz="2650" spc="-30">
                <a:latin typeface="Tahoma"/>
                <a:cs typeface="Tahoma"/>
              </a:rPr>
              <a:t>area </a:t>
            </a:r>
            <a:r>
              <a:rPr dirty="0" sz="2650" spc="80">
                <a:latin typeface="Tahoma"/>
                <a:cs typeface="Tahoma"/>
              </a:rPr>
              <a:t>of </a:t>
            </a:r>
            <a:r>
              <a:rPr dirty="0" sz="2650" spc="25">
                <a:latin typeface="Tahoma"/>
                <a:cs typeface="Tahoma"/>
              </a:rPr>
              <a:t>computer vision </a:t>
            </a:r>
            <a:r>
              <a:rPr dirty="0" sz="2650" spc="15">
                <a:latin typeface="Tahoma"/>
                <a:cs typeface="Tahoma"/>
              </a:rPr>
              <a:t>that </a:t>
            </a:r>
            <a:r>
              <a:rPr dirty="0" sz="2650" spc="-25">
                <a:latin typeface="Tahoma"/>
                <a:cs typeface="Tahoma"/>
              </a:rPr>
              <a:t>aims </a:t>
            </a:r>
            <a:r>
              <a:rPr dirty="0" sz="2650" spc="65">
                <a:latin typeface="Tahoma"/>
                <a:cs typeface="Tahoma"/>
              </a:rPr>
              <a:t>to </a:t>
            </a:r>
            <a:r>
              <a:rPr dirty="0" sz="2650" spc="70">
                <a:latin typeface="Tahoma"/>
                <a:cs typeface="Tahoma"/>
              </a:rPr>
              <a:t> </a:t>
            </a:r>
            <a:r>
              <a:rPr dirty="0" sz="2650" spc="15">
                <a:latin typeface="Tahoma"/>
                <a:cs typeface="Tahoma"/>
              </a:rPr>
              <a:t>recognize </a:t>
            </a:r>
            <a:r>
              <a:rPr dirty="0" sz="2650" spc="-15">
                <a:latin typeface="Tahoma"/>
                <a:cs typeface="Tahoma"/>
              </a:rPr>
              <a:t>and </a:t>
            </a:r>
            <a:r>
              <a:rPr dirty="0" sz="2650">
                <a:latin typeface="Tahoma"/>
                <a:cs typeface="Tahoma"/>
              </a:rPr>
              <a:t>translate </a:t>
            </a:r>
            <a:r>
              <a:rPr dirty="0" sz="2650" spc="-10">
                <a:latin typeface="Tahoma"/>
                <a:cs typeface="Tahoma"/>
              </a:rPr>
              <a:t>hand </a:t>
            </a:r>
            <a:r>
              <a:rPr dirty="0" sz="2650" spc="10">
                <a:latin typeface="Tahoma"/>
                <a:cs typeface="Tahoma"/>
              </a:rPr>
              <a:t>movements </a:t>
            </a:r>
            <a:r>
              <a:rPr dirty="0" sz="2650" spc="-15">
                <a:latin typeface="Tahoma"/>
                <a:cs typeface="Tahoma"/>
              </a:rPr>
              <a:t>and </a:t>
            </a:r>
            <a:r>
              <a:rPr dirty="0" sz="2650" spc="25">
                <a:latin typeface="Tahoma"/>
                <a:cs typeface="Tahoma"/>
              </a:rPr>
              <a:t>positions </a:t>
            </a:r>
            <a:r>
              <a:rPr dirty="0" sz="2650" spc="45">
                <a:latin typeface="Tahoma"/>
                <a:cs typeface="Tahoma"/>
              </a:rPr>
              <a:t>into </a:t>
            </a:r>
            <a:r>
              <a:rPr dirty="0" sz="2650" spc="-5">
                <a:latin typeface="Tahoma"/>
                <a:cs typeface="Tahoma"/>
              </a:rPr>
              <a:t>meaningful </a:t>
            </a:r>
            <a:r>
              <a:rPr dirty="0" sz="2650" spc="-20">
                <a:latin typeface="Tahoma"/>
                <a:cs typeface="Tahoma"/>
              </a:rPr>
              <a:t>sign </a:t>
            </a:r>
            <a:r>
              <a:rPr dirty="0" sz="2650" spc="-50">
                <a:latin typeface="Tahoma"/>
                <a:cs typeface="Tahoma"/>
              </a:rPr>
              <a:t>language. </a:t>
            </a:r>
            <a:r>
              <a:rPr dirty="0" sz="2650" spc="-20">
                <a:latin typeface="Tahoma"/>
                <a:cs typeface="Tahoma"/>
              </a:rPr>
              <a:t>Sign </a:t>
            </a:r>
            <a:r>
              <a:rPr dirty="0" sz="2650" spc="-15">
                <a:latin typeface="Tahoma"/>
                <a:cs typeface="Tahoma"/>
              </a:rPr>
              <a:t> </a:t>
            </a:r>
            <a:r>
              <a:rPr dirty="0" sz="2650" spc="-35">
                <a:latin typeface="Tahoma"/>
                <a:cs typeface="Tahoma"/>
              </a:rPr>
              <a:t>language </a:t>
            </a:r>
            <a:r>
              <a:rPr dirty="0" sz="2650">
                <a:latin typeface="Tahoma"/>
                <a:cs typeface="Tahoma"/>
              </a:rPr>
              <a:t>is </a:t>
            </a:r>
            <a:r>
              <a:rPr dirty="0" sz="2650" spc="-30">
                <a:latin typeface="Tahoma"/>
                <a:cs typeface="Tahoma"/>
              </a:rPr>
              <a:t>an </a:t>
            </a:r>
            <a:r>
              <a:rPr dirty="0" sz="2650">
                <a:latin typeface="Tahoma"/>
                <a:cs typeface="Tahoma"/>
              </a:rPr>
              <a:t>essential </a:t>
            </a:r>
            <a:r>
              <a:rPr dirty="0" sz="2650" spc="15">
                <a:latin typeface="Tahoma"/>
                <a:cs typeface="Tahoma"/>
              </a:rPr>
              <a:t>mode </a:t>
            </a:r>
            <a:r>
              <a:rPr dirty="0" sz="2650" spc="80">
                <a:latin typeface="Tahoma"/>
                <a:cs typeface="Tahoma"/>
              </a:rPr>
              <a:t>of </a:t>
            </a:r>
            <a:r>
              <a:rPr dirty="0" sz="2650" spc="15">
                <a:latin typeface="Tahoma"/>
                <a:cs typeface="Tahoma"/>
              </a:rPr>
              <a:t>communication </a:t>
            </a:r>
            <a:r>
              <a:rPr dirty="0" sz="2650" spc="55">
                <a:latin typeface="Tahoma"/>
                <a:cs typeface="Tahoma"/>
              </a:rPr>
              <a:t>for </a:t>
            </a:r>
            <a:r>
              <a:rPr dirty="0" sz="2650" spc="25">
                <a:latin typeface="Tahoma"/>
                <a:cs typeface="Tahoma"/>
              </a:rPr>
              <a:t>people </a:t>
            </a:r>
            <a:r>
              <a:rPr dirty="0" sz="2650" spc="60">
                <a:latin typeface="Tahoma"/>
                <a:cs typeface="Tahoma"/>
              </a:rPr>
              <a:t>with </a:t>
            </a:r>
            <a:r>
              <a:rPr dirty="0" sz="2650" spc="-15">
                <a:latin typeface="Tahoma"/>
                <a:cs typeface="Tahoma"/>
              </a:rPr>
              <a:t>hearing </a:t>
            </a:r>
            <a:r>
              <a:rPr dirty="0" sz="2650" spc="-20">
                <a:latin typeface="Tahoma"/>
                <a:cs typeface="Tahoma"/>
              </a:rPr>
              <a:t>impairments, </a:t>
            </a:r>
            <a:r>
              <a:rPr dirty="0" sz="2650" spc="-15">
                <a:latin typeface="Tahoma"/>
                <a:cs typeface="Tahoma"/>
              </a:rPr>
              <a:t>and </a:t>
            </a:r>
            <a:r>
              <a:rPr dirty="0" sz="2650" spc="50">
                <a:latin typeface="Tahoma"/>
                <a:cs typeface="Tahoma"/>
              </a:rPr>
              <a:t>it </a:t>
            </a:r>
            <a:r>
              <a:rPr dirty="0" sz="2650" spc="55">
                <a:latin typeface="Tahoma"/>
                <a:cs typeface="Tahoma"/>
              </a:rPr>
              <a:t> </a:t>
            </a:r>
            <a:r>
              <a:rPr dirty="0" sz="2650" spc="20">
                <a:latin typeface="Tahoma"/>
                <a:cs typeface="Tahoma"/>
              </a:rPr>
              <a:t>allows</a:t>
            </a:r>
            <a:r>
              <a:rPr dirty="0" sz="2650" spc="-150">
                <a:latin typeface="Tahoma"/>
                <a:cs typeface="Tahoma"/>
              </a:rPr>
              <a:t> </a:t>
            </a:r>
            <a:r>
              <a:rPr dirty="0" sz="2650" spc="10">
                <a:latin typeface="Tahoma"/>
                <a:cs typeface="Tahoma"/>
              </a:rPr>
              <a:t>them</a:t>
            </a:r>
            <a:r>
              <a:rPr dirty="0" sz="2650" spc="-150">
                <a:latin typeface="Tahoma"/>
                <a:cs typeface="Tahoma"/>
              </a:rPr>
              <a:t> </a:t>
            </a:r>
            <a:r>
              <a:rPr dirty="0" sz="2650" spc="70">
                <a:latin typeface="Tahoma"/>
                <a:cs typeface="Tahoma"/>
              </a:rPr>
              <a:t>to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10">
                <a:latin typeface="Tahoma"/>
                <a:cs typeface="Tahoma"/>
              </a:rPr>
              <a:t>communicate</a:t>
            </a:r>
            <a:r>
              <a:rPr dirty="0" sz="2650" spc="-150">
                <a:latin typeface="Tahoma"/>
                <a:cs typeface="Tahoma"/>
              </a:rPr>
              <a:t> </a:t>
            </a:r>
            <a:r>
              <a:rPr dirty="0" sz="2650" spc="60">
                <a:latin typeface="Tahoma"/>
                <a:cs typeface="Tahoma"/>
              </a:rPr>
              <a:t>with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20">
                <a:latin typeface="Tahoma"/>
                <a:cs typeface="Tahoma"/>
              </a:rPr>
              <a:t>others</a:t>
            </a:r>
            <a:r>
              <a:rPr dirty="0" sz="2650" spc="-150">
                <a:latin typeface="Tahoma"/>
                <a:cs typeface="Tahoma"/>
              </a:rPr>
              <a:t> </a:t>
            </a:r>
            <a:r>
              <a:rPr dirty="0" sz="2650" spc="65">
                <a:latin typeface="Tahoma"/>
                <a:cs typeface="Tahoma"/>
              </a:rPr>
              <a:t>who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45">
                <a:latin typeface="Tahoma"/>
                <a:cs typeface="Tahoma"/>
              </a:rPr>
              <a:t>do</a:t>
            </a:r>
            <a:r>
              <a:rPr dirty="0" sz="2650" spc="-150">
                <a:latin typeface="Tahoma"/>
                <a:cs typeface="Tahoma"/>
              </a:rPr>
              <a:t> </a:t>
            </a:r>
            <a:r>
              <a:rPr dirty="0" sz="2650" spc="45">
                <a:latin typeface="Tahoma"/>
                <a:cs typeface="Tahoma"/>
              </a:rPr>
              <a:t>not</a:t>
            </a:r>
            <a:r>
              <a:rPr dirty="0" sz="2650" spc="-145">
                <a:latin typeface="Tahoma"/>
                <a:cs typeface="Tahoma"/>
              </a:rPr>
              <a:t> </a:t>
            </a:r>
            <a:r>
              <a:rPr dirty="0" sz="2650" spc="5">
                <a:latin typeface="Tahoma"/>
                <a:cs typeface="Tahoma"/>
              </a:rPr>
              <a:t>understand</a:t>
            </a:r>
            <a:r>
              <a:rPr dirty="0" sz="2650" spc="-150">
                <a:latin typeface="Tahoma"/>
                <a:cs typeface="Tahoma"/>
              </a:rPr>
              <a:t> </a:t>
            </a:r>
            <a:r>
              <a:rPr dirty="0" sz="2650" spc="-20">
                <a:latin typeface="Tahoma"/>
                <a:cs typeface="Tahoma"/>
              </a:rPr>
              <a:t>sign</a:t>
            </a:r>
            <a:r>
              <a:rPr dirty="0" sz="2650" spc="-150">
                <a:latin typeface="Tahoma"/>
                <a:cs typeface="Tahoma"/>
              </a:rPr>
              <a:t> </a:t>
            </a:r>
            <a:r>
              <a:rPr dirty="0" sz="2650" spc="-50">
                <a:latin typeface="Tahoma"/>
                <a:cs typeface="Tahoma"/>
              </a:rPr>
              <a:t>language.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9939" y="5504488"/>
            <a:ext cx="14123035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2100"/>
              </a:lnSpc>
              <a:spcBef>
                <a:spcPts val="95"/>
              </a:spcBef>
            </a:pPr>
            <a:r>
              <a:rPr dirty="0" sz="2650" spc="40">
                <a:solidFill>
                  <a:srgbClr val="FFFFFF"/>
                </a:solidFill>
                <a:latin typeface="Tahoma"/>
                <a:cs typeface="Tahoma"/>
              </a:rPr>
              <a:t>However, </a:t>
            </a:r>
            <a:r>
              <a:rPr dirty="0" sz="2650" spc="5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dirty="0" sz="2650" spc="-5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650" spc="15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2650" spc="-6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650" spc="-5">
                <a:solidFill>
                  <a:srgbClr val="FFFFFF"/>
                </a:solidFill>
                <a:latin typeface="Tahoma"/>
                <a:cs typeface="Tahoma"/>
              </a:rPr>
              <a:t>challenge </a:t>
            </a:r>
            <a:r>
              <a:rPr dirty="0" sz="2650" spc="5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650" spc="25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dirty="0" sz="2650">
                <a:solidFill>
                  <a:srgbClr val="FFFFFF"/>
                </a:solidFill>
                <a:latin typeface="Tahoma"/>
                <a:cs typeface="Tahoma"/>
              </a:rPr>
              <a:t>systems </a:t>
            </a:r>
            <a:r>
              <a:rPr dirty="0" sz="2650" spc="7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650" spc="25">
                <a:solidFill>
                  <a:srgbClr val="FFFFFF"/>
                </a:solidFill>
                <a:latin typeface="Tahoma"/>
                <a:cs typeface="Tahoma"/>
              </a:rPr>
              <a:t>interpret </a:t>
            </a:r>
            <a:r>
              <a:rPr dirty="0" sz="2650" spc="-20">
                <a:solidFill>
                  <a:srgbClr val="FFFFFF"/>
                </a:solidFill>
                <a:latin typeface="Tahoma"/>
                <a:cs typeface="Tahoma"/>
              </a:rPr>
              <a:t>sign </a:t>
            </a:r>
            <a:r>
              <a:rPr dirty="0" sz="2650" spc="-35">
                <a:solidFill>
                  <a:srgbClr val="FFFFFF"/>
                </a:solidFill>
                <a:latin typeface="Tahoma"/>
                <a:cs typeface="Tahoma"/>
              </a:rPr>
              <a:t>language </a:t>
            </a:r>
            <a:r>
              <a:rPr dirty="0" sz="2650" spc="10">
                <a:solidFill>
                  <a:srgbClr val="FFFFFF"/>
                </a:solidFill>
                <a:latin typeface="Tahoma"/>
                <a:cs typeface="Tahoma"/>
              </a:rPr>
              <a:t>since </a:t>
            </a:r>
            <a:r>
              <a:rPr dirty="0" sz="2650" spc="5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dirty="0" sz="26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25">
                <a:solidFill>
                  <a:srgbClr val="FFFFFF"/>
                </a:solidFill>
                <a:latin typeface="Tahoma"/>
                <a:cs typeface="Tahoma"/>
              </a:rPr>
              <a:t>involves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5">
                <a:solidFill>
                  <a:srgbClr val="FFFFFF"/>
                </a:solidFill>
                <a:latin typeface="Tahoma"/>
                <a:cs typeface="Tahoma"/>
              </a:rPr>
              <a:t>recognizing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ahoma"/>
                <a:cs typeface="Tahoma"/>
              </a:rPr>
              <a:t>gestures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10">
                <a:solidFill>
                  <a:srgbClr val="FFFFFF"/>
                </a:solidFill>
                <a:latin typeface="Tahoma"/>
                <a:cs typeface="Tahoma"/>
              </a:rPr>
              <a:t>movements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ahoma"/>
                <a:cs typeface="Tahoma"/>
              </a:rPr>
              <a:t>real-time.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8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6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650" spc="-81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>
                <a:solidFill>
                  <a:srgbClr val="FFFFFF"/>
                </a:solidFill>
                <a:latin typeface="Tahoma"/>
                <a:cs typeface="Tahoma"/>
              </a:rPr>
              <a:t>gesture </a:t>
            </a:r>
            <a:r>
              <a:rPr dirty="0" sz="2650" spc="35">
                <a:solidFill>
                  <a:srgbClr val="FFFFFF"/>
                </a:solidFill>
                <a:latin typeface="Tahoma"/>
                <a:cs typeface="Tahoma"/>
              </a:rPr>
              <a:t>detection </a:t>
            </a:r>
            <a:r>
              <a:rPr dirty="0" sz="265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650" spc="7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650" spc="30">
                <a:solidFill>
                  <a:srgbClr val="FFFFFF"/>
                </a:solidFill>
                <a:latin typeface="Tahoma"/>
                <a:cs typeface="Tahoma"/>
              </a:rPr>
              <a:t>develop </a:t>
            </a:r>
            <a:r>
              <a:rPr dirty="0" sz="2650" spc="-3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dirty="0" sz="2650" spc="5">
                <a:solidFill>
                  <a:srgbClr val="FFFFFF"/>
                </a:solidFill>
                <a:latin typeface="Tahoma"/>
                <a:cs typeface="Tahoma"/>
              </a:rPr>
              <a:t>accurate </a:t>
            </a:r>
            <a:r>
              <a:rPr dirty="0" sz="2650" spc="-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650" spc="25">
                <a:solidFill>
                  <a:srgbClr val="FFFFFF"/>
                </a:solidFill>
                <a:latin typeface="Tahoma"/>
                <a:cs typeface="Tahoma"/>
              </a:rPr>
              <a:t>robust computer vision </a:t>
            </a:r>
            <a:r>
              <a:rPr dirty="0" sz="2650" spc="5">
                <a:solidFill>
                  <a:srgbClr val="FFFFFF"/>
                </a:solidFill>
                <a:latin typeface="Tahoma"/>
                <a:cs typeface="Tahoma"/>
              </a:rPr>
              <a:t>system </a:t>
            </a:r>
            <a:r>
              <a:rPr dirty="0" sz="2650" spc="-5">
                <a:solidFill>
                  <a:srgbClr val="FFFFFF"/>
                </a:solidFill>
                <a:latin typeface="Tahoma"/>
                <a:cs typeface="Tahoma"/>
              </a:rPr>
              <a:t>capable </a:t>
            </a:r>
            <a:r>
              <a:rPr dirty="0" sz="2650" spc="8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65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5">
                <a:solidFill>
                  <a:srgbClr val="FFFFFF"/>
                </a:solidFill>
                <a:latin typeface="Tahoma"/>
                <a:cs typeface="Tahoma"/>
              </a:rPr>
              <a:t>recognizing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ahoma"/>
                <a:cs typeface="Tahoma"/>
              </a:rPr>
              <a:t>gestures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ahoma"/>
                <a:cs typeface="Tahoma"/>
              </a:rPr>
              <a:t>translating</a:t>
            </a:r>
            <a:r>
              <a:rPr dirty="0" sz="26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1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45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4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4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26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Tahoma"/>
                <a:cs typeface="Tahoma"/>
              </a:rPr>
              <a:t>speech.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631" y="5901609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61382" y="8877301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94802" y="8877301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94591" y="0"/>
                </a:moveTo>
                <a:lnTo>
                  <a:pt x="105942" y="11417"/>
                </a:lnTo>
                <a:lnTo>
                  <a:pt x="30468" y="87337"/>
                </a:lnTo>
                <a:lnTo>
                  <a:pt x="427752" y="87337"/>
                </a:lnTo>
                <a:lnTo>
                  <a:pt x="427752" y="103362"/>
                </a:lnTo>
                <a:lnTo>
                  <a:pt x="30468" y="103362"/>
                </a:lnTo>
                <a:lnTo>
                  <a:pt x="105942" y="179082"/>
                </a:lnTo>
                <a:lnTo>
                  <a:pt x="94591" y="190499"/>
                </a:lnTo>
                <a:lnTo>
                  <a:pt x="0" y="95350"/>
                </a:lnTo>
                <a:lnTo>
                  <a:pt x="9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8680" y="1"/>
            <a:ext cx="9525" cy="10057765"/>
          </a:xfrm>
          <a:custGeom>
            <a:avLst/>
            <a:gdLst/>
            <a:ahLst/>
            <a:cxnLst/>
            <a:rect l="l" t="t" r="r" b="b"/>
            <a:pathLst>
              <a:path w="9525" h="10057765">
                <a:moveTo>
                  <a:pt x="0" y="10057209"/>
                </a:moveTo>
                <a:lnTo>
                  <a:pt x="0" y="0"/>
                </a:lnTo>
                <a:lnTo>
                  <a:pt x="9524" y="0"/>
                </a:lnTo>
                <a:lnTo>
                  <a:pt x="9524" y="10057209"/>
                </a:lnTo>
                <a:lnTo>
                  <a:pt x="0" y="10057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987398" y="9080391"/>
            <a:ext cx="819150" cy="767715"/>
          </a:xfrm>
          <a:custGeom>
            <a:avLst/>
            <a:gdLst/>
            <a:ahLst/>
            <a:cxnLst/>
            <a:rect l="l" t="t" r="r" b="b"/>
            <a:pathLst>
              <a:path w="819150" h="767715">
                <a:moveTo>
                  <a:pt x="24212" y="31330"/>
                </a:moveTo>
                <a:lnTo>
                  <a:pt x="7086" y="31330"/>
                </a:lnTo>
                <a:lnTo>
                  <a:pt x="0" y="24302"/>
                </a:lnTo>
                <a:lnTo>
                  <a:pt x="0" y="7320"/>
                </a:lnTo>
                <a:lnTo>
                  <a:pt x="7086" y="292"/>
                </a:lnTo>
                <a:lnTo>
                  <a:pt x="24507" y="292"/>
                </a:lnTo>
                <a:lnTo>
                  <a:pt x="31298" y="7320"/>
                </a:lnTo>
                <a:lnTo>
                  <a:pt x="31298" y="24302"/>
                </a:lnTo>
                <a:lnTo>
                  <a:pt x="24212" y="31330"/>
                </a:lnTo>
                <a:close/>
              </a:path>
              <a:path w="819150" h="767715">
                <a:moveTo>
                  <a:pt x="221155" y="31037"/>
                </a:moveTo>
                <a:lnTo>
                  <a:pt x="204030" y="31037"/>
                </a:lnTo>
                <a:lnTo>
                  <a:pt x="196943" y="24010"/>
                </a:lnTo>
                <a:lnTo>
                  <a:pt x="196943" y="7027"/>
                </a:lnTo>
                <a:lnTo>
                  <a:pt x="204030" y="0"/>
                </a:lnTo>
                <a:lnTo>
                  <a:pt x="221155" y="0"/>
                </a:lnTo>
                <a:lnTo>
                  <a:pt x="228242" y="7027"/>
                </a:lnTo>
                <a:lnTo>
                  <a:pt x="228242" y="24010"/>
                </a:lnTo>
                <a:lnTo>
                  <a:pt x="221155" y="31037"/>
                </a:lnTo>
                <a:close/>
              </a:path>
              <a:path w="819150" h="767715">
                <a:moveTo>
                  <a:pt x="417804" y="31037"/>
                </a:moveTo>
                <a:lnTo>
                  <a:pt x="400678" y="31037"/>
                </a:lnTo>
                <a:lnTo>
                  <a:pt x="393592" y="24010"/>
                </a:lnTo>
                <a:lnTo>
                  <a:pt x="393592" y="7027"/>
                </a:lnTo>
                <a:lnTo>
                  <a:pt x="400678" y="0"/>
                </a:lnTo>
                <a:lnTo>
                  <a:pt x="418099" y="0"/>
                </a:lnTo>
                <a:lnTo>
                  <a:pt x="424890" y="7027"/>
                </a:lnTo>
                <a:lnTo>
                  <a:pt x="424890" y="24010"/>
                </a:lnTo>
                <a:lnTo>
                  <a:pt x="417804" y="31037"/>
                </a:lnTo>
                <a:close/>
              </a:path>
              <a:path w="819150" h="767715">
                <a:moveTo>
                  <a:pt x="614747" y="31037"/>
                </a:moveTo>
                <a:lnTo>
                  <a:pt x="597622" y="31037"/>
                </a:lnTo>
                <a:lnTo>
                  <a:pt x="590535" y="24010"/>
                </a:lnTo>
                <a:lnTo>
                  <a:pt x="590535" y="7027"/>
                </a:lnTo>
                <a:lnTo>
                  <a:pt x="597622" y="0"/>
                </a:lnTo>
                <a:lnTo>
                  <a:pt x="614747" y="0"/>
                </a:lnTo>
                <a:lnTo>
                  <a:pt x="621834" y="7027"/>
                </a:lnTo>
                <a:lnTo>
                  <a:pt x="621834" y="24010"/>
                </a:lnTo>
                <a:lnTo>
                  <a:pt x="614747" y="31037"/>
                </a:lnTo>
                <a:close/>
              </a:path>
              <a:path w="819150" h="767715">
                <a:moveTo>
                  <a:pt x="811395" y="31330"/>
                </a:moveTo>
                <a:lnTo>
                  <a:pt x="794270" y="31330"/>
                </a:lnTo>
                <a:lnTo>
                  <a:pt x="787183" y="24302"/>
                </a:lnTo>
                <a:lnTo>
                  <a:pt x="787183" y="7320"/>
                </a:lnTo>
                <a:lnTo>
                  <a:pt x="794270" y="292"/>
                </a:lnTo>
                <a:lnTo>
                  <a:pt x="811395" y="292"/>
                </a:lnTo>
                <a:lnTo>
                  <a:pt x="818482" y="7320"/>
                </a:lnTo>
                <a:lnTo>
                  <a:pt x="818482" y="24302"/>
                </a:lnTo>
                <a:lnTo>
                  <a:pt x="811395" y="31330"/>
                </a:lnTo>
                <a:close/>
              </a:path>
              <a:path w="819150" h="767715">
                <a:moveTo>
                  <a:pt x="24212" y="211112"/>
                </a:moveTo>
                <a:lnTo>
                  <a:pt x="7086" y="211112"/>
                </a:lnTo>
                <a:lnTo>
                  <a:pt x="0" y="204085"/>
                </a:lnTo>
                <a:lnTo>
                  <a:pt x="0" y="187102"/>
                </a:lnTo>
                <a:lnTo>
                  <a:pt x="7086" y="180075"/>
                </a:lnTo>
                <a:lnTo>
                  <a:pt x="24507" y="180075"/>
                </a:lnTo>
                <a:lnTo>
                  <a:pt x="31593" y="187102"/>
                </a:lnTo>
                <a:lnTo>
                  <a:pt x="31298" y="195594"/>
                </a:lnTo>
                <a:lnTo>
                  <a:pt x="31298" y="204085"/>
                </a:lnTo>
                <a:lnTo>
                  <a:pt x="24212" y="211112"/>
                </a:lnTo>
                <a:close/>
              </a:path>
              <a:path w="819150" h="767715">
                <a:moveTo>
                  <a:pt x="221155" y="211112"/>
                </a:moveTo>
                <a:lnTo>
                  <a:pt x="204030" y="211112"/>
                </a:lnTo>
                <a:lnTo>
                  <a:pt x="196943" y="204085"/>
                </a:lnTo>
                <a:lnTo>
                  <a:pt x="196943" y="187102"/>
                </a:lnTo>
                <a:lnTo>
                  <a:pt x="204030" y="180075"/>
                </a:lnTo>
                <a:lnTo>
                  <a:pt x="221155" y="180075"/>
                </a:lnTo>
                <a:lnTo>
                  <a:pt x="228242" y="187102"/>
                </a:lnTo>
                <a:lnTo>
                  <a:pt x="228242" y="204085"/>
                </a:lnTo>
                <a:lnTo>
                  <a:pt x="221155" y="211112"/>
                </a:lnTo>
                <a:close/>
              </a:path>
              <a:path w="819150" h="767715">
                <a:moveTo>
                  <a:pt x="417803" y="211112"/>
                </a:moveTo>
                <a:lnTo>
                  <a:pt x="400678" y="211112"/>
                </a:lnTo>
                <a:lnTo>
                  <a:pt x="393591" y="204085"/>
                </a:lnTo>
                <a:lnTo>
                  <a:pt x="393591" y="187102"/>
                </a:lnTo>
                <a:lnTo>
                  <a:pt x="400678" y="180075"/>
                </a:lnTo>
                <a:lnTo>
                  <a:pt x="418099" y="180075"/>
                </a:lnTo>
                <a:lnTo>
                  <a:pt x="425185" y="187102"/>
                </a:lnTo>
                <a:lnTo>
                  <a:pt x="424890" y="195594"/>
                </a:lnTo>
                <a:lnTo>
                  <a:pt x="424890" y="204085"/>
                </a:lnTo>
                <a:lnTo>
                  <a:pt x="417803" y="211112"/>
                </a:lnTo>
                <a:close/>
              </a:path>
              <a:path w="819150" h="767715">
                <a:moveTo>
                  <a:pt x="614747" y="211112"/>
                </a:moveTo>
                <a:lnTo>
                  <a:pt x="597621" y="211112"/>
                </a:lnTo>
                <a:lnTo>
                  <a:pt x="590535" y="204085"/>
                </a:lnTo>
                <a:lnTo>
                  <a:pt x="590535" y="187102"/>
                </a:lnTo>
                <a:lnTo>
                  <a:pt x="597622" y="180075"/>
                </a:lnTo>
                <a:lnTo>
                  <a:pt x="615042" y="180075"/>
                </a:lnTo>
                <a:lnTo>
                  <a:pt x="621833" y="187102"/>
                </a:lnTo>
                <a:lnTo>
                  <a:pt x="621833" y="204085"/>
                </a:lnTo>
                <a:lnTo>
                  <a:pt x="614747" y="211112"/>
                </a:lnTo>
                <a:close/>
              </a:path>
              <a:path w="819150" h="767715">
                <a:moveTo>
                  <a:pt x="811691" y="211112"/>
                </a:moveTo>
                <a:lnTo>
                  <a:pt x="794565" y="211112"/>
                </a:lnTo>
                <a:lnTo>
                  <a:pt x="787479" y="204085"/>
                </a:lnTo>
                <a:lnTo>
                  <a:pt x="787479" y="187102"/>
                </a:lnTo>
                <a:lnTo>
                  <a:pt x="794565" y="180075"/>
                </a:lnTo>
                <a:lnTo>
                  <a:pt x="811691" y="180075"/>
                </a:lnTo>
                <a:lnTo>
                  <a:pt x="818777" y="187102"/>
                </a:lnTo>
                <a:lnTo>
                  <a:pt x="818777" y="204085"/>
                </a:lnTo>
                <a:lnTo>
                  <a:pt x="811691" y="211112"/>
                </a:lnTo>
                <a:close/>
              </a:path>
              <a:path w="819150" h="767715">
                <a:moveTo>
                  <a:pt x="24211" y="396458"/>
                </a:moveTo>
                <a:lnTo>
                  <a:pt x="7086" y="396458"/>
                </a:lnTo>
                <a:lnTo>
                  <a:pt x="0" y="389431"/>
                </a:lnTo>
                <a:lnTo>
                  <a:pt x="0" y="372448"/>
                </a:lnTo>
                <a:lnTo>
                  <a:pt x="7086" y="365421"/>
                </a:lnTo>
                <a:lnTo>
                  <a:pt x="24507" y="365421"/>
                </a:lnTo>
                <a:lnTo>
                  <a:pt x="31593" y="372448"/>
                </a:lnTo>
                <a:lnTo>
                  <a:pt x="31298" y="380940"/>
                </a:lnTo>
                <a:lnTo>
                  <a:pt x="31298" y="389431"/>
                </a:lnTo>
                <a:lnTo>
                  <a:pt x="24211" y="396458"/>
                </a:lnTo>
                <a:close/>
              </a:path>
              <a:path w="819150" h="767715">
                <a:moveTo>
                  <a:pt x="221155" y="396458"/>
                </a:moveTo>
                <a:lnTo>
                  <a:pt x="204030" y="396458"/>
                </a:lnTo>
                <a:lnTo>
                  <a:pt x="196943" y="389431"/>
                </a:lnTo>
                <a:lnTo>
                  <a:pt x="196943" y="372448"/>
                </a:lnTo>
                <a:lnTo>
                  <a:pt x="204030" y="365421"/>
                </a:lnTo>
                <a:lnTo>
                  <a:pt x="221155" y="365421"/>
                </a:lnTo>
                <a:lnTo>
                  <a:pt x="228241" y="372448"/>
                </a:lnTo>
                <a:lnTo>
                  <a:pt x="228241" y="389431"/>
                </a:lnTo>
                <a:lnTo>
                  <a:pt x="221155" y="396458"/>
                </a:lnTo>
                <a:close/>
              </a:path>
              <a:path w="819150" h="767715">
                <a:moveTo>
                  <a:pt x="418099" y="396458"/>
                </a:moveTo>
                <a:lnTo>
                  <a:pt x="400973" y="396458"/>
                </a:lnTo>
                <a:lnTo>
                  <a:pt x="393887" y="389431"/>
                </a:lnTo>
                <a:lnTo>
                  <a:pt x="393887" y="372448"/>
                </a:lnTo>
                <a:lnTo>
                  <a:pt x="400973" y="365421"/>
                </a:lnTo>
                <a:lnTo>
                  <a:pt x="418099" y="365421"/>
                </a:lnTo>
                <a:lnTo>
                  <a:pt x="425185" y="372448"/>
                </a:lnTo>
                <a:lnTo>
                  <a:pt x="425185" y="389431"/>
                </a:lnTo>
                <a:lnTo>
                  <a:pt x="418099" y="396458"/>
                </a:lnTo>
                <a:close/>
              </a:path>
              <a:path w="819150" h="767715">
                <a:moveTo>
                  <a:pt x="614747" y="396458"/>
                </a:moveTo>
                <a:lnTo>
                  <a:pt x="597621" y="396458"/>
                </a:lnTo>
                <a:lnTo>
                  <a:pt x="590535" y="389431"/>
                </a:lnTo>
                <a:lnTo>
                  <a:pt x="590535" y="372448"/>
                </a:lnTo>
                <a:lnTo>
                  <a:pt x="597621" y="365421"/>
                </a:lnTo>
                <a:lnTo>
                  <a:pt x="615042" y="365421"/>
                </a:lnTo>
                <a:lnTo>
                  <a:pt x="621833" y="372448"/>
                </a:lnTo>
                <a:lnTo>
                  <a:pt x="621833" y="389431"/>
                </a:lnTo>
                <a:lnTo>
                  <a:pt x="614747" y="396458"/>
                </a:lnTo>
                <a:close/>
              </a:path>
              <a:path w="819150" h="767715">
                <a:moveTo>
                  <a:pt x="811691" y="396458"/>
                </a:moveTo>
                <a:lnTo>
                  <a:pt x="794565" y="396458"/>
                </a:lnTo>
                <a:lnTo>
                  <a:pt x="787479" y="389431"/>
                </a:lnTo>
                <a:lnTo>
                  <a:pt x="787479" y="372448"/>
                </a:lnTo>
                <a:lnTo>
                  <a:pt x="794565" y="365421"/>
                </a:lnTo>
                <a:lnTo>
                  <a:pt x="811691" y="365421"/>
                </a:lnTo>
                <a:lnTo>
                  <a:pt x="818777" y="372448"/>
                </a:lnTo>
                <a:lnTo>
                  <a:pt x="818777" y="389431"/>
                </a:lnTo>
                <a:lnTo>
                  <a:pt x="811691" y="396458"/>
                </a:lnTo>
                <a:close/>
              </a:path>
              <a:path w="819150" h="767715">
                <a:moveTo>
                  <a:pt x="24507" y="576534"/>
                </a:moveTo>
                <a:lnTo>
                  <a:pt x="7381" y="576534"/>
                </a:lnTo>
                <a:lnTo>
                  <a:pt x="295" y="569506"/>
                </a:lnTo>
                <a:lnTo>
                  <a:pt x="295" y="552524"/>
                </a:lnTo>
                <a:lnTo>
                  <a:pt x="7381" y="545496"/>
                </a:lnTo>
                <a:lnTo>
                  <a:pt x="24507" y="545496"/>
                </a:lnTo>
                <a:lnTo>
                  <a:pt x="31593" y="552524"/>
                </a:lnTo>
                <a:lnTo>
                  <a:pt x="31593" y="569506"/>
                </a:lnTo>
                <a:lnTo>
                  <a:pt x="24507" y="576534"/>
                </a:lnTo>
                <a:close/>
              </a:path>
              <a:path w="819150" h="767715">
                <a:moveTo>
                  <a:pt x="221155" y="576534"/>
                </a:moveTo>
                <a:lnTo>
                  <a:pt x="204029" y="576534"/>
                </a:lnTo>
                <a:lnTo>
                  <a:pt x="196943" y="569506"/>
                </a:lnTo>
                <a:lnTo>
                  <a:pt x="196943" y="552524"/>
                </a:lnTo>
                <a:lnTo>
                  <a:pt x="204029" y="545496"/>
                </a:lnTo>
                <a:lnTo>
                  <a:pt x="221450" y="545496"/>
                </a:lnTo>
                <a:lnTo>
                  <a:pt x="228241" y="552524"/>
                </a:lnTo>
                <a:lnTo>
                  <a:pt x="228241" y="569506"/>
                </a:lnTo>
                <a:lnTo>
                  <a:pt x="221155" y="576534"/>
                </a:lnTo>
                <a:close/>
              </a:path>
              <a:path w="819150" h="767715">
                <a:moveTo>
                  <a:pt x="418099" y="576534"/>
                </a:moveTo>
                <a:lnTo>
                  <a:pt x="400973" y="576534"/>
                </a:lnTo>
                <a:lnTo>
                  <a:pt x="393887" y="569506"/>
                </a:lnTo>
                <a:lnTo>
                  <a:pt x="393887" y="552524"/>
                </a:lnTo>
                <a:lnTo>
                  <a:pt x="400973" y="545496"/>
                </a:lnTo>
                <a:lnTo>
                  <a:pt x="418099" y="545496"/>
                </a:lnTo>
                <a:lnTo>
                  <a:pt x="425185" y="552524"/>
                </a:lnTo>
                <a:lnTo>
                  <a:pt x="425185" y="569506"/>
                </a:lnTo>
                <a:lnTo>
                  <a:pt x="418099" y="576534"/>
                </a:lnTo>
                <a:close/>
              </a:path>
              <a:path w="819150" h="767715">
                <a:moveTo>
                  <a:pt x="614747" y="576534"/>
                </a:moveTo>
                <a:lnTo>
                  <a:pt x="597621" y="576534"/>
                </a:lnTo>
                <a:lnTo>
                  <a:pt x="590535" y="569506"/>
                </a:lnTo>
                <a:lnTo>
                  <a:pt x="590535" y="552524"/>
                </a:lnTo>
                <a:lnTo>
                  <a:pt x="597621" y="545496"/>
                </a:lnTo>
                <a:lnTo>
                  <a:pt x="615042" y="545496"/>
                </a:lnTo>
                <a:lnTo>
                  <a:pt x="622129" y="552524"/>
                </a:lnTo>
                <a:lnTo>
                  <a:pt x="621833" y="561015"/>
                </a:lnTo>
                <a:lnTo>
                  <a:pt x="621833" y="569506"/>
                </a:lnTo>
                <a:lnTo>
                  <a:pt x="614747" y="576534"/>
                </a:lnTo>
                <a:close/>
              </a:path>
              <a:path w="819150" h="767715">
                <a:moveTo>
                  <a:pt x="811691" y="576534"/>
                </a:moveTo>
                <a:lnTo>
                  <a:pt x="794565" y="576534"/>
                </a:lnTo>
                <a:lnTo>
                  <a:pt x="787479" y="569506"/>
                </a:lnTo>
                <a:lnTo>
                  <a:pt x="787479" y="552524"/>
                </a:lnTo>
                <a:lnTo>
                  <a:pt x="794565" y="545496"/>
                </a:lnTo>
                <a:lnTo>
                  <a:pt x="811691" y="545496"/>
                </a:lnTo>
                <a:lnTo>
                  <a:pt x="818777" y="552524"/>
                </a:lnTo>
                <a:lnTo>
                  <a:pt x="818777" y="569506"/>
                </a:lnTo>
                <a:lnTo>
                  <a:pt x="811691" y="576534"/>
                </a:lnTo>
                <a:close/>
              </a:path>
              <a:path w="819150" h="767715">
                <a:moveTo>
                  <a:pt x="24507" y="767150"/>
                </a:moveTo>
                <a:lnTo>
                  <a:pt x="7381" y="767150"/>
                </a:lnTo>
                <a:lnTo>
                  <a:pt x="295" y="760123"/>
                </a:lnTo>
                <a:lnTo>
                  <a:pt x="295" y="743140"/>
                </a:lnTo>
                <a:lnTo>
                  <a:pt x="7381" y="736113"/>
                </a:lnTo>
                <a:lnTo>
                  <a:pt x="15944" y="736113"/>
                </a:lnTo>
                <a:lnTo>
                  <a:pt x="24507" y="736113"/>
                </a:lnTo>
                <a:lnTo>
                  <a:pt x="31593" y="743140"/>
                </a:lnTo>
                <a:lnTo>
                  <a:pt x="31593" y="760123"/>
                </a:lnTo>
                <a:lnTo>
                  <a:pt x="24507" y="767150"/>
                </a:lnTo>
                <a:close/>
              </a:path>
              <a:path w="819150" h="767715">
                <a:moveTo>
                  <a:pt x="221155" y="767150"/>
                </a:moveTo>
                <a:lnTo>
                  <a:pt x="204029" y="767150"/>
                </a:lnTo>
                <a:lnTo>
                  <a:pt x="196943" y="760123"/>
                </a:lnTo>
                <a:lnTo>
                  <a:pt x="196943" y="743140"/>
                </a:lnTo>
                <a:lnTo>
                  <a:pt x="204029" y="736113"/>
                </a:lnTo>
                <a:lnTo>
                  <a:pt x="221450" y="736113"/>
                </a:lnTo>
                <a:lnTo>
                  <a:pt x="228537" y="743140"/>
                </a:lnTo>
                <a:lnTo>
                  <a:pt x="228241" y="751631"/>
                </a:lnTo>
                <a:lnTo>
                  <a:pt x="228241" y="760123"/>
                </a:lnTo>
                <a:lnTo>
                  <a:pt x="221155" y="767150"/>
                </a:lnTo>
                <a:close/>
              </a:path>
              <a:path w="819150" h="767715">
                <a:moveTo>
                  <a:pt x="418099" y="767150"/>
                </a:moveTo>
                <a:lnTo>
                  <a:pt x="400973" y="767150"/>
                </a:lnTo>
                <a:lnTo>
                  <a:pt x="393887" y="760123"/>
                </a:lnTo>
                <a:lnTo>
                  <a:pt x="393887" y="743140"/>
                </a:lnTo>
                <a:lnTo>
                  <a:pt x="400973" y="736113"/>
                </a:lnTo>
                <a:lnTo>
                  <a:pt x="418099" y="736113"/>
                </a:lnTo>
                <a:lnTo>
                  <a:pt x="425185" y="743140"/>
                </a:lnTo>
                <a:lnTo>
                  <a:pt x="425185" y="760123"/>
                </a:lnTo>
                <a:lnTo>
                  <a:pt x="418099" y="767150"/>
                </a:lnTo>
                <a:close/>
              </a:path>
              <a:path w="819150" h="767715">
                <a:moveTo>
                  <a:pt x="614747" y="767150"/>
                </a:moveTo>
                <a:lnTo>
                  <a:pt x="597621" y="767150"/>
                </a:lnTo>
                <a:lnTo>
                  <a:pt x="590535" y="760123"/>
                </a:lnTo>
                <a:lnTo>
                  <a:pt x="590535" y="743140"/>
                </a:lnTo>
                <a:lnTo>
                  <a:pt x="597621" y="736113"/>
                </a:lnTo>
                <a:lnTo>
                  <a:pt x="615042" y="736113"/>
                </a:lnTo>
                <a:lnTo>
                  <a:pt x="622129" y="743140"/>
                </a:lnTo>
                <a:lnTo>
                  <a:pt x="621833" y="751631"/>
                </a:lnTo>
                <a:lnTo>
                  <a:pt x="621833" y="760123"/>
                </a:lnTo>
                <a:lnTo>
                  <a:pt x="614747" y="767150"/>
                </a:lnTo>
                <a:close/>
              </a:path>
              <a:path w="819150" h="767715">
                <a:moveTo>
                  <a:pt x="811691" y="767150"/>
                </a:moveTo>
                <a:lnTo>
                  <a:pt x="794565" y="767150"/>
                </a:lnTo>
                <a:lnTo>
                  <a:pt x="787479" y="760123"/>
                </a:lnTo>
                <a:lnTo>
                  <a:pt x="787479" y="743140"/>
                </a:lnTo>
                <a:lnTo>
                  <a:pt x="794565" y="736113"/>
                </a:lnTo>
                <a:lnTo>
                  <a:pt x="811691" y="736113"/>
                </a:lnTo>
                <a:lnTo>
                  <a:pt x="818777" y="743140"/>
                </a:lnTo>
                <a:lnTo>
                  <a:pt x="818777" y="760123"/>
                </a:lnTo>
                <a:lnTo>
                  <a:pt x="811691" y="76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5876" y="110687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5876" y="101162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5876" y="91637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625903" y="983915"/>
            <a:ext cx="81724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600" spc="-86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r>
              <a:rPr dirty="0" sz="5600" spc="-87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9254" y="986645"/>
            <a:ext cx="6336665" cy="833945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2014220">
              <a:lnSpc>
                <a:spcPts val="12450"/>
              </a:lnSpc>
              <a:spcBef>
                <a:spcPts val="540"/>
              </a:spcBef>
            </a:pPr>
            <a:r>
              <a:rPr dirty="0" sz="10400" spc="-2345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dirty="0" sz="10400" spc="-2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400" spc="-1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400" spc="-26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400" spc="-25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400" spc="-26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400" spc="-23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400" spc="-17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400" spc="-23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400" spc="-23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400" spc="-26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0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3200" spc="114">
                <a:solidFill>
                  <a:srgbClr val="C6C2FF"/>
                </a:solidFill>
                <a:latin typeface="Tahoma"/>
                <a:cs typeface="Tahoma"/>
              </a:rPr>
              <a:t>Brief</a:t>
            </a:r>
            <a:r>
              <a:rPr dirty="0" sz="3200" spc="-95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C6C2FF"/>
                </a:solidFill>
                <a:latin typeface="Tahoma"/>
                <a:cs typeface="Tahoma"/>
              </a:rPr>
              <a:t>Introduction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31000"/>
              </a:lnSpc>
              <a:spcBef>
                <a:spcPts val="2140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100" spc="5">
                <a:solidFill>
                  <a:srgbClr val="FFFFFF"/>
                </a:solidFill>
                <a:latin typeface="Tahoma"/>
                <a:cs typeface="Tahoma"/>
              </a:rPr>
              <a:t>problem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statement </a:t>
            </a:r>
            <a:r>
              <a:rPr dirty="0" sz="2100" spc="3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100" spc="-15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gesture </a:t>
            </a:r>
            <a:r>
              <a:rPr dirty="0" sz="2100" spc="20">
                <a:solidFill>
                  <a:srgbClr val="FFFFFF"/>
                </a:solidFill>
                <a:latin typeface="Tahoma"/>
                <a:cs typeface="Tahoma"/>
              </a:rPr>
              <a:t>detection 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2100" spc="-6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21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35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1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FFFFF"/>
                </a:solidFill>
                <a:latin typeface="Tahoma"/>
                <a:cs typeface="Tahoma"/>
              </a:rPr>
              <a:t>develop</a:t>
            </a:r>
            <a:r>
              <a:rPr dirty="0" sz="21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35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automated</a:t>
            </a:r>
            <a:r>
              <a:rPr dirty="0" sz="21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dirty="0" sz="2100" spc="-6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accurately recognize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translate </a:t>
            </a:r>
            <a:r>
              <a:rPr dirty="0" sz="2100" spc="-15">
                <a:solidFill>
                  <a:srgbClr val="FFFFFF"/>
                </a:solidFill>
                <a:latin typeface="Tahoma"/>
                <a:cs typeface="Tahoma"/>
              </a:rPr>
              <a:t>hand gestures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dirty="0" sz="2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speech</a:t>
            </a:r>
            <a:r>
              <a:rPr dirty="0" sz="2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real-time.</a:t>
            </a:r>
            <a:r>
              <a:rPr dirty="0" sz="2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dirty="0" sz="2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2100" spc="-6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able 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handle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various </a:t>
            </a:r>
            <a:r>
              <a:rPr dirty="0" sz="2100" spc="-15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100" spc="-30">
                <a:solidFill>
                  <a:srgbClr val="FFFFFF"/>
                </a:solidFill>
                <a:latin typeface="Tahoma"/>
                <a:cs typeface="Tahoma"/>
              </a:rPr>
              <a:t>gestures,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recognize </a:t>
            </a:r>
            <a:r>
              <a:rPr dirty="0" sz="2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Tahoma"/>
                <a:cs typeface="Tahoma"/>
              </a:rPr>
              <a:t>different </a:t>
            </a:r>
            <a:r>
              <a:rPr dirty="0" sz="2100" spc="-15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positions,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100" spc="-15">
                <a:solidFill>
                  <a:srgbClr val="FFFFFF"/>
                </a:solidFill>
                <a:latin typeface="Tahoma"/>
                <a:cs typeface="Tahoma"/>
              </a:rPr>
              <a:t>adapt 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100" spc="20">
                <a:solidFill>
                  <a:srgbClr val="FFFFFF"/>
                </a:solidFill>
                <a:latin typeface="Tahoma"/>
                <a:cs typeface="Tahoma"/>
              </a:rPr>
              <a:t>different </a:t>
            </a:r>
            <a:r>
              <a:rPr dirty="0" sz="21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lighting</a:t>
            </a:r>
            <a:r>
              <a:rPr dirty="0" sz="21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FFFFF"/>
                </a:solidFill>
                <a:latin typeface="Tahoma"/>
                <a:cs typeface="Tahoma"/>
              </a:rPr>
              <a:t>conditions</a:t>
            </a:r>
            <a:r>
              <a:rPr dirty="0" sz="21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backgrounds.</a:t>
            </a:r>
            <a:r>
              <a:rPr dirty="0" sz="21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Furthermore,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system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should </a:t>
            </a:r>
            <a:r>
              <a:rPr dirty="0" sz="2100" spc="5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reliable, </a:t>
            </a:r>
            <a:r>
              <a:rPr dirty="0" sz="2100" spc="5">
                <a:solidFill>
                  <a:srgbClr val="FFFFFF"/>
                </a:solidFill>
                <a:latin typeface="Tahoma"/>
                <a:cs typeface="Tahoma"/>
              </a:rPr>
              <a:t>efficient,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user-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friendly,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allowing 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people </a:t>
            </a:r>
            <a:r>
              <a:rPr dirty="0" sz="2100" spc="3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hearing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impairments 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100" spc="-6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dirty="0" sz="21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1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50">
                <a:solidFill>
                  <a:srgbClr val="FFFFFF"/>
                </a:solidFill>
                <a:latin typeface="Tahoma"/>
                <a:cs typeface="Tahoma"/>
              </a:rPr>
              <a:t>ease.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4991" y="9634903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89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8411" y="9634903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94591" y="0"/>
                </a:moveTo>
                <a:lnTo>
                  <a:pt x="105942" y="11417"/>
                </a:lnTo>
                <a:lnTo>
                  <a:pt x="30468" y="87337"/>
                </a:lnTo>
                <a:lnTo>
                  <a:pt x="427752" y="87337"/>
                </a:lnTo>
                <a:lnTo>
                  <a:pt x="427752" y="103362"/>
                </a:lnTo>
                <a:lnTo>
                  <a:pt x="30468" y="103362"/>
                </a:lnTo>
                <a:lnTo>
                  <a:pt x="105942" y="179082"/>
                </a:lnTo>
                <a:lnTo>
                  <a:pt x="94591" y="190499"/>
                </a:lnTo>
                <a:lnTo>
                  <a:pt x="0" y="95350"/>
                </a:lnTo>
                <a:lnTo>
                  <a:pt x="9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0564" y="1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0"/>
                </a:moveTo>
                <a:lnTo>
                  <a:pt x="9524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2595" y="1303877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2595" y="1208627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2595" y="1113377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8886" y="0"/>
            <a:ext cx="6629399" cy="10286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607159" y="983914"/>
            <a:ext cx="83185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60"/>
              <a:t>00</a:t>
            </a:r>
            <a:r>
              <a:rPr dirty="0" spc="-755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445277" y="6596708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8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508934"/>
            <a:ext cx="3011170" cy="7264400"/>
            <a:chOff x="0" y="1508934"/>
            <a:chExt cx="3011170" cy="726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08934"/>
              <a:ext cx="3010849" cy="72643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701492"/>
              <a:ext cx="2620645" cy="1494790"/>
            </a:xfrm>
            <a:custGeom>
              <a:avLst/>
              <a:gdLst/>
              <a:ahLst/>
              <a:cxnLst/>
              <a:rect l="l" t="t" r="r" b="b"/>
              <a:pathLst>
                <a:path w="2620645" h="1494790">
                  <a:moveTo>
                    <a:pt x="2620374" y="0"/>
                  </a:moveTo>
                  <a:lnTo>
                    <a:pt x="2566305" y="104928"/>
                  </a:lnTo>
                  <a:lnTo>
                    <a:pt x="2432762" y="307176"/>
                  </a:lnTo>
                  <a:lnTo>
                    <a:pt x="2236405" y="528905"/>
                  </a:lnTo>
                  <a:lnTo>
                    <a:pt x="1999412" y="733427"/>
                  </a:lnTo>
                  <a:lnTo>
                    <a:pt x="1682900" y="943555"/>
                  </a:lnTo>
                  <a:lnTo>
                    <a:pt x="1322245" y="1125663"/>
                  </a:lnTo>
                  <a:lnTo>
                    <a:pt x="922214" y="1276793"/>
                  </a:lnTo>
                  <a:lnTo>
                    <a:pt x="487570" y="1393989"/>
                  </a:lnTo>
                  <a:lnTo>
                    <a:pt x="0" y="1477497"/>
                  </a:lnTo>
                  <a:lnTo>
                    <a:pt x="0" y="1494690"/>
                  </a:lnTo>
                  <a:lnTo>
                    <a:pt x="519996" y="1403186"/>
                  </a:lnTo>
                  <a:lnTo>
                    <a:pt x="1043608" y="1251309"/>
                  </a:lnTo>
                  <a:lnTo>
                    <a:pt x="1477713" y="1068424"/>
                  </a:lnTo>
                  <a:lnTo>
                    <a:pt x="1826772" y="869833"/>
                  </a:lnTo>
                  <a:lnTo>
                    <a:pt x="2129743" y="641246"/>
                  </a:lnTo>
                  <a:lnTo>
                    <a:pt x="2355181" y="414597"/>
                  </a:lnTo>
                  <a:lnTo>
                    <a:pt x="2514879" y="199395"/>
                  </a:lnTo>
                  <a:lnTo>
                    <a:pt x="2620374" y="0"/>
                  </a:lnTo>
                  <a:close/>
                </a:path>
              </a:pathLst>
            </a:custGeom>
            <a:solidFill>
              <a:srgbClr val="6E69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90806"/>
              <a:ext cx="2971870" cy="621990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60"/>
              <a:t>00</a:t>
            </a:r>
            <a:r>
              <a:rPr dirty="0" spc="-830"/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6000" y="3775109"/>
            <a:ext cx="5388610" cy="270002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10500"/>
              </a:lnSpc>
              <a:spcBef>
                <a:spcPts val="300"/>
              </a:spcBef>
            </a:pPr>
            <a:r>
              <a:rPr dirty="0" sz="8800" spc="-185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800" spc="-1664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8800" spc="-68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800" spc="-6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800" spc="-20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800" spc="-68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800" spc="-16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800" spc="-221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8800" spc="-7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800" spc="-170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8800" spc="-23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800" spc="-184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800" spc="-1160" b="1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8800" spc="-23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800" spc="-198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8800" spc="-7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800" spc="-1889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8800" spc="-23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800" spc="-1739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800" spc="-1614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8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8246" y="9067802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89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1666" y="9067802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94591" y="0"/>
                </a:moveTo>
                <a:lnTo>
                  <a:pt x="105942" y="11417"/>
                </a:lnTo>
                <a:lnTo>
                  <a:pt x="30468" y="87337"/>
                </a:lnTo>
                <a:lnTo>
                  <a:pt x="427752" y="87337"/>
                </a:lnTo>
                <a:lnTo>
                  <a:pt x="427752" y="103362"/>
                </a:lnTo>
                <a:lnTo>
                  <a:pt x="30468" y="103362"/>
                </a:lnTo>
                <a:lnTo>
                  <a:pt x="105942" y="179082"/>
                </a:lnTo>
                <a:lnTo>
                  <a:pt x="94591" y="190499"/>
                </a:lnTo>
                <a:lnTo>
                  <a:pt x="0" y="95350"/>
                </a:lnTo>
                <a:lnTo>
                  <a:pt x="9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17559" y="1699950"/>
            <a:ext cx="9726930" cy="697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10" b="1">
                <a:solidFill>
                  <a:srgbClr val="C6C2FF"/>
                </a:solidFill>
                <a:latin typeface="Tahoma"/>
                <a:cs typeface="Tahoma"/>
              </a:rPr>
              <a:t>WORK</a:t>
            </a:r>
            <a:r>
              <a:rPr dirty="0" sz="4100" spc="-265" b="1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4100" spc="-40" b="1">
                <a:solidFill>
                  <a:srgbClr val="C6C2FF"/>
                </a:solidFill>
                <a:latin typeface="Tahoma"/>
                <a:cs typeface="Tahoma"/>
              </a:rPr>
              <a:t>COMPLETED</a:t>
            </a:r>
            <a:endParaRPr sz="4100">
              <a:latin typeface="Tahoma"/>
              <a:cs typeface="Tahoma"/>
            </a:endParaRPr>
          </a:p>
          <a:p>
            <a:pPr marL="12700" marR="163830">
              <a:lnSpc>
                <a:spcPct val="132100"/>
              </a:lnSpc>
              <a:spcBef>
                <a:spcPts val="1870"/>
              </a:spcBef>
            </a:pPr>
            <a:r>
              <a:rPr dirty="0" sz="2600" spc="-12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our </a:t>
            </a:r>
            <a:r>
              <a:rPr dirty="0" sz="2600" spc="5">
                <a:solidFill>
                  <a:srgbClr val="FFFFFF"/>
                </a:solidFill>
                <a:latin typeface="Tahoma"/>
                <a:cs typeface="Tahoma"/>
              </a:rPr>
              <a:t>project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2600" spc="-3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dirty="0" sz="2600" spc="5">
                <a:solidFill>
                  <a:srgbClr val="FFFFFF"/>
                </a:solidFill>
                <a:latin typeface="Tahoma"/>
                <a:cs typeface="Tahoma"/>
              </a:rPr>
              <a:t>detecting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dirty="0" sz="2600" spc="-45">
                <a:solidFill>
                  <a:srgbClr val="FFFFFF"/>
                </a:solidFill>
                <a:latin typeface="Tahoma"/>
                <a:cs typeface="Tahoma"/>
              </a:rPr>
              <a:t>language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gestures.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Till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completed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gets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detected.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detects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along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skeleton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parts </a:t>
            </a:r>
            <a:r>
              <a:rPr dirty="0" sz="2600" spc="-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due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becomes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classifier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detect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-55">
                <a:solidFill>
                  <a:srgbClr val="FFFFFF"/>
                </a:solidFill>
                <a:latin typeface="Tahoma"/>
                <a:cs typeface="Tahoma"/>
              </a:rPr>
              <a:t>hand. </a:t>
            </a:r>
            <a:r>
              <a:rPr dirty="0" sz="2600" spc="-95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also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represents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name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side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being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18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9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7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 spc="-17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4100" spc="-40" b="1">
                <a:solidFill>
                  <a:srgbClr val="C6C2FF"/>
                </a:solidFill>
                <a:latin typeface="Tahoma"/>
                <a:cs typeface="Tahoma"/>
              </a:rPr>
              <a:t>C</a:t>
            </a:r>
            <a:r>
              <a:rPr dirty="0" sz="4100" spc="25" b="1">
                <a:solidFill>
                  <a:srgbClr val="C6C2FF"/>
                </a:solidFill>
                <a:latin typeface="Tahoma"/>
                <a:cs typeface="Tahoma"/>
              </a:rPr>
              <a:t>U</a:t>
            </a:r>
            <a:r>
              <a:rPr dirty="0" sz="4100" spc="-320" b="1">
                <a:solidFill>
                  <a:srgbClr val="C6C2FF"/>
                </a:solidFill>
                <a:latin typeface="Tahoma"/>
                <a:cs typeface="Tahoma"/>
              </a:rPr>
              <a:t>RR</a:t>
            </a:r>
            <a:r>
              <a:rPr dirty="0" sz="4100" spc="-175" b="1">
                <a:solidFill>
                  <a:srgbClr val="C6C2FF"/>
                </a:solidFill>
                <a:latin typeface="Tahoma"/>
                <a:cs typeface="Tahoma"/>
              </a:rPr>
              <a:t>E</a:t>
            </a:r>
            <a:r>
              <a:rPr dirty="0" sz="4100" spc="10" b="1">
                <a:solidFill>
                  <a:srgbClr val="C6C2FF"/>
                </a:solidFill>
                <a:latin typeface="Tahoma"/>
                <a:cs typeface="Tahoma"/>
              </a:rPr>
              <a:t>N</a:t>
            </a:r>
            <a:r>
              <a:rPr dirty="0" sz="4100" spc="-40" b="1">
                <a:solidFill>
                  <a:srgbClr val="C6C2FF"/>
                </a:solidFill>
                <a:latin typeface="Tahoma"/>
                <a:cs typeface="Tahoma"/>
              </a:rPr>
              <a:t>T</a:t>
            </a:r>
            <a:r>
              <a:rPr dirty="0" sz="4100" spc="-210" b="1">
                <a:solidFill>
                  <a:srgbClr val="C6C2FF"/>
                </a:solidFill>
                <a:latin typeface="Tahoma"/>
                <a:cs typeface="Tahoma"/>
              </a:rPr>
              <a:t>L</a:t>
            </a:r>
            <a:r>
              <a:rPr dirty="0" sz="4100" spc="-50" b="1">
                <a:solidFill>
                  <a:srgbClr val="C6C2FF"/>
                </a:solidFill>
                <a:latin typeface="Tahoma"/>
                <a:cs typeface="Tahoma"/>
              </a:rPr>
              <a:t>Y</a:t>
            </a:r>
            <a:r>
              <a:rPr dirty="0" sz="4100" spc="-229" b="1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4100" spc="120" b="1">
                <a:solidFill>
                  <a:srgbClr val="C6C2FF"/>
                </a:solidFill>
                <a:latin typeface="Tahoma"/>
                <a:cs typeface="Tahoma"/>
              </a:rPr>
              <a:t>W</a:t>
            </a:r>
            <a:r>
              <a:rPr dirty="0" sz="4100" spc="165" b="1">
                <a:solidFill>
                  <a:srgbClr val="C6C2FF"/>
                </a:solidFill>
                <a:latin typeface="Tahoma"/>
                <a:cs typeface="Tahoma"/>
              </a:rPr>
              <a:t>O</a:t>
            </a:r>
            <a:r>
              <a:rPr dirty="0" sz="4100" spc="-320" b="1">
                <a:solidFill>
                  <a:srgbClr val="C6C2FF"/>
                </a:solidFill>
                <a:latin typeface="Tahoma"/>
                <a:cs typeface="Tahoma"/>
              </a:rPr>
              <a:t>R</a:t>
            </a:r>
            <a:r>
              <a:rPr dirty="0" sz="4100" spc="-10" b="1">
                <a:solidFill>
                  <a:srgbClr val="C6C2FF"/>
                </a:solidFill>
                <a:latin typeface="Tahoma"/>
                <a:cs typeface="Tahoma"/>
              </a:rPr>
              <a:t>K</a:t>
            </a:r>
            <a:r>
              <a:rPr dirty="0" sz="4100" spc="-745" b="1">
                <a:solidFill>
                  <a:srgbClr val="C6C2FF"/>
                </a:solidFill>
                <a:latin typeface="Tahoma"/>
                <a:cs typeface="Tahoma"/>
              </a:rPr>
              <a:t>I</a:t>
            </a:r>
            <a:r>
              <a:rPr dirty="0" sz="4100" spc="10" b="1">
                <a:solidFill>
                  <a:srgbClr val="C6C2FF"/>
                </a:solidFill>
                <a:latin typeface="Tahoma"/>
                <a:cs typeface="Tahoma"/>
              </a:rPr>
              <a:t>N</a:t>
            </a:r>
            <a:r>
              <a:rPr dirty="0" sz="4100" spc="-85" b="1">
                <a:solidFill>
                  <a:srgbClr val="C6C2FF"/>
                </a:solidFill>
                <a:latin typeface="Tahoma"/>
                <a:cs typeface="Tahoma"/>
              </a:rPr>
              <a:t>G</a:t>
            </a:r>
            <a:r>
              <a:rPr dirty="0" sz="4100" spc="-229" b="1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4100" spc="165" b="1">
                <a:solidFill>
                  <a:srgbClr val="C6C2FF"/>
                </a:solidFill>
                <a:latin typeface="Tahoma"/>
                <a:cs typeface="Tahoma"/>
              </a:rPr>
              <a:t>O</a:t>
            </a:r>
            <a:r>
              <a:rPr dirty="0" sz="4100" spc="15" b="1">
                <a:solidFill>
                  <a:srgbClr val="C6C2FF"/>
                </a:solidFill>
                <a:latin typeface="Tahoma"/>
                <a:cs typeface="Tahoma"/>
              </a:rPr>
              <a:t>N</a:t>
            </a:r>
            <a:endParaRPr sz="4100">
              <a:latin typeface="Tahoma"/>
              <a:cs typeface="Tahoma"/>
            </a:endParaRPr>
          </a:p>
          <a:p>
            <a:pPr marL="12700" marR="5080">
              <a:lnSpc>
                <a:spcPct val="132100"/>
              </a:lnSpc>
              <a:spcBef>
                <a:spcPts val="1955"/>
              </a:spcBef>
            </a:pP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Currently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2600" spc="-3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working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how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train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dataset </a:t>
            </a:r>
            <a:r>
              <a:rPr dirty="0" sz="2600" spc="5">
                <a:solidFill>
                  <a:srgbClr val="FFFFFF"/>
                </a:solidFill>
                <a:latin typeface="Tahoma"/>
                <a:cs typeface="Tahoma"/>
              </a:rPr>
              <a:t>so that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recognize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alphabet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display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-7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relevant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output.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5850" y="133350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5850" y="123825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5850" y="1143003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366828" y="6310935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8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101031" y="2182191"/>
            <a:ext cx="3187065" cy="7322184"/>
            <a:chOff x="15101031" y="2182191"/>
            <a:chExt cx="3187065" cy="73221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1031" y="2182191"/>
              <a:ext cx="3186967" cy="73220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37276" y="2215104"/>
              <a:ext cx="2750724" cy="6348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95904" y="4137602"/>
              <a:ext cx="2992120" cy="4495800"/>
            </a:xfrm>
            <a:custGeom>
              <a:avLst/>
              <a:gdLst/>
              <a:ahLst/>
              <a:cxnLst/>
              <a:rect l="l" t="t" r="r" b="b"/>
              <a:pathLst>
                <a:path w="2992119" h="4495800">
                  <a:moveTo>
                    <a:pt x="2992096" y="4495564"/>
                  </a:moveTo>
                  <a:lnTo>
                    <a:pt x="2992096" y="4474277"/>
                  </a:lnTo>
                  <a:lnTo>
                    <a:pt x="2245198" y="4166696"/>
                  </a:lnTo>
                  <a:lnTo>
                    <a:pt x="1520020" y="3709405"/>
                  </a:lnTo>
                  <a:lnTo>
                    <a:pt x="921959" y="3160222"/>
                  </a:lnTo>
                  <a:lnTo>
                    <a:pt x="463790" y="2545309"/>
                  </a:lnTo>
                  <a:lnTo>
                    <a:pt x="172670" y="1932398"/>
                  </a:lnTo>
                  <a:lnTo>
                    <a:pt x="31309" y="1347992"/>
                  </a:lnTo>
                  <a:lnTo>
                    <a:pt x="20402" y="810340"/>
                  </a:lnTo>
                  <a:lnTo>
                    <a:pt x="119287" y="330785"/>
                  </a:lnTo>
                  <a:lnTo>
                    <a:pt x="257047" y="0"/>
                  </a:lnTo>
                  <a:lnTo>
                    <a:pt x="73467" y="465952"/>
                  </a:lnTo>
                  <a:lnTo>
                    <a:pt x="0" y="991218"/>
                  </a:lnTo>
                  <a:lnTo>
                    <a:pt x="55802" y="1573610"/>
                  </a:lnTo>
                  <a:lnTo>
                    <a:pt x="261358" y="2197242"/>
                  </a:lnTo>
                  <a:lnTo>
                    <a:pt x="635222" y="2838094"/>
                  </a:lnTo>
                  <a:lnTo>
                    <a:pt x="1156167" y="3427989"/>
                  </a:lnTo>
                  <a:lnTo>
                    <a:pt x="1811414" y="3940559"/>
                  </a:lnTo>
                  <a:lnTo>
                    <a:pt x="2577645" y="4344518"/>
                  </a:lnTo>
                  <a:lnTo>
                    <a:pt x="2992096" y="4495564"/>
                  </a:lnTo>
                  <a:close/>
                </a:path>
              </a:pathLst>
            </a:custGeom>
            <a:solidFill>
              <a:srgbClr val="6E69D4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39211" y="5045634"/>
              <a:ext cx="3148789" cy="44009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44725" y="2219387"/>
              <a:ext cx="2743835" cy="1948814"/>
            </a:xfrm>
            <a:custGeom>
              <a:avLst/>
              <a:gdLst/>
              <a:ahLst/>
              <a:cxnLst/>
              <a:rect l="l" t="t" r="r" b="b"/>
              <a:pathLst>
                <a:path w="2743834" h="1948814">
                  <a:moveTo>
                    <a:pt x="414870" y="1309014"/>
                  </a:moveTo>
                  <a:lnTo>
                    <a:pt x="392671" y="1336052"/>
                  </a:lnTo>
                  <a:lnTo>
                    <a:pt x="400342" y="1327759"/>
                  </a:lnTo>
                  <a:lnTo>
                    <a:pt x="407314" y="1319123"/>
                  </a:lnTo>
                  <a:lnTo>
                    <a:pt x="414870" y="1309014"/>
                  </a:lnTo>
                  <a:close/>
                </a:path>
                <a:path w="2743834" h="1948814">
                  <a:moveTo>
                    <a:pt x="1386535" y="480199"/>
                  </a:moveTo>
                  <a:lnTo>
                    <a:pt x="1319149" y="517385"/>
                  </a:lnTo>
                  <a:lnTo>
                    <a:pt x="1277023" y="541896"/>
                  </a:lnTo>
                  <a:lnTo>
                    <a:pt x="1235837" y="566915"/>
                  </a:lnTo>
                  <a:lnTo>
                    <a:pt x="1195603" y="592518"/>
                  </a:lnTo>
                  <a:lnTo>
                    <a:pt x="1156373" y="618744"/>
                  </a:lnTo>
                  <a:lnTo>
                    <a:pt x="1118171" y="645668"/>
                  </a:lnTo>
                  <a:lnTo>
                    <a:pt x="1091996" y="665162"/>
                  </a:lnTo>
                  <a:lnTo>
                    <a:pt x="1102982" y="657313"/>
                  </a:lnTo>
                  <a:lnTo>
                    <a:pt x="1113967" y="650163"/>
                  </a:lnTo>
                  <a:lnTo>
                    <a:pt x="1124953" y="644042"/>
                  </a:lnTo>
                  <a:lnTo>
                    <a:pt x="1160678" y="618985"/>
                  </a:lnTo>
                  <a:lnTo>
                    <a:pt x="1197013" y="594436"/>
                  </a:lnTo>
                  <a:lnTo>
                    <a:pt x="1233957" y="570433"/>
                  </a:lnTo>
                  <a:lnTo>
                    <a:pt x="1271485" y="546950"/>
                  </a:lnTo>
                  <a:lnTo>
                    <a:pt x="1309585" y="523989"/>
                  </a:lnTo>
                  <a:lnTo>
                    <a:pt x="1348257" y="501561"/>
                  </a:lnTo>
                  <a:lnTo>
                    <a:pt x="1386535" y="480199"/>
                  </a:lnTo>
                  <a:close/>
                </a:path>
                <a:path w="2743834" h="1948814">
                  <a:moveTo>
                    <a:pt x="1398270" y="473875"/>
                  </a:moveTo>
                  <a:lnTo>
                    <a:pt x="1387475" y="479666"/>
                  </a:lnTo>
                  <a:lnTo>
                    <a:pt x="1386535" y="480199"/>
                  </a:lnTo>
                  <a:lnTo>
                    <a:pt x="1398270" y="473875"/>
                  </a:lnTo>
                  <a:close/>
                </a:path>
                <a:path w="2743834" h="1948814">
                  <a:moveTo>
                    <a:pt x="2441803" y="53721"/>
                  </a:moveTo>
                  <a:lnTo>
                    <a:pt x="2392578" y="64655"/>
                  </a:lnTo>
                  <a:lnTo>
                    <a:pt x="2297976" y="87972"/>
                  </a:lnTo>
                  <a:lnTo>
                    <a:pt x="2249005" y="102158"/>
                  </a:lnTo>
                  <a:lnTo>
                    <a:pt x="2344737" y="76593"/>
                  </a:lnTo>
                  <a:lnTo>
                    <a:pt x="2441803" y="53721"/>
                  </a:lnTo>
                  <a:close/>
                </a:path>
                <a:path w="2743834" h="1948814">
                  <a:moveTo>
                    <a:pt x="2743263" y="550151"/>
                  </a:moveTo>
                  <a:lnTo>
                    <a:pt x="2188743" y="629526"/>
                  </a:lnTo>
                  <a:lnTo>
                    <a:pt x="1653895" y="766673"/>
                  </a:lnTo>
                  <a:lnTo>
                    <a:pt x="1164501" y="956411"/>
                  </a:lnTo>
                  <a:lnTo>
                    <a:pt x="768883" y="1171257"/>
                  </a:lnTo>
                  <a:lnTo>
                    <a:pt x="460476" y="1396619"/>
                  </a:lnTo>
                  <a:lnTo>
                    <a:pt x="229603" y="1620596"/>
                  </a:lnTo>
                  <a:lnTo>
                    <a:pt x="44145" y="1865287"/>
                  </a:lnTo>
                  <a:lnTo>
                    <a:pt x="0" y="1948726"/>
                  </a:lnTo>
                  <a:lnTo>
                    <a:pt x="126263" y="1757502"/>
                  </a:lnTo>
                  <a:lnTo>
                    <a:pt x="322618" y="1535772"/>
                  </a:lnTo>
                  <a:lnTo>
                    <a:pt x="559612" y="1331252"/>
                  </a:lnTo>
                  <a:lnTo>
                    <a:pt x="876122" y="1121117"/>
                  </a:lnTo>
                  <a:lnTo>
                    <a:pt x="1236776" y="939012"/>
                  </a:lnTo>
                  <a:lnTo>
                    <a:pt x="1689354" y="771321"/>
                  </a:lnTo>
                  <a:lnTo>
                    <a:pt x="2184971" y="647039"/>
                  </a:lnTo>
                  <a:lnTo>
                    <a:pt x="2743263" y="567270"/>
                  </a:lnTo>
                  <a:lnTo>
                    <a:pt x="2743263" y="550151"/>
                  </a:lnTo>
                  <a:close/>
                </a:path>
                <a:path w="2743834" h="1948814">
                  <a:moveTo>
                    <a:pt x="2743263" y="259892"/>
                  </a:moveTo>
                  <a:lnTo>
                    <a:pt x="2670581" y="267563"/>
                  </a:lnTo>
                  <a:lnTo>
                    <a:pt x="2620314" y="273519"/>
                  </a:lnTo>
                  <a:lnTo>
                    <a:pt x="2570238" y="279984"/>
                  </a:lnTo>
                  <a:lnTo>
                    <a:pt x="2520353" y="286918"/>
                  </a:lnTo>
                  <a:lnTo>
                    <a:pt x="2470670" y="294347"/>
                  </a:lnTo>
                  <a:lnTo>
                    <a:pt x="2421217" y="302260"/>
                  </a:lnTo>
                  <a:lnTo>
                    <a:pt x="2371979" y="310654"/>
                  </a:lnTo>
                  <a:lnTo>
                    <a:pt x="2322969" y="319532"/>
                  </a:lnTo>
                  <a:lnTo>
                    <a:pt x="2274214" y="328891"/>
                  </a:lnTo>
                  <a:lnTo>
                    <a:pt x="2225700" y="338709"/>
                  </a:lnTo>
                  <a:lnTo>
                    <a:pt x="2177465" y="349021"/>
                  </a:lnTo>
                  <a:lnTo>
                    <a:pt x="2129510" y="359791"/>
                  </a:lnTo>
                  <a:lnTo>
                    <a:pt x="2081834" y="371030"/>
                  </a:lnTo>
                  <a:lnTo>
                    <a:pt x="2034451" y="382739"/>
                  </a:lnTo>
                  <a:lnTo>
                    <a:pt x="1987372" y="394919"/>
                  </a:lnTo>
                  <a:lnTo>
                    <a:pt x="1940610" y="407555"/>
                  </a:lnTo>
                  <a:lnTo>
                    <a:pt x="1894192" y="420662"/>
                  </a:lnTo>
                  <a:lnTo>
                    <a:pt x="1848091" y="434213"/>
                  </a:lnTo>
                  <a:lnTo>
                    <a:pt x="1802345" y="448233"/>
                  </a:lnTo>
                  <a:lnTo>
                    <a:pt x="1756956" y="462699"/>
                  </a:lnTo>
                  <a:lnTo>
                    <a:pt x="1711934" y="477634"/>
                  </a:lnTo>
                  <a:lnTo>
                    <a:pt x="1667294" y="493001"/>
                  </a:lnTo>
                  <a:lnTo>
                    <a:pt x="1623034" y="508838"/>
                  </a:lnTo>
                  <a:lnTo>
                    <a:pt x="1579181" y="525106"/>
                  </a:lnTo>
                  <a:lnTo>
                    <a:pt x="1535722" y="541820"/>
                  </a:lnTo>
                  <a:lnTo>
                    <a:pt x="1492694" y="558977"/>
                  </a:lnTo>
                  <a:lnTo>
                    <a:pt x="1450098" y="576580"/>
                  </a:lnTo>
                  <a:lnTo>
                    <a:pt x="1407934" y="594626"/>
                  </a:lnTo>
                  <a:lnTo>
                    <a:pt x="1366215" y="613105"/>
                  </a:lnTo>
                  <a:lnTo>
                    <a:pt x="1324965" y="632015"/>
                  </a:lnTo>
                  <a:lnTo>
                    <a:pt x="1284173" y="651357"/>
                  </a:lnTo>
                  <a:lnTo>
                    <a:pt x="1243876" y="671131"/>
                  </a:lnTo>
                  <a:lnTo>
                    <a:pt x="1204048" y="691337"/>
                  </a:lnTo>
                  <a:lnTo>
                    <a:pt x="1164742" y="711962"/>
                  </a:lnTo>
                  <a:lnTo>
                    <a:pt x="1125931" y="733018"/>
                  </a:lnTo>
                  <a:lnTo>
                    <a:pt x="1087653" y="754494"/>
                  </a:lnTo>
                  <a:lnTo>
                    <a:pt x="1049896" y="776389"/>
                  </a:lnTo>
                  <a:lnTo>
                    <a:pt x="1012685" y="798703"/>
                  </a:lnTo>
                  <a:lnTo>
                    <a:pt x="976020" y="821436"/>
                  </a:lnTo>
                  <a:lnTo>
                    <a:pt x="939914" y="844575"/>
                  </a:lnTo>
                  <a:lnTo>
                    <a:pt x="904392" y="868133"/>
                  </a:lnTo>
                  <a:lnTo>
                    <a:pt x="869442" y="892111"/>
                  </a:lnTo>
                  <a:lnTo>
                    <a:pt x="835088" y="916482"/>
                  </a:lnTo>
                  <a:lnTo>
                    <a:pt x="801331" y="941260"/>
                  </a:lnTo>
                  <a:lnTo>
                    <a:pt x="768184" y="966444"/>
                  </a:lnTo>
                  <a:lnTo>
                    <a:pt x="735672" y="992035"/>
                  </a:lnTo>
                  <a:lnTo>
                    <a:pt x="703783" y="1018019"/>
                  </a:lnTo>
                  <a:lnTo>
                    <a:pt x="672541" y="1044409"/>
                  </a:lnTo>
                  <a:lnTo>
                    <a:pt x="641946" y="1071194"/>
                  </a:lnTo>
                  <a:lnTo>
                    <a:pt x="612025" y="1098359"/>
                  </a:lnTo>
                  <a:lnTo>
                    <a:pt x="582764" y="1125931"/>
                  </a:lnTo>
                  <a:lnTo>
                    <a:pt x="554202" y="1153883"/>
                  </a:lnTo>
                  <a:lnTo>
                    <a:pt x="526326" y="1182230"/>
                  </a:lnTo>
                  <a:lnTo>
                    <a:pt x="499148" y="1210957"/>
                  </a:lnTo>
                  <a:lnTo>
                    <a:pt x="472694" y="1240078"/>
                  </a:lnTo>
                  <a:lnTo>
                    <a:pt x="446963" y="1269568"/>
                  </a:lnTo>
                  <a:lnTo>
                    <a:pt x="421957" y="1299438"/>
                  </a:lnTo>
                  <a:lnTo>
                    <a:pt x="414870" y="1309014"/>
                  </a:lnTo>
                  <a:lnTo>
                    <a:pt x="419836" y="1302969"/>
                  </a:lnTo>
                  <a:lnTo>
                    <a:pt x="447979" y="1270254"/>
                  </a:lnTo>
                  <a:lnTo>
                    <a:pt x="477088" y="1237907"/>
                  </a:lnTo>
                  <a:lnTo>
                    <a:pt x="507149" y="1205941"/>
                  </a:lnTo>
                  <a:lnTo>
                    <a:pt x="538149" y="1174369"/>
                  </a:lnTo>
                  <a:lnTo>
                    <a:pt x="570090" y="1143190"/>
                  </a:lnTo>
                  <a:lnTo>
                    <a:pt x="602957" y="1112418"/>
                  </a:lnTo>
                  <a:lnTo>
                    <a:pt x="636727" y="1082052"/>
                  </a:lnTo>
                  <a:lnTo>
                    <a:pt x="671398" y="1052118"/>
                  </a:lnTo>
                  <a:lnTo>
                    <a:pt x="706958" y="1022604"/>
                  </a:lnTo>
                  <a:lnTo>
                    <a:pt x="743394" y="993521"/>
                  </a:lnTo>
                  <a:lnTo>
                    <a:pt x="780694" y="964895"/>
                  </a:lnTo>
                  <a:lnTo>
                    <a:pt x="818870" y="936713"/>
                  </a:lnTo>
                  <a:lnTo>
                    <a:pt x="857872" y="908989"/>
                  </a:lnTo>
                  <a:lnTo>
                    <a:pt x="897724" y="881722"/>
                  </a:lnTo>
                  <a:lnTo>
                    <a:pt x="938390" y="854938"/>
                  </a:lnTo>
                  <a:lnTo>
                    <a:pt x="979881" y="828636"/>
                  </a:lnTo>
                  <a:lnTo>
                    <a:pt x="1022172" y="802830"/>
                  </a:lnTo>
                  <a:lnTo>
                    <a:pt x="1065250" y="777519"/>
                  </a:lnTo>
                  <a:lnTo>
                    <a:pt x="1109116" y="752703"/>
                  </a:lnTo>
                  <a:lnTo>
                    <a:pt x="1153744" y="728408"/>
                  </a:lnTo>
                  <a:lnTo>
                    <a:pt x="1199146" y="704621"/>
                  </a:lnTo>
                  <a:lnTo>
                    <a:pt x="1245285" y="681380"/>
                  </a:lnTo>
                  <a:lnTo>
                    <a:pt x="1292174" y="658660"/>
                  </a:lnTo>
                  <a:lnTo>
                    <a:pt x="1339786" y="636485"/>
                  </a:lnTo>
                  <a:lnTo>
                    <a:pt x="1388110" y="614870"/>
                  </a:lnTo>
                  <a:lnTo>
                    <a:pt x="1437144" y="593801"/>
                  </a:lnTo>
                  <a:lnTo>
                    <a:pt x="1486877" y="573303"/>
                  </a:lnTo>
                  <a:lnTo>
                    <a:pt x="1537296" y="553389"/>
                  </a:lnTo>
                  <a:lnTo>
                    <a:pt x="1588389" y="534047"/>
                  </a:lnTo>
                  <a:lnTo>
                    <a:pt x="1640141" y="515289"/>
                  </a:lnTo>
                  <a:lnTo>
                    <a:pt x="1692541" y="497141"/>
                  </a:lnTo>
                  <a:lnTo>
                    <a:pt x="1745589" y="479590"/>
                  </a:lnTo>
                  <a:lnTo>
                    <a:pt x="1799272" y="462648"/>
                  </a:lnTo>
                  <a:lnTo>
                    <a:pt x="1903514" y="431812"/>
                  </a:lnTo>
                  <a:lnTo>
                    <a:pt x="1953666" y="417880"/>
                  </a:lnTo>
                  <a:lnTo>
                    <a:pt x="2004009" y="404520"/>
                  </a:lnTo>
                  <a:lnTo>
                    <a:pt x="2054529" y="391718"/>
                  </a:lnTo>
                  <a:lnTo>
                    <a:pt x="2105240" y="379501"/>
                  </a:lnTo>
                  <a:lnTo>
                    <a:pt x="2156117" y="367842"/>
                  </a:lnTo>
                  <a:lnTo>
                    <a:pt x="2207133" y="356743"/>
                  </a:lnTo>
                  <a:lnTo>
                    <a:pt x="2258301" y="346202"/>
                  </a:lnTo>
                  <a:lnTo>
                    <a:pt x="2309609" y="336232"/>
                  </a:lnTo>
                  <a:lnTo>
                    <a:pt x="2361044" y="326821"/>
                  </a:lnTo>
                  <a:lnTo>
                    <a:pt x="2412593" y="317957"/>
                  </a:lnTo>
                  <a:lnTo>
                    <a:pt x="2464231" y="309651"/>
                  </a:lnTo>
                  <a:lnTo>
                    <a:pt x="2515984" y="301891"/>
                  </a:lnTo>
                  <a:lnTo>
                    <a:pt x="2567800" y="294678"/>
                  </a:lnTo>
                  <a:lnTo>
                    <a:pt x="2619705" y="288023"/>
                  </a:lnTo>
                  <a:lnTo>
                    <a:pt x="2671673" y="281901"/>
                  </a:lnTo>
                  <a:lnTo>
                    <a:pt x="2723680" y="276326"/>
                  </a:lnTo>
                  <a:lnTo>
                    <a:pt x="2743263" y="274434"/>
                  </a:lnTo>
                  <a:lnTo>
                    <a:pt x="2743263" y="259892"/>
                  </a:lnTo>
                  <a:close/>
                </a:path>
                <a:path w="2743834" h="1948814">
                  <a:moveTo>
                    <a:pt x="2743263" y="73456"/>
                  </a:moveTo>
                  <a:lnTo>
                    <a:pt x="2655938" y="84086"/>
                  </a:lnTo>
                  <a:lnTo>
                    <a:pt x="2606624" y="90906"/>
                  </a:lnTo>
                  <a:lnTo>
                    <a:pt x="2557500" y="98272"/>
                  </a:lnTo>
                  <a:lnTo>
                    <a:pt x="2508567" y="106184"/>
                  </a:lnTo>
                  <a:lnTo>
                    <a:pt x="2459850" y="114642"/>
                  </a:lnTo>
                  <a:lnTo>
                    <a:pt x="2411349" y="123647"/>
                  </a:lnTo>
                  <a:lnTo>
                    <a:pt x="2363089" y="133184"/>
                  </a:lnTo>
                  <a:lnTo>
                    <a:pt x="2315083" y="143281"/>
                  </a:lnTo>
                  <a:lnTo>
                    <a:pt x="2267318" y="153911"/>
                  </a:lnTo>
                  <a:lnTo>
                    <a:pt x="2219845" y="165087"/>
                  </a:lnTo>
                  <a:lnTo>
                    <a:pt x="2172652" y="176796"/>
                  </a:lnTo>
                  <a:lnTo>
                    <a:pt x="2125764" y="189064"/>
                  </a:lnTo>
                  <a:lnTo>
                    <a:pt x="2079193" y="201853"/>
                  </a:lnTo>
                  <a:lnTo>
                    <a:pt x="2032952" y="215201"/>
                  </a:lnTo>
                  <a:lnTo>
                    <a:pt x="1987042" y="229082"/>
                  </a:lnTo>
                  <a:lnTo>
                    <a:pt x="1941487" y="243497"/>
                  </a:lnTo>
                  <a:lnTo>
                    <a:pt x="1896313" y="258445"/>
                  </a:lnTo>
                  <a:lnTo>
                    <a:pt x="1851507" y="273939"/>
                  </a:lnTo>
                  <a:lnTo>
                    <a:pt x="1807095" y="289966"/>
                  </a:lnTo>
                  <a:lnTo>
                    <a:pt x="1763090" y="306539"/>
                  </a:lnTo>
                  <a:lnTo>
                    <a:pt x="1719503" y="323634"/>
                  </a:lnTo>
                  <a:lnTo>
                    <a:pt x="1676349" y="341274"/>
                  </a:lnTo>
                  <a:lnTo>
                    <a:pt x="1633639" y="359448"/>
                  </a:lnTo>
                  <a:lnTo>
                    <a:pt x="1591386" y="378155"/>
                  </a:lnTo>
                  <a:lnTo>
                    <a:pt x="1549615" y="397395"/>
                  </a:lnTo>
                  <a:lnTo>
                    <a:pt x="1508315" y="417169"/>
                  </a:lnTo>
                  <a:lnTo>
                    <a:pt x="1467523" y="437464"/>
                  </a:lnTo>
                  <a:lnTo>
                    <a:pt x="1427238" y="458304"/>
                  </a:lnTo>
                  <a:lnTo>
                    <a:pt x="1406893" y="469239"/>
                  </a:lnTo>
                  <a:lnTo>
                    <a:pt x="1450822" y="446328"/>
                  </a:lnTo>
                  <a:lnTo>
                    <a:pt x="1492821" y="425538"/>
                  </a:lnTo>
                  <a:lnTo>
                    <a:pt x="1535277" y="405320"/>
                  </a:lnTo>
                  <a:lnTo>
                    <a:pt x="1578165" y="385686"/>
                  </a:lnTo>
                  <a:lnTo>
                    <a:pt x="1621497" y="366610"/>
                  </a:lnTo>
                  <a:lnTo>
                    <a:pt x="1665249" y="348107"/>
                  </a:lnTo>
                  <a:lnTo>
                    <a:pt x="1709394" y="330174"/>
                  </a:lnTo>
                  <a:lnTo>
                    <a:pt x="1753946" y="312813"/>
                  </a:lnTo>
                  <a:lnTo>
                    <a:pt x="1798866" y="296011"/>
                  </a:lnTo>
                  <a:lnTo>
                    <a:pt x="1844154" y="279781"/>
                  </a:lnTo>
                  <a:lnTo>
                    <a:pt x="1889798" y="264121"/>
                  </a:lnTo>
                  <a:lnTo>
                    <a:pt x="1935784" y="249021"/>
                  </a:lnTo>
                  <a:lnTo>
                    <a:pt x="1982101" y="234492"/>
                  </a:lnTo>
                  <a:lnTo>
                    <a:pt x="2028723" y="220522"/>
                  </a:lnTo>
                  <a:lnTo>
                    <a:pt x="2075662" y="207124"/>
                  </a:lnTo>
                  <a:lnTo>
                    <a:pt x="2122881" y="194271"/>
                  </a:lnTo>
                  <a:lnTo>
                    <a:pt x="2170379" y="182003"/>
                  </a:lnTo>
                  <a:lnTo>
                    <a:pt x="2218131" y="170281"/>
                  </a:lnTo>
                  <a:lnTo>
                    <a:pt x="2266150" y="159118"/>
                  </a:lnTo>
                  <a:lnTo>
                    <a:pt x="2314397" y="148526"/>
                  </a:lnTo>
                  <a:lnTo>
                    <a:pt x="2362860" y="138480"/>
                  </a:lnTo>
                  <a:lnTo>
                    <a:pt x="2411552" y="128993"/>
                  </a:lnTo>
                  <a:lnTo>
                    <a:pt x="2460434" y="120078"/>
                  </a:lnTo>
                  <a:lnTo>
                    <a:pt x="2509507" y="111709"/>
                  </a:lnTo>
                  <a:lnTo>
                    <a:pt x="2558758" y="103898"/>
                  </a:lnTo>
                  <a:lnTo>
                    <a:pt x="2608161" y="96634"/>
                  </a:lnTo>
                  <a:lnTo>
                    <a:pt x="2657716" y="89928"/>
                  </a:lnTo>
                  <a:lnTo>
                    <a:pt x="2707411" y="83781"/>
                  </a:lnTo>
                  <a:lnTo>
                    <a:pt x="2743263" y="79756"/>
                  </a:lnTo>
                  <a:lnTo>
                    <a:pt x="2743263" y="73456"/>
                  </a:lnTo>
                  <a:close/>
                </a:path>
                <a:path w="2743834" h="1948814">
                  <a:moveTo>
                    <a:pt x="2743263" y="0"/>
                  </a:moveTo>
                  <a:lnTo>
                    <a:pt x="2688539" y="7708"/>
                  </a:lnTo>
                  <a:lnTo>
                    <a:pt x="2588907" y="23977"/>
                  </a:lnTo>
                  <a:lnTo>
                    <a:pt x="2490203" y="42964"/>
                  </a:lnTo>
                  <a:lnTo>
                    <a:pt x="2441803" y="53721"/>
                  </a:lnTo>
                  <a:lnTo>
                    <a:pt x="2540063" y="33528"/>
                  </a:lnTo>
                  <a:lnTo>
                    <a:pt x="2639352" y="16040"/>
                  </a:lnTo>
                  <a:lnTo>
                    <a:pt x="2743263" y="762"/>
                  </a:lnTo>
                  <a:lnTo>
                    <a:pt x="2743263" y="0"/>
                  </a:lnTo>
                  <a:close/>
                </a:path>
              </a:pathLst>
            </a:custGeom>
            <a:solidFill>
              <a:srgbClr val="6E69D4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1888" y="2254413"/>
              <a:ext cx="3156112" cy="721338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98246" y="9539655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89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1666" y="9539655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94591" y="0"/>
                </a:moveTo>
                <a:lnTo>
                  <a:pt x="105942" y="11417"/>
                </a:lnTo>
                <a:lnTo>
                  <a:pt x="30468" y="87337"/>
                </a:lnTo>
                <a:lnTo>
                  <a:pt x="427752" y="87337"/>
                </a:lnTo>
                <a:lnTo>
                  <a:pt x="427752" y="103362"/>
                </a:lnTo>
                <a:lnTo>
                  <a:pt x="30468" y="103362"/>
                </a:lnTo>
                <a:lnTo>
                  <a:pt x="105942" y="179082"/>
                </a:lnTo>
                <a:lnTo>
                  <a:pt x="94591" y="190499"/>
                </a:lnTo>
                <a:lnTo>
                  <a:pt x="0" y="95350"/>
                </a:lnTo>
                <a:lnTo>
                  <a:pt x="9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9077325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18287998" y="9524"/>
                </a:moveTo>
                <a:lnTo>
                  <a:pt x="0" y="95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30607" y="4911650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5850" y="1333500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85850" y="1238250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85850" y="1143000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299793" y="3775106"/>
            <a:ext cx="5388610" cy="270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530"/>
              </a:lnSpc>
              <a:spcBef>
                <a:spcPts val="100"/>
              </a:spcBef>
            </a:pPr>
            <a:r>
              <a:rPr dirty="0" sz="8800" spc="-185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800" spc="-1664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8800" spc="-68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800" spc="-6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800" spc="-200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800" spc="-68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800" spc="-16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800" spc="-221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8800" spc="-7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800" spc="-170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8800" spc="-23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800" spc="-184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800" spc="-175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8800">
              <a:latin typeface="Trebuchet MS"/>
              <a:cs typeface="Trebuchet MS"/>
            </a:endParaRPr>
          </a:p>
          <a:p>
            <a:pPr algn="r" marR="5080">
              <a:lnSpc>
                <a:spcPts val="10530"/>
              </a:lnSpc>
            </a:pPr>
            <a:r>
              <a:rPr dirty="0" sz="8800" spc="-23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800" spc="-198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8800" spc="-7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800" spc="-1889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8800" spc="-23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800" spc="-1739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800" spc="-1614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8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7232" y="1231586"/>
            <a:ext cx="9418320" cy="778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130" b="1">
                <a:solidFill>
                  <a:srgbClr val="C6C2FF"/>
                </a:solidFill>
                <a:latin typeface="Tahoma"/>
                <a:cs typeface="Tahoma"/>
              </a:rPr>
              <a:t>P</a:t>
            </a:r>
            <a:r>
              <a:rPr dirty="0" sz="4100" spc="-320" b="1">
                <a:solidFill>
                  <a:srgbClr val="C6C2FF"/>
                </a:solidFill>
                <a:latin typeface="Tahoma"/>
                <a:cs typeface="Tahoma"/>
              </a:rPr>
              <a:t>R</a:t>
            </a:r>
            <a:r>
              <a:rPr dirty="0" sz="4100" spc="160" b="1">
                <a:solidFill>
                  <a:srgbClr val="C6C2FF"/>
                </a:solidFill>
                <a:latin typeface="Tahoma"/>
                <a:cs typeface="Tahoma"/>
              </a:rPr>
              <a:t>O</a:t>
            </a:r>
            <a:r>
              <a:rPr dirty="0" sz="4100" spc="-100" b="1">
                <a:solidFill>
                  <a:srgbClr val="C6C2FF"/>
                </a:solidFill>
                <a:latin typeface="Tahoma"/>
                <a:cs typeface="Tahoma"/>
              </a:rPr>
              <a:t>B</a:t>
            </a:r>
            <a:r>
              <a:rPr dirty="0" sz="4100" spc="-215" b="1">
                <a:solidFill>
                  <a:srgbClr val="C6C2FF"/>
                </a:solidFill>
                <a:latin typeface="Tahoma"/>
                <a:cs typeface="Tahoma"/>
              </a:rPr>
              <a:t>L</a:t>
            </a:r>
            <a:r>
              <a:rPr dirty="0" sz="4100" spc="-175" b="1">
                <a:solidFill>
                  <a:srgbClr val="C6C2FF"/>
                </a:solidFill>
                <a:latin typeface="Tahoma"/>
                <a:cs typeface="Tahoma"/>
              </a:rPr>
              <a:t>E</a:t>
            </a:r>
            <a:r>
              <a:rPr dirty="0" sz="4100" spc="235" b="1">
                <a:solidFill>
                  <a:srgbClr val="C6C2FF"/>
                </a:solidFill>
                <a:latin typeface="Tahoma"/>
                <a:cs typeface="Tahoma"/>
              </a:rPr>
              <a:t>M</a:t>
            </a:r>
            <a:r>
              <a:rPr dirty="0" sz="4100" spc="-340" b="1">
                <a:solidFill>
                  <a:srgbClr val="C6C2FF"/>
                </a:solidFill>
                <a:latin typeface="Tahoma"/>
                <a:cs typeface="Tahoma"/>
              </a:rPr>
              <a:t>S</a:t>
            </a:r>
            <a:r>
              <a:rPr dirty="0" sz="4100" spc="-229" b="1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4100" spc="-100" b="1">
                <a:solidFill>
                  <a:srgbClr val="C6C2FF"/>
                </a:solidFill>
                <a:latin typeface="Tahoma"/>
                <a:cs typeface="Tahoma"/>
              </a:rPr>
              <a:t>B</a:t>
            </a:r>
            <a:r>
              <a:rPr dirty="0" sz="4100" spc="-175" b="1">
                <a:solidFill>
                  <a:srgbClr val="C6C2FF"/>
                </a:solidFill>
                <a:latin typeface="Tahoma"/>
                <a:cs typeface="Tahoma"/>
              </a:rPr>
              <a:t>E</a:t>
            </a:r>
            <a:r>
              <a:rPr dirty="0" sz="4100" spc="-745" b="1">
                <a:solidFill>
                  <a:srgbClr val="C6C2FF"/>
                </a:solidFill>
                <a:latin typeface="Tahoma"/>
                <a:cs typeface="Tahoma"/>
              </a:rPr>
              <a:t>I</a:t>
            </a:r>
            <a:r>
              <a:rPr dirty="0" sz="4100" spc="5" b="1">
                <a:solidFill>
                  <a:srgbClr val="C6C2FF"/>
                </a:solidFill>
                <a:latin typeface="Tahoma"/>
                <a:cs typeface="Tahoma"/>
              </a:rPr>
              <a:t>N</a:t>
            </a:r>
            <a:r>
              <a:rPr dirty="0" sz="4100" spc="-85" b="1">
                <a:solidFill>
                  <a:srgbClr val="C6C2FF"/>
                </a:solidFill>
                <a:latin typeface="Tahoma"/>
                <a:cs typeface="Tahoma"/>
              </a:rPr>
              <a:t>G</a:t>
            </a:r>
            <a:r>
              <a:rPr dirty="0" sz="4100" spc="-229" b="1">
                <a:solidFill>
                  <a:srgbClr val="C6C2FF"/>
                </a:solidFill>
                <a:latin typeface="Tahoma"/>
                <a:cs typeface="Tahoma"/>
              </a:rPr>
              <a:t> </a:t>
            </a:r>
            <a:r>
              <a:rPr dirty="0" sz="4100" spc="-70" b="1">
                <a:solidFill>
                  <a:srgbClr val="C6C2FF"/>
                </a:solidFill>
                <a:latin typeface="Tahoma"/>
                <a:cs typeface="Tahoma"/>
              </a:rPr>
              <a:t>F</a:t>
            </a:r>
            <a:r>
              <a:rPr dirty="0" sz="4100" spc="65" b="1">
                <a:solidFill>
                  <a:srgbClr val="C6C2FF"/>
                </a:solidFill>
                <a:latin typeface="Tahoma"/>
                <a:cs typeface="Tahoma"/>
              </a:rPr>
              <a:t>A</a:t>
            </a:r>
            <a:r>
              <a:rPr dirty="0" sz="4100" spc="-40" b="1">
                <a:solidFill>
                  <a:srgbClr val="C6C2FF"/>
                </a:solidFill>
                <a:latin typeface="Tahoma"/>
                <a:cs typeface="Tahoma"/>
              </a:rPr>
              <a:t>C</a:t>
            </a:r>
            <a:r>
              <a:rPr dirty="0" sz="4100" spc="-175" b="1">
                <a:solidFill>
                  <a:srgbClr val="C6C2FF"/>
                </a:solidFill>
                <a:latin typeface="Tahoma"/>
                <a:cs typeface="Tahoma"/>
              </a:rPr>
              <a:t>E</a:t>
            </a:r>
            <a:r>
              <a:rPr dirty="0" sz="4100" spc="15" b="1">
                <a:solidFill>
                  <a:srgbClr val="C6C2FF"/>
                </a:solidFill>
                <a:latin typeface="Tahoma"/>
                <a:cs typeface="Tahoma"/>
              </a:rPr>
              <a:t>D</a:t>
            </a:r>
            <a:endParaRPr sz="4100">
              <a:latin typeface="Tahoma"/>
              <a:cs typeface="Tahoma"/>
            </a:endParaRPr>
          </a:p>
          <a:p>
            <a:pPr marL="335915" marR="5080" indent="-301625">
              <a:lnSpc>
                <a:spcPct val="132100"/>
              </a:lnSpc>
              <a:spcBef>
                <a:spcPts val="2600"/>
              </a:spcBef>
              <a:buAutoNum type="arabicPeriod"/>
              <a:tabLst>
                <a:tab pos="336550" algn="l"/>
              </a:tabLst>
            </a:pP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Occlusions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clutter: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Hands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600" spc="5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partially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occluded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other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body </a:t>
            </a:r>
            <a:r>
              <a:rPr dirty="0" sz="2600" spc="-45">
                <a:solidFill>
                  <a:srgbClr val="FFFFFF"/>
                </a:solidFill>
                <a:latin typeface="Tahoma"/>
                <a:cs typeface="Tahoma"/>
              </a:rPr>
              <a:t>parts,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clothing,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2600" spc="-30">
                <a:solidFill>
                  <a:srgbClr val="FFFFFF"/>
                </a:solidFill>
                <a:latin typeface="Tahoma"/>
                <a:cs typeface="Tahoma"/>
              </a:rPr>
              <a:t>objects,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600" spc="-3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difficult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detect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ahoma"/>
                <a:cs typeface="Tahoma"/>
              </a:rPr>
              <a:t>alphabets.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Additionally,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clutter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-7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background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interfere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gestures.</a:t>
            </a:r>
            <a:endParaRPr sz="2600">
              <a:latin typeface="Tahoma"/>
              <a:cs typeface="Tahoma"/>
            </a:endParaRPr>
          </a:p>
          <a:p>
            <a:pPr marL="335915" marR="397510" indent="-301625">
              <a:lnSpc>
                <a:spcPct val="132100"/>
              </a:lnSpc>
              <a:buAutoNum type="arabicPeriod"/>
              <a:tabLst>
                <a:tab pos="336550" algn="l"/>
              </a:tabLst>
            </a:pP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Lighting conditions: Lighting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conditions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also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affect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6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gesture</a:t>
            </a:r>
            <a:r>
              <a:rPr dirty="0" sz="26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recognition</a:t>
            </a:r>
            <a:r>
              <a:rPr dirty="0" sz="26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systems.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Poor</a:t>
            </a:r>
            <a:r>
              <a:rPr dirty="0" sz="26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lighting, </a:t>
            </a:r>
            <a:r>
              <a:rPr dirty="0" sz="2600" spc="-7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shadows,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glare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difficult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accurately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detect </a:t>
            </a:r>
            <a:r>
              <a:rPr dirty="0" sz="2600" spc="-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gestures.</a:t>
            </a:r>
            <a:endParaRPr sz="2600">
              <a:latin typeface="Tahoma"/>
              <a:cs typeface="Tahoma"/>
            </a:endParaRPr>
          </a:p>
          <a:p>
            <a:pPr marL="335915" marR="280670" indent="-301625">
              <a:lnSpc>
                <a:spcPct val="132100"/>
              </a:lnSpc>
              <a:buAutoNum type="arabicPeriod"/>
              <a:tabLst>
                <a:tab pos="336550" algn="l"/>
              </a:tabLst>
            </a:pP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Limited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training </a:t>
            </a:r>
            <a:r>
              <a:rPr dirty="0" sz="2600" spc="-75">
                <a:solidFill>
                  <a:srgbClr val="FFFFFF"/>
                </a:solidFill>
                <a:latin typeface="Tahoma"/>
                <a:cs typeface="Tahoma"/>
              </a:rPr>
              <a:t>data: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Deep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learning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models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 gesture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recognition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require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large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amounts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training </a:t>
            </a:r>
            <a:r>
              <a:rPr dirty="0" sz="2600" spc="-55">
                <a:solidFill>
                  <a:srgbClr val="FFFFFF"/>
                </a:solidFill>
                <a:latin typeface="Tahoma"/>
                <a:cs typeface="Tahoma"/>
              </a:rPr>
              <a:t>data. </a:t>
            </a:r>
            <a:r>
              <a:rPr dirty="0" sz="26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However,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collecting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annotating </a:t>
            </a:r>
            <a:r>
              <a:rPr dirty="0" sz="2600" spc="-35">
                <a:solidFill>
                  <a:srgbClr val="FFFFFF"/>
                </a:solidFill>
                <a:latin typeface="Tahoma"/>
                <a:cs typeface="Tahoma"/>
              </a:rPr>
              <a:t>large </a:t>
            </a:r>
            <a:r>
              <a:rPr dirty="0" sz="2600" spc="-15">
                <a:solidFill>
                  <a:srgbClr val="FFFFFF"/>
                </a:solidFill>
                <a:latin typeface="Tahoma"/>
                <a:cs typeface="Tahoma"/>
              </a:rPr>
              <a:t>amounts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600" spc="-30">
                <a:solidFill>
                  <a:srgbClr val="FFFFFF"/>
                </a:solidFill>
                <a:latin typeface="Tahoma"/>
                <a:cs typeface="Tahoma"/>
              </a:rPr>
              <a:t>sign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challenging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6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time-consuming,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dirty="0" sz="2600" spc="-7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26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ahoma"/>
                <a:cs typeface="Tahoma"/>
              </a:rPr>
              <a:t>limit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availability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dirty="0" sz="26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6631666" y="985955"/>
            <a:ext cx="820419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60"/>
              <a:t>00</a:t>
            </a:r>
            <a:r>
              <a:rPr dirty="0" spc="-844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074" y="3097633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074" y="5002633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074" y="6431383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074" y="8336382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28716" y="2811432"/>
            <a:ext cx="15142844" cy="6216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9525">
              <a:lnSpc>
                <a:spcPct val="133000"/>
              </a:lnSpc>
              <a:spcBef>
                <a:spcPts val="95"/>
              </a:spcBef>
            </a:pPr>
            <a:r>
              <a:rPr dirty="0" sz="2350" spc="45">
                <a:solidFill>
                  <a:srgbClr val="FFFFFF"/>
                </a:solidFill>
                <a:latin typeface="Tahoma"/>
                <a:cs typeface="Tahoma"/>
              </a:rPr>
              <a:t>Collect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350" spc="-25">
                <a:solidFill>
                  <a:srgbClr val="FFFFFF"/>
                </a:solidFill>
                <a:latin typeface="Tahoma"/>
                <a:cs typeface="Tahoma"/>
              </a:rPr>
              <a:t>sign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language </a:t>
            </a:r>
            <a:r>
              <a:rPr dirty="0" sz="2350" spc="-40">
                <a:solidFill>
                  <a:srgbClr val="FFFFFF"/>
                </a:solidFill>
                <a:latin typeface="Tahoma"/>
                <a:cs typeface="Tahoma"/>
              </a:rPr>
              <a:t>dataset: </a:t>
            </a:r>
            <a:r>
              <a:rPr dirty="0" sz="2350" spc="45">
                <a:solidFill>
                  <a:srgbClr val="FFFFFF"/>
                </a:solidFill>
                <a:latin typeface="Tahoma"/>
                <a:cs typeface="Tahoma"/>
              </a:rPr>
              <a:t>Collect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dataset </a:t>
            </a:r>
            <a:r>
              <a:rPr dirty="0" sz="2350" spc="6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gesture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images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videos </a:t>
            </a:r>
            <a:r>
              <a:rPr dirty="0" sz="2350" spc="4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-25">
                <a:solidFill>
                  <a:srgbClr val="FFFFFF"/>
                </a:solidFill>
                <a:latin typeface="Tahoma"/>
                <a:cs typeface="Tahoma"/>
              </a:rPr>
              <a:t>sign </a:t>
            </a:r>
            <a:r>
              <a:rPr dirty="0" sz="2350" spc="-80">
                <a:solidFill>
                  <a:srgbClr val="FFFFFF"/>
                </a:solidFill>
                <a:latin typeface="Tahoma"/>
                <a:cs typeface="Tahoma"/>
              </a:rPr>
              <a:t>language(s) </a:t>
            </a:r>
            <a:r>
              <a:rPr dirty="0" sz="2350" spc="3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wish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recognize.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dataset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should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contain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wide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variety </a:t>
            </a:r>
            <a:r>
              <a:rPr dirty="0" sz="2350" spc="6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positions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movements,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350" spc="4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should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Tahoma"/>
                <a:cs typeface="Tahoma"/>
              </a:rPr>
              <a:t>large</a:t>
            </a:r>
            <a:r>
              <a:rPr dirty="0" sz="23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enough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model.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ahoma"/>
              <a:cs typeface="Tahoma"/>
            </a:endParaRPr>
          </a:p>
          <a:p>
            <a:pPr marL="88900" marR="466725">
              <a:lnSpc>
                <a:spcPct val="133000"/>
              </a:lnSpc>
            </a:pP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Preprocess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data: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Preprocess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3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improve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23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quality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prepare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3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4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Tahoma"/>
                <a:cs typeface="Tahoma"/>
              </a:rPr>
              <a:t>training.</a:t>
            </a:r>
            <a:r>
              <a:rPr dirty="0" sz="23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Tahoma"/>
                <a:cs typeface="Tahoma"/>
              </a:rPr>
              <a:t>could</a:t>
            </a:r>
            <a:r>
              <a:rPr dirty="0" sz="23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include </a:t>
            </a:r>
            <a:r>
              <a:rPr dirty="0" sz="2350" spc="-7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resizing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Tahoma"/>
                <a:cs typeface="Tahoma"/>
              </a:rPr>
              <a:t>images,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normalizing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colors,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removing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background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ahoma"/>
              <a:cs typeface="Tahoma"/>
            </a:endParaRPr>
          </a:p>
          <a:p>
            <a:pPr algn="just" marL="12700" marR="5080">
              <a:lnSpc>
                <a:spcPct val="133000"/>
              </a:lnSpc>
            </a:pP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model: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45">
                <a:solidFill>
                  <a:srgbClr val="FFFFFF"/>
                </a:solidFill>
                <a:latin typeface="Tahoma"/>
                <a:cs typeface="Tahoma"/>
              </a:rPr>
              <a:t>Develop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recognize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gestures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real-time.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dirty="0" sz="23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350" spc="-7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consider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dirty="0" sz="2350" spc="145">
                <a:solidFill>
                  <a:srgbClr val="FFFFFF"/>
                </a:solidFill>
                <a:latin typeface="Tahoma"/>
                <a:cs typeface="Tahoma"/>
              </a:rPr>
              <a:t>CNNs </a:t>
            </a:r>
            <a:r>
              <a:rPr dirty="0" sz="2350" spc="3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2350" spc="105">
                <a:solidFill>
                  <a:srgbClr val="FFFFFF"/>
                </a:solidFill>
                <a:latin typeface="Tahoma"/>
                <a:cs typeface="Tahoma"/>
              </a:rPr>
              <a:t>RNNs </a:t>
            </a:r>
            <a:r>
              <a:rPr dirty="0" sz="2350" spc="4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dirty="0" sz="2350" spc="-40">
                <a:solidFill>
                  <a:srgbClr val="FFFFFF"/>
                </a:solidFill>
                <a:latin typeface="Tahoma"/>
                <a:cs typeface="Tahoma"/>
              </a:rPr>
              <a:t>task.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dirty="0" sz="2350" spc="-25">
                <a:solidFill>
                  <a:srgbClr val="FFFFFF"/>
                </a:solidFill>
                <a:latin typeface="Tahoma"/>
                <a:cs typeface="Tahoma"/>
              </a:rPr>
              <a:t>may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also use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transfer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learning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improve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model's accuracy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speed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Tahoma"/>
                <a:cs typeface="Tahoma"/>
              </a:rPr>
              <a:t>training.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ahoma"/>
              <a:cs typeface="Tahoma"/>
            </a:endParaRPr>
          </a:p>
          <a:p>
            <a:pPr marL="12700" marR="10795">
              <a:lnSpc>
                <a:spcPct val="133000"/>
              </a:lnSpc>
              <a:tabLst>
                <a:tab pos="1282700" algn="l"/>
                <a:tab pos="1857375" algn="l"/>
                <a:tab pos="2886710" algn="l"/>
                <a:tab pos="4157345" algn="l"/>
                <a:tab pos="4732020" algn="l"/>
                <a:tab pos="5877560" algn="l"/>
                <a:tab pos="7701280" algn="l"/>
                <a:tab pos="8535035" algn="l"/>
                <a:tab pos="8825865" algn="l"/>
                <a:tab pos="10099040" algn="l"/>
                <a:tab pos="11518900" algn="l"/>
                <a:tab pos="12700000" algn="l"/>
                <a:tab pos="13365480" algn="l"/>
                <a:tab pos="13966825" algn="l"/>
              </a:tabLst>
            </a:pP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 spc="4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-4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350" spc="-245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 spc="4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-4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dirty="0" sz="2350" spc="-3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350" spc="7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350" spc="-4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350" spc="-7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4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50" spc="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 spc="-16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11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35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50" spc="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metrics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accuracy,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precision,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Tahoma"/>
                <a:cs typeface="Tahoma"/>
              </a:rPr>
              <a:t>recall,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30">
                <a:solidFill>
                  <a:srgbClr val="FFFFFF"/>
                </a:solidFill>
                <a:latin typeface="Tahoma"/>
                <a:cs typeface="Tahoma"/>
              </a:rPr>
              <a:t>F1-score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determine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model's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effectiveness.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00623" y="820443"/>
            <a:ext cx="5983605" cy="15005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650" spc="-2535" b="1">
                <a:latin typeface="Trebuchet MS"/>
                <a:cs typeface="Trebuchet MS"/>
              </a:rPr>
              <a:t>O</a:t>
            </a:r>
            <a:r>
              <a:rPr dirty="0" sz="9650" spc="-2320" b="1">
                <a:latin typeface="Trebuchet MS"/>
                <a:cs typeface="Trebuchet MS"/>
              </a:rPr>
              <a:t>U</a:t>
            </a:r>
            <a:r>
              <a:rPr dirty="0" sz="9650" spc="-1889" b="1">
                <a:latin typeface="Trebuchet MS"/>
                <a:cs typeface="Trebuchet MS"/>
              </a:rPr>
              <a:t>R</a:t>
            </a:r>
            <a:r>
              <a:rPr dirty="0" sz="9650" spc="-840" b="1">
                <a:latin typeface="Trebuchet MS"/>
                <a:cs typeface="Trebuchet MS"/>
              </a:rPr>
              <a:t> </a:t>
            </a:r>
            <a:r>
              <a:rPr dirty="0" sz="9650" spc="-2065" b="1">
                <a:latin typeface="Trebuchet MS"/>
                <a:cs typeface="Trebuchet MS"/>
              </a:rPr>
              <a:t>A</a:t>
            </a:r>
            <a:r>
              <a:rPr dirty="0" sz="9650" spc="-1780" b="1">
                <a:latin typeface="Trebuchet MS"/>
                <a:cs typeface="Trebuchet MS"/>
              </a:rPr>
              <a:t>PP</a:t>
            </a:r>
            <a:r>
              <a:rPr dirty="0" sz="9650" spc="-1895" b="1">
                <a:latin typeface="Trebuchet MS"/>
                <a:cs typeface="Trebuchet MS"/>
              </a:rPr>
              <a:t>R</a:t>
            </a:r>
            <a:r>
              <a:rPr dirty="0" sz="9650" spc="-2535" b="1">
                <a:latin typeface="Trebuchet MS"/>
                <a:cs typeface="Trebuchet MS"/>
              </a:rPr>
              <a:t>O</a:t>
            </a:r>
            <a:r>
              <a:rPr dirty="0" sz="9650" spc="-2065" b="1">
                <a:latin typeface="Trebuchet MS"/>
                <a:cs typeface="Trebuchet MS"/>
              </a:rPr>
              <a:t>A</a:t>
            </a:r>
            <a:r>
              <a:rPr dirty="0" sz="9650" spc="-1830" b="1">
                <a:latin typeface="Trebuchet MS"/>
                <a:cs typeface="Trebuchet MS"/>
              </a:rPr>
              <a:t>C</a:t>
            </a:r>
            <a:r>
              <a:rPr dirty="0" sz="9650" spc="-2485" b="1">
                <a:latin typeface="Trebuchet MS"/>
                <a:cs typeface="Trebuchet MS"/>
              </a:rPr>
              <a:t>H</a:t>
            </a:r>
            <a:endParaRPr sz="96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66575" y="9495694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999995" y="9495694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94591" y="0"/>
                </a:moveTo>
                <a:lnTo>
                  <a:pt x="105942" y="11417"/>
                </a:lnTo>
                <a:lnTo>
                  <a:pt x="30468" y="87337"/>
                </a:lnTo>
                <a:lnTo>
                  <a:pt x="427752" y="87337"/>
                </a:lnTo>
                <a:lnTo>
                  <a:pt x="427752" y="103362"/>
                </a:lnTo>
                <a:lnTo>
                  <a:pt x="30468" y="103362"/>
                </a:lnTo>
                <a:lnTo>
                  <a:pt x="105942" y="179082"/>
                </a:lnTo>
                <a:lnTo>
                  <a:pt x="94591" y="190499"/>
                </a:lnTo>
                <a:lnTo>
                  <a:pt x="0" y="95350"/>
                </a:lnTo>
                <a:lnTo>
                  <a:pt x="9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56148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524" y="0"/>
                </a:lnTo>
                <a:lnTo>
                  <a:pt x="9524" y="10286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3523" y="934892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3523" y="839642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3523" y="744392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687644" y="238125"/>
            <a:ext cx="9525" cy="10048875"/>
          </a:xfrm>
          <a:custGeom>
            <a:avLst/>
            <a:gdLst/>
            <a:ahLst/>
            <a:cxnLst/>
            <a:rect l="l" t="t" r="r" b="b"/>
            <a:pathLst>
              <a:path w="9525" h="10048875">
                <a:moveTo>
                  <a:pt x="0" y="0"/>
                </a:moveTo>
                <a:lnTo>
                  <a:pt x="9524" y="0"/>
                </a:lnTo>
                <a:lnTo>
                  <a:pt x="9524" y="10048873"/>
                </a:lnTo>
                <a:lnTo>
                  <a:pt x="0" y="1004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8251" y="6092083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47177" y="985956"/>
            <a:ext cx="78994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600" spc="-86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r>
              <a:rPr dirty="0" sz="5600" spc="-108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655" y="3131098"/>
            <a:ext cx="95250" cy="95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655" y="4559848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655" y="6464847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655" y="8369848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8744" y="2844954"/>
            <a:ext cx="14926310" cy="6216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7620">
              <a:lnSpc>
                <a:spcPct val="133000"/>
              </a:lnSpc>
              <a:spcBef>
                <a:spcPts val="95"/>
              </a:spcBef>
            </a:pPr>
            <a:r>
              <a:rPr dirty="0" sz="2350" spc="40">
                <a:solidFill>
                  <a:srgbClr val="FFFFFF"/>
                </a:solidFill>
                <a:latin typeface="Tahoma"/>
                <a:cs typeface="Tahoma"/>
              </a:rPr>
              <a:t>Optimize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model: </a:t>
            </a:r>
            <a:r>
              <a:rPr dirty="0" sz="2350" spc="40">
                <a:solidFill>
                  <a:srgbClr val="FFFFFF"/>
                </a:solidFill>
                <a:latin typeface="Tahoma"/>
                <a:cs typeface="Tahoma"/>
              </a:rPr>
              <a:t>Optimize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model's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hyperparameters,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such </a:t>
            </a:r>
            <a:r>
              <a:rPr dirty="0" sz="2350" spc="-5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learning </a:t>
            </a:r>
            <a:r>
              <a:rPr dirty="0" sz="2350" spc="-40">
                <a:solidFill>
                  <a:srgbClr val="FFFFFF"/>
                </a:solidFill>
                <a:latin typeface="Tahoma"/>
                <a:cs typeface="Tahoma"/>
              </a:rPr>
              <a:t>rate,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batch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size,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number </a:t>
            </a:r>
            <a:r>
              <a:rPr dirty="0" sz="2350" spc="6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35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Tahoma"/>
                <a:cs typeface="Tahoma"/>
              </a:rPr>
              <a:t>layers,</a:t>
            </a:r>
            <a:r>
              <a:rPr dirty="0" sz="23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improve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performance.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ahoma"/>
              <a:cs typeface="Tahoma"/>
            </a:endParaRPr>
          </a:p>
          <a:p>
            <a:pPr algn="just" marL="12700" marR="5080" indent="95250">
              <a:lnSpc>
                <a:spcPct val="133000"/>
              </a:lnSpc>
            </a:pP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Test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model: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Test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model </a:t>
            </a:r>
            <a:r>
              <a:rPr dirty="0" sz="2350" spc="3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separate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dataset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350" spc="30">
                <a:solidFill>
                  <a:srgbClr val="FFFFFF"/>
                </a:solidFill>
                <a:latin typeface="Tahoma"/>
                <a:cs typeface="Tahoma"/>
              </a:rPr>
              <a:t>verify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its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performance.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Ensure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dataset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contains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diverse set </a:t>
            </a:r>
            <a:r>
              <a:rPr dirty="0" sz="2350" spc="6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350" spc="-30">
                <a:solidFill>
                  <a:srgbClr val="FFFFFF"/>
                </a:solidFill>
                <a:latin typeface="Tahoma"/>
                <a:cs typeface="Tahoma"/>
              </a:rPr>
              <a:t>images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videos,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including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challenging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cases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may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difficult </a:t>
            </a:r>
            <a:r>
              <a:rPr dirty="0" sz="2350" spc="4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3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recognize.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ahoma"/>
              <a:cs typeface="Tahoma"/>
            </a:endParaRPr>
          </a:p>
          <a:p>
            <a:pPr algn="just" marL="12700" marR="5080" indent="152400">
              <a:lnSpc>
                <a:spcPct val="133000"/>
              </a:lnSpc>
            </a:pP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Deploy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model: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Deploy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model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2350" spc="-6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real-time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setting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test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its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2350" spc="25">
                <a:solidFill>
                  <a:srgbClr val="FFFFFF"/>
                </a:solidFill>
                <a:latin typeface="Tahoma"/>
                <a:cs typeface="Tahoma"/>
              </a:rPr>
              <a:t>different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lighting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conditions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and backgrounds.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may </a:t>
            </a:r>
            <a:r>
              <a:rPr dirty="0" sz="2350" spc="5">
                <a:solidFill>
                  <a:srgbClr val="FFFFFF"/>
                </a:solidFill>
                <a:latin typeface="Tahoma"/>
                <a:cs typeface="Tahoma"/>
              </a:rPr>
              <a:t>need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adjustments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model </a:t>
            </a:r>
            <a:r>
              <a:rPr dirty="0" sz="2350" spc="3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hardware/software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setup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3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improve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Tahoma"/>
                <a:cs typeface="Tahoma"/>
              </a:rPr>
              <a:t>performance.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ahoma"/>
              <a:cs typeface="Tahoma"/>
            </a:endParaRPr>
          </a:p>
          <a:p>
            <a:pPr algn="just" marL="12700" marR="10160" indent="123825">
              <a:lnSpc>
                <a:spcPct val="133000"/>
              </a:lnSpc>
            </a:pPr>
            <a:r>
              <a:rPr dirty="0" sz="2350" spc="80">
                <a:solidFill>
                  <a:srgbClr val="FFFFFF"/>
                </a:solidFill>
                <a:latin typeface="Tahoma"/>
                <a:cs typeface="Tahoma"/>
              </a:rPr>
              <a:t>Monitor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improve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model: </a:t>
            </a:r>
            <a:r>
              <a:rPr dirty="0" sz="2350" spc="80">
                <a:solidFill>
                  <a:srgbClr val="FFFFFF"/>
                </a:solidFill>
                <a:latin typeface="Tahoma"/>
                <a:cs typeface="Tahoma"/>
              </a:rPr>
              <a:t>Monitor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model's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in real-world </a:t>
            </a:r>
            <a:r>
              <a:rPr dirty="0" sz="2350">
                <a:solidFill>
                  <a:srgbClr val="FFFFFF"/>
                </a:solidFill>
                <a:latin typeface="Tahoma"/>
                <a:cs typeface="Tahoma"/>
              </a:rPr>
              <a:t>scenarios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350" spc="20">
                <a:solidFill>
                  <a:srgbClr val="FFFFFF"/>
                </a:solidFill>
                <a:latin typeface="Tahoma"/>
                <a:cs typeface="Tahoma"/>
              </a:rPr>
              <a:t>continuously </a:t>
            </a:r>
            <a:r>
              <a:rPr dirty="0" sz="23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Tahoma"/>
                <a:cs typeface="Tahoma"/>
              </a:rPr>
              <a:t>improve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3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Tahoma"/>
                <a:cs typeface="Tahoma"/>
              </a:rPr>
              <a:t>feedback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dirty="0" sz="23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3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35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23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Tahoma"/>
                <a:cs typeface="Tahoma"/>
              </a:rPr>
              <a:t>gestures.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2249" y="765798"/>
            <a:ext cx="5983605" cy="15005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650" spc="-2535" b="1">
                <a:latin typeface="Trebuchet MS"/>
                <a:cs typeface="Trebuchet MS"/>
              </a:rPr>
              <a:t>O</a:t>
            </a:r>
            <a:r>
              <a:rPr dirty="0" sz="9650" spc="-2320" b="1">
                <a:latin typeface="Trebuchet MS"/>
                <a:cs typeface="Trebuchet MS"/>
              </a:rPr>
              <a:t>U</a:t>
            </a:r>
            <a:r>
              <a:rPr dirty="0" sz="9650" spc="-1889" b="1">
                <a:latin typeface="Trebuchet MS"/>
                <a:cs typeface="Trebuchet MS"/>
              </a:rPr>
              <a:t>R</a:t>
            </a:r>
            <a:r>
              <a:rPr dirty="0" sz="9650" spc="-840" b="1">
                <a:latin typeface="Trebuchet MS"/>
                <a:cs typeface="Trebuchet MS"/>
              </a:rPr>
              <a:t> </a:t>
            </a:r>
            <a:r>
              <a:rPr dirty="0" sz="9650" spc="-2065" b="1">
                <a:latin typeface="Trebuchet MS"/>
                <a:cs typeface="Trebuchet MS"/>
              </a:rPr>
              <a:t>A</a:t>
            </a:r>
            <a:r>
              <a:rPr dirty="0" sz="9650" spc="-1780" b="1">
                <a:latin typeface="Trebuchet MS"/>
                <a:cs typeface="Trebuchet MS"/>
              </a:rPr>
              <a:t>PP</a:t>
            </a:r>
            <a:r>
              <a:rPr dirty="0" sz="9650" spc="-1895" b="1">
                <a:latin typeface="Trebuchet MS"/>
                <a:cs typeface="Trebuchet MS"/>
              </a:rPr>
              <a:t>R</a:t>
            </a:r>
            <a:r>
              <a:rPr dirty="0" sz="9650" spc="-2535" b="1">
                <a:latin typeface="Trebuchet MS"/>
                <a:cs typeface="Trebuchet MS"/>
              </a:rPr>
              <a:t>O</a:t>
            </a:r>
            <a:r>
              <a:rPr dirty="0" sz="9650" spc="-2065" b="1">
                <a:latin typeface="Trebuchet MS"/>
                <a:cs typeface="Trebuchet MS"/>
              </a:rPr>
              <a:t>A</a:t>
            </a:r>
            <a:r>
              <a:rPr dirty="0" sz="9650" spc="-1830" b="1">
                <a:latin typeface="Trebuchet MS"/>
                <a:cs typeface="Trebuchet MS"/>
              </a:rPr>
              <a:t>C</a:t>
            </a:r>
            <a:r>
              <a:rPr dirty="0" sz="9650" spc="-2485" b="1">
                <a:latin typeface="Trebuchet MS"/>
                <a:cs typeface="Trebuchet MS"/>
              </a:rPr>
              <a:t>H</a:t>
            </a:r>
            <a:endParaRPr sz="96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5787" y="1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9524" y="0"/>
                </a:lnTo>
                <a:lnTo>
                  <a:pt x="9524" y="10286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2033" y="880248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2033" y="784998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2033" y="689748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42899" y="38099"/>
                </a:moveTo>
                <a:lnTo>
                  <a:pt x="0" y="38099"/>
                </a:lnTo>
                <a:lnTo>
                  <a:pt x="0" y="0"/>
                </a:lnTo>
                <a:lnTo>
                  <a:pt x="342899" y="0"/>
                </a:lnTo>
                <a:lnTo>
                  <a:pt x="34289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966575" y="9529105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333161" y="190499"/>
                </a:moveTo>
                <a:lnTo>
                  <a:pt x="321810" y="179082"/>
                </a:lnTo>
                <a:lnTo>
                  <a:pt x="397284" y="103162"/>
                </a:lnTo>
                <a:lnTo>
                  <a:pt x="0" y="103162"/>
                </a:lnTo>
                <a:lnTo>
                  <a:pt x="0" y="87137"/>
                </a:lnTo>
                <a:lnTo>
                  <a:pt x="397284" y="87137"/>
                </a:lnTo>
                <a:lnTo>
                  <a:pt x="321810" y="11417"/>
                </a:lnTo>
                <a:lnTo>
                  <a:pt x="333161" y="0"/>
                </a:lnTo>
                <a:lnTo>
                  <a:pt x="427752" y="95149"/>
                </a:lnTo>
                <a:lnTo>
                  <a:pt x="333161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999995" y="9529105"/>
            <a:ext cx="427990" cy="190500"/>
          </a:xfrm>
          <a:custGeom>
            <a:avLst/>
            <a:gdLst/>
            <a:ahLst/>
            <a:cxnLst/>
            <a:rect l="l" t="t" r="r" b="b"/>
            <a:pathLst>
              <a:path w="427990" h="190500">
                <a:moveTo>
                  <a:pt x="94591" y="0"/>
                </a:moveTo>
                <a:lnTo>
                  <a:pt x="105942" y="11417"/>
                </a:lnTo>
                <a:lnTo>
                  <a:pt x="30468" y="87337"/>
                </a:lnTo>
                <a:lnTo>
                  <a:pt x="427752" y="87337"/>
                </a:lnTo>
                <a:lnTo>
                  <a:pt x="427752" y="103362"/>
                </a:lnTo>
                <a:lnTo>
                  <a:pt x="30468" y="103362"/>
                </a:lnTo>
                <a:lnTo>
                  <a:pt x="105942" y="179082"/>
                </a:lnTo>
                <a:lnTo>
                  <a:pt x="94591" y="190499"/>
                </a:lnTo>
                <a:lnTo>
                  <a:pt x="0" y="95350"/>
                </a:lnTo>
                <a:lnTo>
                  <a:pt x="9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7301" y="6092082"/>
            <a:ext cx="284480" cy="3178810"/>
          </a:xfrm>
          <a:prstGeom prst="rect">
            <a:avLst/>
          </a:prstGeom>
        </p:spPr>
        <p:txBody>
          <a:bodyPr wrap="square" lIns="0" tIns="95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87644" y="238126"/>
            <a:ext cx="9525" cy="10048875"/>
          </a:xfrm>
          <a:custGeom>
            <a:avLst/>
            <a:gdLst/>
            <a:ahLst/>
            <a:cxnLst/>
            <a:rect l="l" t="t" r="r" b="b"/>
            <a:pathLst>
              <a:path w="9525" h="10048875">
                <a:moveTo>
                  <a:pt x="0" y="0"/>
                </a:moveTo>
                <a:lnTo>
                  <a:pt x="9524" y="0"/>
                </a:lnTo>
                <a:lnTo>
                  <a:pt x="9524" y="10048872"/>
                </a:lnTo>
                <a:lnTo>
                  <a:pt x="0" y="100488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633104" y="985957"/>
            <a:ext cx="8178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600" spc="-86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r>
              <a:rPr dirty="0" sz="5600" spc="-869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4580" y="1647888"/>
            <a:ext cx="1277620" cy="473646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2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200" spc="-7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2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7738" y="639003"/>
            <a:ext cx="38100" cy="342900"/>
          </a:xfrm>
          <a:custGeom>
            <a:avLst/>
            <a:gdLst/>
            <a:ahLst/>
            <a:cxnLst/>
            <a:rect l="l" t="t" r="r" b="b"/>
            <a:pathLst>
              <a:path w="38100" h="342900">
                <a:moveTo>
                  <a:pt x="0" y="342899"/>
                </a:moveTo>
                <a:lnTo>
                  <a:pt x="0" y="0"/>
                </a:lnTo>
                <a:lnTo>
                  <a:pt x="38099" y="0"/>
                </a:lnTo>
                <a:lnTo>
                  <a:pt x="38099" y="342899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02988" y="639003"/>
            <a:ext cx="38100" cy="342900"/>
          </a:xfrm>
          <a:custGeom>
            <a:avLst/>
            <a:gdLst/>
            <a:ahLst/>
            <a:cxnLst/>
            <a:rect l="l" t="t" r="r" b="b"/>
            <a:pathLst>
              <a:path w="38100" h="342900">
                <a:moveTo>
                  <a:pt x="0" y="342899"/>
                </a:moveTo>
                <a:lnTo>
                  <a:pt x="0" y="0"/>
                </a:lnTo>
                <a:lnTo>
                  <a:pt x="38099" y="0"/>
                </a:lnTo>
                <a:lnTo>
                  <a:pt x="38099" y="342899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98238" y="639003"/>
            <a:ext cx="38100" cy="342900"/>
          </a:xfrm>
          <a:custGeom>
            <a:avLst/>
            <a:gdLst/>
            <a:ahLst/>
            <a:cxnLst/>
            <a:rect l="l" t="t" r="r" b="b"/>
            <a:pathLst>
              <a:path w="38100" h="342900">
                <a:moveTo>
                  <a:pt x="0" y="342899"/>
                </a:moveTo>
                <a:lnTo>
                  <a:pt x="0" y="0"/>
                </a:lnTo>
                <a:lnTo>
                  <a:pt x="38099" y="0"/>
                </a:lnTo>
                <a:lnTo>
                  <a:pt x="38099" y="342899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08130" y="1901810"/>
            <a:ext cx="8291195" cy="7934325"/>
            <a:chOff x="308130" y="1901810"/>
            <a:chExt cx="8291195" cy="79343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7815" y="1901810"/>
              <a:ext cx="4381499" cy="7934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130" y="1901810"/>
              <a:ext cx="4495799" cy="79343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9759" y="434299"/>
            <a:ext cx="317881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6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5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7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0033031"/>
            <a:ext cx="8635365" cy="7658100"/>
            <a:chOff x="0" y="10033031"/>
            <a:chExt cx="8635365" cy="76581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10" y="10033031"/>
              <a:ext cx="5162549" cy="76580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033031"/>
              <a:ext cx="4612421" cy="765809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29790" y="1448681"/>
            <a:ext cx="10057765" cy="9525"/>
          </a:xfrm>
          <a:custGeom>
            <a:avLst/>
            <a:gdLst/>
            <a:ahLst/>
            <a:cxnLst/>
            <a:rect l="l" t="t" r="r" b="b"/>
            <a:pathLst>
              <a:path w="10057765" h="9525">
                <a:moveTo>
                  <a:pt x="10057208" y="0"/>
                </a:moveTo>
                <a:lnTo>
                  <a:pt x="10057208" y="9524"/>
                </a:lnTo>
                <a:lnTo>
                  <a:pt x="0" y="9524"/>
                </a:lnTo>
                <a:lnTo>
                  <a:pt x="0" y="0"/>
                </a:lnTo>
                <a:lnTo>
                  <a:pt x="10057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9931513"/>
            <a:ext cx="10287000" cy="9525"/>
          </a:xfrm>
          <a:custGeom>
            <a:avLst/>
            <a:gdLst/>
            <a:ahLst/>
            <a:cxnLst/>
            <a:rect l="l" t="t" r="r" b="b"/>
            <a:pathLst>
              <a:path w="10287000" h="9525">
                <a:moveTo>
                  <a:pt x="10286999" y="0"/>
                </a:moveTo>
                <a:lnTo>
                  <a:pt x="10286999" y="9524"/>
                </a:lnTo>
                <a:lnTo>
                  <a:pt x="0" y="9524"/>
                </a:lnTo>
                <a:lnTo>
                  <a:pt x="0" y="0"/>
                </a:lnTo>
                <a:lnTo>
                  <a:pt x="10286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413165" y="16632242"/>
            <a:ext cx="876935" cy="819785"/>
          </a:xfrm>
          <a:prstGeom prst="rect">
            <a:avLst/>
          </a:prstGeom>
        </p:spPr>
        <p:txBody>
          <a:bodyPr wrap="square" lIns="0" tIns="12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5600" spc="-5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r>
              <a:rPr dirty="0" sz="560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Khushee Vakil</dc:creator>
  <cp:keywords>DAFbybzCBOY,BAEPoTkMb-k</cp:keywords>
  <dc:title>Group7_Mid_sem_Project_PPT</dc:title>
  <dcterms:created xsi:type="dcterms:W3CDTF">2023-03-11T09:46:31Z</dcterms:created>
  <dcterms:modified xsi:type="dcterms:W3CDTF">2023-03-11T09:46:31Z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2023-03-11T00:00:00Z</vt:filetime>
  </property>
</Properties>
</file>