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8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76" r:id="rId13"/>
    <p:sldId id="28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E875-E1E4-4930-822F-185762ECC911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7A255-F24A-4588-8DB6-407E23EA35E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6511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e570fe4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e570fe4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49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e570fe4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e570fe4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5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e570fe4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e570fe4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0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16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41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00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54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e570fe4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e570fe4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50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E2B0-8415-EFDD-4823-04968EF2E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184BC-22FE-B82F-9F94-4AE3CF65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B8A6-B9A1-ABFA-B67A-9F53B97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9E6C1-737C-9209-7C59-96891E4B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82C1-7FE3-43BA-B961-6DA6EA30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283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7632-879E-020B-FEED-A5439A8A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7407F-A52C-836E-67A4-DC3895CA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7983-491D-5DAC-1D0D-98B58E0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8F3B-0A73-BB85-FC52-CAC412EA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64B0-F3B6-E4C7-1DB5-809956DA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301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05C83-933B-5E95-630B-ACF9F1565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26F6C-FD66-60D7-B297-D7AD4FFD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5172-C005-AB0A-3F02-FD4F7947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22EB-E685-0DCC-1636-240DD15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8E1E-48CE-669C-F765-6439C846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8385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">
  <p:cSld name="End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38" name="Google Shape;138;p23" descr="Alice_Logo KO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1" y="1755390"/>
            <a:ext cx="2734900" cy="273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72067" y="3621704"/>
            <a:ext cx="5225200" cy="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!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40373" y="4424683"/>
            <a:ext cx="6608400" cy="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more information go to www.alice.org</a:t>
            </a:r>
            <a:endParaRPr sz="1333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95944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47835" y="3784323"/>
            <a:ext cx="9210800" cy="810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99091" y="4447577"/>
            <a:ext cx="7025200" cy="76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roxima Nova"/>
              <a:buNone/>
              <a:defRPr sz="1333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8" name="Google Shape;18;p3" descr="Alice_Logo KO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1" y="1755390"/>
            <a:ext cx="2734900" cy="273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94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318667" y="2229967"/>
            <a:ext cx="9399600" cy="2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3600"/>
              <a:buFont typeface="Proxima Nova"/>
              <a:buNone/>
              <a:defRPr sz="4800" b="1">
                <a:solidFill>
                  <a:srgbClr val="25344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4800"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8" name="Google Shape;88;p14" descr="Alice_Logo_horizontal-02.jpg"/>
          <p:cNvPicPr preferRelativeResize="0"/>
          <p:nvPr/>
        </p:nvPicPr>
        <p:blipFill rotWithShape="1">
          <a:blip r:embed="rId3">
            <a:alphaModFix/>
          </a:blip>
          <a:srcRect l="69" r="79"/>
          <a:stretch/>
        </p:blipFill>
        <p:spPr>
          <a:xfrm>
            <a:off x="10041667" y="271034"/>
            <a:ext cx="1851999" cy="58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95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372633"/>
            <a:ext cx="3180400" cy="343200"/>
          </a:xfrm>
          <a:prstGeom prst="rect">
            <a:avLst/>
          </a:prstGeom>
          <a:solidFill>
            <a:srgbClr val="2534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867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3000"/>
              <a:buFont typeface="Proxima Nova"/>
              <a:buNone/>
              <a:defRPr sz="4000">
                <a:solidFill>
                  <a:srgbClr val="25344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3446"/>
              </a:buClr>
              <a:buSzPts val="2800"/>
              <a:buNone/>
              <a:defRPr>
                <a:solidFill>
                  <a:srgbClr val="253446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15600" y="1863300"/>
            <a:ext cx="11360800" cy="422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8" name="Google Shape;48;p8" descr="Alice_Logo_horizontal-02.jpg"/>
          <p:cNvPicPr preferRelativeResize="0"/>
          <p:nvPr/>
        </p:nvPicPr>
        <p:blipFill rotWithShape="1">
          <a:blip r:embed="rId2">
            <a:alphaModFix/>
          </a:blip>
          <a:srcRect l="69" r="79"/>
          <a:stretch/>
        </p:blipFill>
        <p:spPr>
          <a:xfrm>
            <a:off x="10041667" y="271034"/>
            <a:ext cx="1851999" cy="58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1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8367-1D6E-5E2B-44B4-040734B6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BC90-7C7F-AF3E-F879-F766520E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3A89-0034-D8B4-76B2-83C3452F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18F8-C428-E7AA-86D8-2ED144AE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78D9-0A9B-BBDC-E267-BCA671F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284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930F-0E7F-8717-4CA6-22963E0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838C-5084-BF2E-8DEE-154A9293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0C86-9BCE-8AC6-EE0F-930BD5D3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2BA1-42D8-ADE0-5300-53E9CC69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FCEB-D4A1-2C46-958D-6D3DACE8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861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852D-9D5D-F882-EAD9-9A0C133F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60D3-D1C2-1025-DB58-9D33E4AEA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E9A15-AD50-DB85-F777-CB3734DE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E61F3-2175-CF0A-7616-7411C0F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7CEF-559D-FC68-5736-426753D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1BD4-75CF-766F-5895-400B826A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6251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1171-18C6-E4ED-1E3E-9F002725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FD10-17CC-206C-E8D1-FE48EF4C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A86A4-E7C7-0598-BD6B-13070662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76219-F8DE-A2FC-A33C-6154BBEF4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F8787-2DE3-20E5-0768-950E95606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3B46F-67A5-A0F6-F5BF-A25F8B8A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0F969-50F7-7320-3547-474B77E6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90EB0-51F3-CCDB-5D3A-C104AEAC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650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AB9-988F-98C1-58FD-1F96E4D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34352-B2A1-ECB5-E47E-36388188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4E261-8CAE-30A8-C710-55A40F0E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5196-B58E-6A06-2E86-7304FF67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417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6D18B-8F04-729C-ED03-AF0F4828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FC97A-38E6-FE8B-34D8-41F3C07D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91D1C-720F-C62E-5C96-4CA1E2E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458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ADA5-DE22-371A-D264-08EB9ECC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1E8D-FF99-9BF9-3CB4-884772CD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5062-8419-3EEA-D98C-439AFCCD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A75-C8E5-5A07-A9D0-662F735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75DBE-9FE4-E476-7373-2ACDD3A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61CF-1B04-D27D-3B0A-FF04E6D0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022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ABF-A5AC-6F5E-2980-CD5ACC54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B06E3-6532-200F-783E-BFE6DA79C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438F-A4DD-51DF-B4B0-DA799D0BC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17C6-4D61-EE9F-DEE0-9AF6888D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0665-DD40-B8D4-8522-C6B1B243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BD8B1-6EC1-6581-CA9A-9C6E7426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395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EC185-CFA3-6433-16A1-CE67BE96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7682-D994-C3F6-A533-83D1940B7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D78C-7844-B103-9E06-343F52C13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D0E7-5085-470A-BF68-D71023ECF257}" type="datetimeFigureOut">
              <a:rPr lang="en-ZW" smtClean="0"/>
              <a:t>13/12/2022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665E-49FD-755B-F0D3-F06532771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B51B-00D5-489C-1428-D327BFCD3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8EA8-021F-4AAD-874D-A3AB5601F9B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704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ce.org/resour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547835" y="3784323"/>
            <a:ext cx="9210800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Programming in Alice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Position/Orientation Events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1764254" y="1721833"/>
            <a:ext cx="9955713" cy="47635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1000"/>
              </a:spcAft>
            </a:pPr>
            <a:r>
              <a:rPr lang="en-US" dirty="0" err="1"/>
              <a:t>addCollisionStartListener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addCollisionEndListener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addProximityEnterListener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addProximityExitListener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addViewEnterListener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addViewExitListener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addOcclusionStartListener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addOcclusionEndListener</a:t>
            </a:r>
            <a:endParaRPr lang="en-US" dirty="0"/>
          </a:p>
          <a:p>
            <a:pPr marL="457200" indent="-457200">
              <a:spcAft>
                <a:spcPts val="1000"/>
              </a:spcAft>
            </a:pPr>
            <a:r>
              <a:rPr lang="en-US" dirty="0" err="1"/>
              <a:t>addPointOfViewChangeListener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37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Finding More Information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2568434" y="1721833"/>
            <a:ext cx="9151533" cy="47635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800"/>
              </a:spcAft>
            </a:pPr>
            <a:r>
              <a:rPr lang="en-ZW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http://www.alice.org/resources/</a:t>
            </a:r>
            <a:r>
              <a:rPr lang="en-Z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066785" lvl="1" indent="-457200">
              <a:spcAft>
                <a:spcPts val="800"/>
              </a:spcAft>
            </a:pPr>
            <a:r>
              <a:rPr lang="en-ZW" dirty="0">
                <a:latin typeface="Calibri" panose="020F0502020204030204" pitchFamily="34" charset="0"/>
                <a:cs typeface="Times New Roman" panose="02020603050405020304" pitchFamily="18" charset="0"/>
              </a:rPr>
              <a:t>How-to guides</a:t>
            </a:r>
          </a:p>
          <a:p>
            <a:pPr marL="1066785" lvl="1" indent="-457200">
              <a:spcAft>
                <a:spcPts val="800"/>
              </a:spcAft>
            </a:pPr>
            <a:r>
              <a:rPr lang="en-ZW" dirty="0">
                <a:latin typeface="Calibri" panose="020F0502020204030204" pitchFamily="34" charset="0"/>
                <a:cs typeface="Times New Roman" panose="02020603050405020304" pitchFamily="18" charset="0"/>
              </a:rPr>
              <a:t>Sample Programs</a:t>
            </a:r>
          </a:p>
          <a:p>
            <a:pPr marL="457200" indent="-457200">
              <a:spcAft>
                <a:spcPts val="1400"/>
              </a:spcAft>
            </a:pPr>
            <a:r>
              <a:rPr lang="en-Z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http://www.alice.org/forums/ </a:t>
            </a:r>
          </a:p>
          <a:p>
            <a:pPr marL="1066785" lvl="1" indent="-457200">
              <a:spcBef>
                <a:spcPts val="200"/>
              </a:spcBef>
              <a:spcAft>
                <a:spcPts val="1400"/>
              </a:spcAft>
            </a:pPr>
            <a:r>
              <a:rPr lang="en-ZW" dirty="0">
                <a:latin typeface="Calibri" panose="020F0502020204030204" pitchFamily="34" charset="0"/>
                <a:cs typeface="Times New Roman" panose="02020603050405020304" pitchFamily="18" charset="0"/>
              </a:rPr>
              <a:t>Discussions</a:t>
            </a:r>
          </a:p>
          <a:p>
            <a:pPr marL="1066785" lvl="1" indent="-457200">
              <a:spcBef>
                <a:spcPts val="200"/>
              </a:spcBef>
              <a:spcAft>
                <a:spcPts val="1400"/>
              </a:spcAft>
            </a:pPr>
            <a:r>
              <a:rPr lang="en-ZW" dirty="0">
                <a:latin typeface="Calibri" panose="020F0502020204030204" pitchFamily="34" charset="0"/>
                <a:cs typeface="Times New Roman" panose="02020603050405020304" pitchFamily="18" charset="0"/>
              </a:rPr>
              <a:t>Help</a:t>
            </a:r>
          </a:p>
          <a:p>
            <a:pPr marL="457200" indent="-457200">
              <a:spcAft>
                <a:spcPts val="1400"/>
              </a:spcAft>
            </a:pPr>
            <a:r>
              <a:rPr lang="en-ZW" dirty="0">
                <a:latin typeface="Calibri" panose="020F0502020204030204" pitchFamily="34" charset="0"/>
                <a:cs typeface="Times New Roman" panose="02020603050405020304" pitchFamily="18" charset="0"/>
              </a:rPr>
              <a:t>Search for ‘Alice Programming’ on YouTube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59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15600" y="1863300"/>
            <a:ext cx="11360800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53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318667" y="2229967"/>
            <a:ext cx="9399600" cy="236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Joints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F519F-0C53-F888-F0F4-8E8CB537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88" y="1863301"/>
            <a:ext cx="2271532" cy="1973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C6356-86F6-BE56-7742-C6585B45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757" y="1863301"/>
            <a:ext cx="2226016" cy="1973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67114-443F-AF1F-0A5A-3DA0BF832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788" y="4177237"/>
            <a:ext cx="2271532" cy="1983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A7E44C-432B-750C-66F4-D66B6166D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757" y="4177237"/>
            <a:ext cx="2271532" cy="1993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A Program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15600" y="1863300"/>
            <a:ext cx="11360800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A program consists of objects which have:</a:t>
            </a:r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Methods</a:t>
            </a:r>
          </a:p>
          <a:p>
            <a:pPr marL="1066785"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Procedures</a:t>
            </a:r>
          </a:p>
          <a:p>
            <a:pPr marL="1066785"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Functions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Can be predefined by the class, or added by you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 Constructs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15600" y="1863300"/>
            <a:ext cx="11360800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Sequence (Do in order)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Conditional (Do something if a condition is true)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Iteration (Repetition e.g. count or while condition is true)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Concurrency (Do together)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9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Variables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15600" y="1863300"/>
            <a:ext cx="11360800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dirty="0"/>
              <a:t>A place to store something 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Similar to algebra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Has:</a:t>
            </a:r>
          </a:p>
          <a:p>
            <a:pPr marL="1066785" lvl="1" indent="-4572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A name – same rules as naming an object</a:t>
            </a:r>
          </a:p>
          <a:p>
            <a:pPr marL="1066785" lvl="1" indent="-4572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A data type</a:t>
            </a:r>
          </a:p>
          <a:p>
            <a:pPr marL="1676369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Decimal Number</a:t>
            </a:r>
          </a:p>
          <a:p>
            <a:pPr marL="1676369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Whole Number</a:t>
            </a:r>
          </a:p>
          <a:p>
            <a:pPr marL="1676369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Text String</a:t>
            </a:r>
          </a:p>
          <a:p>
            <a:pPr marL="1676369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Defined Class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9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Keeping Score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1828800" y="1863300"/>
            <a:ext cx="9947600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Use a Text Model to display the score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Have a Scene property to hold the score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Add to it when the gamer scores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Use the </a:t>
            </a:r>
            <a:r>
              <a:rPr lang="en-US" dirty="0" err="1"/>
              <a:t>SetValue</a:t>
            </a:r>
            <a:r>
              <a:rPr lang="en-US" dirty="0"/>
              <a:t> method of the text model to display the score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3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Events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4066390" y="1863300"/>
            <a:ext cx="7710009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Scene Activation Event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Timer Event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Keyboard Event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Mouse Event</a:t>
            </a:r>
          </a:p>
          <a:p>
            <a:pPr marL="457200" indent="-457200">
              <a:spcAft>
                <a:spcPts val="2133"/>
              </a:spcAft>
            </a:pPr>
            <a:r>
              <a:rPr lang="en-US" dirty="0"/>
              <a:t>Position/Orientation Event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49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Mouse Events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3851238" y="1863300"/>
            <a:ext cx="7925162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 err="1"/>
              <a:t>addDefaultModelManipulation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 err="1"/>
              <a:t>addMouseClickOnObjectListener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 err="1"/>
              <a:t>addMouseClickOnScreenListener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90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 idx="2"/>
          </p:nvPr>
        </p:nvSpPr>
        <p:spPr>
          <a:xfrm>
            <a:off x="359167" y="9077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Keyboard Events</a:t>
            </a:r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3130474" y="1863300"/>
            <a:ext cx="8645925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 err="1"/>
              <a:t>addKeyPressListener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 err="1"/>
              <a:t>addArrowKeyPressListener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 err="1"/>
              <a:t>addNumberKeyPressListener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r>
              <a:rPr lang="en-US" dirty="0" err="1"/>
              <a:t>addObjectMoverFor</a:t>
            </a:r>
            <a:endParaRPr lang="en-US" dirty="0"/>
          </a:p>
          <a:p>
            <a:pPr marL="457200" indent="-457200">
              <a:spcAft>
                <a:spcPts val="2133"/>
              </a:spcAft>
            </a:pPr>
            <a:endParaRPr lang="en-US" dirty="0"/>
          </a:p>
          <a:p>
            <a:pPr marL="457200" indent="-457200">
              <a:spcAft>
                <a:spcPts val="2133"/>
              </a:spcAft>
            </a:pP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0" y="372633"/>
            <a:ext cx="3490400" cy="3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dirty="0"/>
              <a:t>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79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218</Words>
  <Application>Microsoft Office PowerPoint</Application>
  <PresentationFormat>Widescreen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Proxima Nova</vt:lpstr>
      <vt:lpstr>Office Theme</vt:lpstr>
      <vt:lpstr>Programming in Alice</vt:lpstr>
      <vt:lpstr>Joints</vt:lpstr>
      <vt:lpstr>A Program</vt:lpstr>
      <vt:lpstr>Programming Constructs</vt:lpstr>
      <vt:lpstr>Variables</vt:lpstr>
      <vt:lpstr>Keeping Score</vt:lpstr>
      <vt:lpstr>Events</vt:lpstr>
      <vt:lpstr>Mouse Events</vt:lpstr>
      <vt:lpstr>Keyboard Events</vt:lpstr>
      <vt:lpstr>Position/Orientation Events</vt:lpstr>
      <vt:lpstr>Finding More Information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 Cat</dc:creator>
  <cp:lastModifiedBy>Minky Cat</cp:lastModifiedBy>
  <cp:revision>19</cp:revision>
  <dcterms:created xsi:type="dcterms:W3CDTF">2022-09-18T08:57:45Z</dcterms:created>
  <dcterms:modified xsi:type="dcterms:W3CDTF">2022-12-13T16:46:49Z</dcterms:modified>
</cp:coreProperties>
</file>