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78" r:id="rId4"/>
    <p:sldId id="263" r:id="rId5"/>
    <p:sldId id="279" r:id="rId6"/>
    <p:sldId id="281" r:id="rId7"/>
    <p:sldId id="280" r:id="rId8"/>
    <p:sldId id="282" r:id="rId9"/>
    <p:sldId id="285" r:id="rId10"/>
    <p:sldId id="283" r:id="rId11"/>
    <p:sldId id="277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26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E875-E1E4-4930-822F-185762ECC911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7A255-F24A-4588-8DB6-407E23EA35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6511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e570fe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e570fe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80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618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e570fe4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e570fe4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e570fe4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e570fe4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8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5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e570fe4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e570fe4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5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87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E2B0-8415-EFDD-4823-04968EF2E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184BC-22FE-B82F-9F94-4AE3CF65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B8A6-B9A1-ABFA-B67A-9F53B97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E6C1-737C-9209-7C59-96891E4B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82C1-7FE3-43BA-B961-6DA6EA30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283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632-879E-020B-FEED-A5439A8A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7407F-A52C-836E-67A4-DC3895CA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7983-491D-5DAC-1D0D-98B58E0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8F3B-0A73-BB85-FC52-CAC412EA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64B0-F3B6-E4C7-1DB5-809956DA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301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05C83-933B-5E95-630B-ACF9F1565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6F6C-FD66-60D7-B297-D7AD4FFD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5172-C005-AB0A-3F02-FD4F7947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22EB-E685-0DCC-1636-240DD15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8E1E-48CE-669C-F765-6439C846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8385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">
  <p:cSld name="End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38" name="Google Shape;138;p23" descr="Alice_Logo KO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1" y="1755390"/>
            <a:ext cx="2734900" cy="273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72067" y="3621704"/>
            <a:ext cx="5225200" cy="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!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40373" y="4424683"/>
            <a:ext cx="6608400" cy="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more information go to www.alice.org</a:t>
            </a:r>
            <a:endParaRPr sz="1333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5944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47835" y="3784323"/>
            <a:ext cx="9210800" cy="8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99091" y="4447577"/>
            <a:ext cx="7025200" cy="7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roxima Nova"/>
              <a:buNone/>
              <a:defRPr sz="13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8" name="Google Shape;18;p3" descr="Alice_Logo KO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1" y="1755390"/>
            <a:ext cx="2734900" cy="273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94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318667" y="2229967"/>
            <a:ext cx="9399600" cy="2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3600"/>
              <a:buFont typeface="Proxima Nova"/>
              <a:buNone/>
              <a:defRPr sz="4800" b="1">
                <a:solidFill>
                  <a:srgbClr val="25344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8" name="Google Shape;88;p14" descr="Alice_Logo_horizontal-02.jpg"/>
          <p:cNvPicPr preferRelativeResize="0"/>
          <p:nvPr/>
        </p:nvPicPr>
        <p:blipFill rotWithShape="1">
          <a:blip r:embed="rId3">
            <a:alphaModFix/>
          </a:blip>
          <a:srcRect l="69" r="79"/>
          <a:stretch/>
        </p:blipFill>
        <p:spPr>
          <a:xfrm>
            <a:off x="10041667" y="271034"/>
            <a:ext cx="1851999" cy="58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95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372633"/>
            <a:ext cx="3180400" cy="343200"/>
          </a:xfrm>
          <a:prstGeom prst="rect">
            <a:avLst/>
          </a:prstGeom>
          <a:solidFill>
            <a:srgbClr val="2534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867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3000"/>
              <a:buFont typeface="Proxima Nova"/>
              <a:buNone/>
              <a:defRPr sz="4000">
                <a:solidFill>
                  <a:srgbClr val="25344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8" name="Google Shape;48;p8" descr="Alice_Logo_horizontal-02.jpg"/>
          <p:cNvPicPr preferRelativeResize="0"/>
          <p:nvPr/>
        </p:nvPicPr>
        <p:blipFill rotWithShape="1">
          <a:blip r:embed="rId2">
            <a:alphaModFix/>
          </a:blip>
          <a:srcRect l="69" r="79"/>
          <a:stretch/>
        </p:blipFill>
        <p:spPr>
          <a:xfrm>
            <a:off x="10041667" y="271034"/>
            <a:ext cx="1851999" cy="58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0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8367-1D6E-5E2B-44B4-040734B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BC90-7C7F-AF3E-F879-F766520E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3A89-0034-D8B4-76B2-83C3452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18F8-C428-E7AA-86D8-2ED144AE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78D9-0A9B-BBDC-E267-BCA671F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284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30F-0E7F-8717-4CA6-22963E0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838C-5084-BF2E-8DEE-154A9293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0C86-9BCE-8AC6-EE0F-930BD5D3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2BA1-42D8-ADE0-5300-53E9CC69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FCEB-D4A1-2C46-958D-6D3DACE8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861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852D-9D5D-F882-EAD9-9A0C133F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60D3-D1C2-1025-DB58-9D33E4AEA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E9A15-AD50-DB85-F777-CB3734DE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E61F3-2175-CF0A-7616-7411C0F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7CEF-559D-FC68-5736-426753D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1BD4-75CF-766F-5895-400B826A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6251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1171-18C6-E4ED-1E3E-9F002725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FD10-17CC-206C-E8D1-FE48EF4C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A86A4-E7C7-0598-BD6B-13070662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76219-F8DE-A2FC-A33C-6154BBEF4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F8787-2DE3-20E5-0768-950E9560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3B46F-67A5-A0F6-F5BF-A25F8B8A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0F969-50F7-7320-3547-474B77E6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90EB0-51F3-CCDB-5D3A-C104AEAC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650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AB9-988F-98C1-58FD-1F96E4D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34352-B2A1-ECB5-E47E-36388188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4E261-8CAE-30A8-C710-55A40F0E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5196-B58E-6A06-2E86-7304FF67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417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D18B-8F04-729C-ED03-AF0F4828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FC97A-38E6-FE8B-34D8-41F3C07D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91D1C-720F-C62E-5C96-4CA1E2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458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ADA5-DE22-371A-D264-08EB9ECC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1E8D-FF99-9BF9-3CB4-884772CD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5062-8419-3EEA-D98C-439AFCCD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A75-C8E5-5A07-A9D0-662F735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75DBE-9FE4-E476-7373-2ACDD3A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61CF-1B04-D27D-3B0A-FF04E6D0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022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ABF-A5AC-6F5E-2980-CD5ACC54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B06E3-6532-200F-783E-BFE6DA79C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438F-A4DD-51DF-B4B0-DA799D0B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17C6-4D61-EE9F-DEE0-9AF6888D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0665-DD40-B8D4-8522-C6B1B243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BD8B1-6EC1-6581-CA9A-9C6E7426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39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EC185-CFA3-6433-16A1-CE67BE96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7682-D994-C3F6-A533-83D1940B7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D78C-7844-B103-9E06-343F52C13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D0E7-5085-470A-BF68-D71023ECF257}" type="datetimeFigureOut">
              <a:rPr lang="en-ZW" smtClean="0"/>
              <a:t>21/12/2023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665E-49FD-755B-F0D3-F06532771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B51B-00D5-489C-1428-D327BFCD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04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547835" y="3784323"/>
            <a:ext cx="921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Exploring Alice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599091" y="4447577"/>
            <a:ext cx="7025200" cy="7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04739" y="71163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The Code Editor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Code Editor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D60F89-4A64-B710-594A-62E939BB6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29" y="1671367"/>
            <a:ext cx="9649142" cy="44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Making Changes in Code Editor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511628" y="2111828"/>
            <a:ext cx="11264771" cy="3979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Change a line:        </a:t>
            </a:r>
            <a:r>
              <a:rPr lang="en-US" sz="2400" dirty="0"/>
              <a:t>Click on the arrow next to the bit you want to change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Insert a line:           </a:t>
            </a:r>
            <a:r>
              <a:rPr lang="en-US" sz="2400" dirty="0"/>
              <a:t>Drag the new instruction in between the lines where you </a:t>
            </a:r>
            <a:r>
              <a:rPr lang="en-US" sz="2400"/>
              <a:t>want it.</a:t>
            </a:r>
            <a:endParaRPr lang="en-US" sz="2400" dirty="0"/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Move a line:           </a:t>
            </a:r>
            <a:r>
              <a:rPr lang="en-US" sz="2400" dirty="0"/>
              <a:t>Position on the grey area to the left; drag the instruction to the new 	            		       place.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Delete a line:          </a:t>
            </a:r>
            <a:r>
              <a:rPr lang="en-US" sz="2400" dirty="0"/>
              <a:t>Right-click the grey area just to the left of the line; choose delete.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Duplicate a line:     </a:t>
            </a:r>
            <a:r>
              <a:rPr lang="en-US" sz="2400" dirty="0"/>
              <a:t>Right-click it; choose Copy to Clipboard; drag from clipboard to new 	 		        place</a:t>
            </a: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Changes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8865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Preview of Next Course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511628" y="2111828"/>
            <a:ext cx="11264771" cy="3979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More about scene setting in 3-D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Moving sub-parts of an object, </a:t>
            </a:r>
            <a:r>
              <a:rPr lang="en-ZW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arms, legs and head.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Setting more than one scene in your world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Using text, billboards and shapes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Using repeated actions, conditional actions and do-together actions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Writing procedures, and importing procedures from other programs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Making programs interactive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Detecting collisions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Creating sound files with Audacity</a:t>
            </a: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52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26510" y="77091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What is Alice?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0" y="1863299"/>
            <a:ext cx="4940171" cy="4319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sz="2400" dirty="0"/>
              <a:t>Alice is a programming language. 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sz="2400" dirty="0"/>
              <a:t>So what’s a programming language?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sz="2400" dirty="0"/>
              <a:t>Computers only understand binary (0s and 1s)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sz="2400" dirty="0"/>
              <a:t>This is hard for humans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sz="2400" dirty="0"/>
              <a:t>We need an interpreter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sz="2400" dirty="0"/>
              <a:t>Alice is the interpreter</a:t>
            </a:r>
            <a:endParaRPr sz="2400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Introduction to Alice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15049-8D1F-F210-DFE7-CF7EBB00B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20" y="1534519"/>
            <a:ext cx="4617546" cy="2504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8D2BAA-C889-4C8D-877E-1C1D67BF0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1" y="4039228"/>
            <a:ext cx="4617546" cy="2305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84871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About Alice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359167" y="1671367"/>
            <a:ext cx="4940171" cy="44572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300" dirty="0"/>
              <a:t>- A fun and easy way to learn programming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300" dirty="0"/>
              <a:t>- Created as a learning tool, so it may not do everything you want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300" dirty="0"/>
              <a:t>- A great way to create animated stories and games, and bring your imagination to life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300" dirty="0"/>
              <a:t>- Alice "worlds" are 3D - everything has height, width and depth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300" dirty="0"/>
              <a:t>- Based on Java programming language</a:t>
            </a:r>
            <a:endParaRPr sz="2300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Alice Introduction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C1206-7DD6-2D9A-B124-F2D71080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60" y="2282937"/>
            <a:ext cx="6622557" cy="3606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DFCD4-4544-F5A1-ED35-7A58BC5C5F43}"/>
              </a:ext>
            </a:extLst>
          </p:cNvPr>
          <p:cNvSpPr txBox="1"/>
          <p:nvPr/>
        </p:nvSpPr>
        <p:spPr>
          <a:xfrm>
            <a:off x="5701303" y="1821272"/>
            <a:ext cx="573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World Created in Alice</a:t>
            </a:r>
            <a:endParaRPr lang="en-ZW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396200" y="956339"/>
            <a:ext cx="9399600" cy="1199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Some Programming Words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E77E-020D-4BEB-871A-1DD9F3F62DA7}"/>
              </a:ext>
            </a:extLst>
          </p:cNvPr>
          <p:cNvSpPr txBox="1"/>
          <p:nvPr/>
        </p:nvSpPr>
        <p:spPr>
          <a:xfrm>
            <a:off x="1611086" y="2155372"/>
            <a:ext cx="9274629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555" indent="-630555">
              <a:lnSpc>
                <a:spcPct val="107000"/>
              </a:lnSpc>
              <a:spcAft>
                <a:spcPts val="800"/>
              </a:spcAft>
            </a:pPr>
            <a:r>
              <a:rPr lang="en-ZW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    A thing that's a part of your program. For example,  in a game, an object could be an 	  alien, </a:t>
            </a:r>
            <a:r>
              <a:rPr lang="en-ZW" sz="18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child, 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aeroplane or a tree.</a:t>
            </a:r>
          </a:p>
          <a:p>
            <a:pPr marL="630555" indent="-630555">
              <a:lnSpc>
                <a:spcPct val="107000"/>
              </a:lnSpc>
              <a:spcAft>
                <a:spcPts val="800"/>
              </a:spcAft>
            </a:pPr>
            <a:r>
              <a:rPr lang="en-ZW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Something that an object has. For example, an alien may have a colour and a size; it    	 also may have a head, a hand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A way of describing how something is done. There are two kinds of methods: 	 	 procedures and functions. The difference will become clear later.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     A blueprint for creating similar objects.</a:t>
            </a:r>
          </a:p>
          <a:p>
            <a:pPr marL="630555" indent="-630555">
              <a:lnSpc>
                <a:spcPct val="107000"/>
              </a:lnSpc>
              <a:spcAft>
                <a:spcPts val="800"/>
              </a:spcAft>
            </a:pPr>
            <a:r>
              <a:rPr lang="en-ZW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     Something that happens. For example, the user clicks the mouse or presses a key on 	  the keyboard.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ZW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     The instructions that make up a method.</a:t>
            </a:r>
          </a:p>
          <a:p>
            <a:endParaRPr lang="en-US" dirty="0"/>
          </a:p>
          <a:p>
            <a:endParaRPr lang="en-US" dirty="0"/>
          </a:p>
          <a:p>
            <a:endParaRPr lang="en-Z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415600" y="5442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Creating an Alice World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1" y="3506796"/>
            <a:ext cx="4210828" cy="2514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dirty="0"/>
              <a:t>An Alice world has: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dirty="0"/>
              <a:t>-    A scene (the whole world)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600" dirty="0"/>
              <a:t>A camera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600" dirty="0"/>
              <a:t>The ground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600" dirty="0"/>
              <a:t>Some objects</a:t>
            </a:r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Intro to Scenes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1DC4-F521-EB98-53BE-47E94D382D9E}"/>
              </a:ext>
            </a:extLst>
          </p:cNvPr>
          <p:cNvSpPr txBox="1"/>
          <p:nvPr/>
        </p:nvSpPr>
        <p:spPr>
          <a:xfrm>
            <a:off x="470030" y="1964147"/>
            <a:ext cx="415639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Two</a:t>
            </a:r>
            <a:r>
              <a:rPr lang="en-US" sz="2400" dirty="0"/>
              <a:t> tasks: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Create a scene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Add some action</a:t>
            </a:r>
            <a:endParaRPr lang="en-ZW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91338-B5B6-0E14-3398-F2658323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86" y="1939359"/>
            <a:ext cx="6672168" cy="4107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97DE-31C6-4458-ADD6-2A90F3037B47}"/>
              </a:ext>
            </a:extLst>
          </p:cNvPr>
          <p:cNvSpPr txBox="1"/>
          <p:nvPr/>
        </p:nvSpPr>
        <p:spPr>
          <a:xfrm>
            <a:off x="5312228" y="1410149"/>
            <a:ext cx="6585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Creating a Scene</a:t>
            </a:r>
            <a:endParaRPr lang="en-ZW" sz="3000" b="1" dirty="0"/>
          </a:p>
        </p:txBody>
      </p:sp>
    </p:spTree>
    <p:extLst>
      <p:ext uri="{BB962C8B-B14F-4D97-AF65-F5344CB8AC3E}">
        <p14:creationId xmlns:p14="http://schemas.microsoft.com/office/powerpoint/2010/main" val="57888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250310" y="162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The Scene Editor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Intro Scene Editing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F36987-C1AF-2BD1-17A5-BA9135541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" y="1136233"/>
            <a:ext cx="10838224" cy="55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396200" y="814825"/>
            <a:ext cx="9399600" cy="1199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dirty="0"/>
              <a:t>Camera Controls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4350A-AD99-303B-0735-004A25521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66" y="2699657"/>
            <a:ext cx="9355475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415600" y="914399"/>
            <a:ext cx="11360800" cy="7946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More Programming Words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Method:</a:t>
            </a:r>
            <a:r>
              <a:rPr lang="en-US" sz="2400" dirty="0"/>
              <a:t>	       A set of instructions for doing something.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Procedure:</a:t>
            </a:r>
            <a:r>
              <a:rPr lang="en-US" sz="2400" dirty="0"/>
              <a:t>	       A method made up of a list of actions </a:t>
            </a:r>
            <a:r>
              <a:rPr lang="en-US" sz="2400" dirty="0" err="1"/>
              <a:t>eg</a:t>
            </a:r>
            <a:r>
              <a:rPr lang="en-US" sz="2400" dirty="0"/>
              <a:t> moving a character, make it 	 	                    say something.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Function:</a:t>
            </a:r>
            <a:r>
              <a:rPr lang="en-US" sz="2400" dirty="0"/>
              <a:t>	       A method that gets some information </a:t>
            </a:r>
            <a:r>
              <a:rPr lang="en-US" sz="2400" dirty="0" err="1"/>
              <a:t>eg</a:t>
            </a:r>
            <a:r>
              <a:rPr lang="en-US" sz="2400" dirty="0"/>
              <a:t> get an </a:t>
            </a:r>
            <a:r>
              <a:rPr lang="en-US" sz="2400" dirty="0" err="1"/>
              <a:t>aeroplane’s</a:t>
            </a:r>
            <a:r>
              <a:rPr lang="en-US" sz="2400" dirty="0"/>
              <a:t> height               	                    above ground.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Parameter:</a:t>
            </a:r>
            <a:r>
              <a:rPr lang="en-US" sz="2400" dirty="0"/>
              <a:t>	       A set of facts that limit how something can or must happen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2400" b="1" dirty="0"/>
              <a:t>Object-oriented:   </a:t>
            </a:r>
            <a:r>
              <a:rPr lang="en-US" sz="2400" dirty="0"/>
              <a:t>Everything is </a:t>
            </a:r>
            <a:r>
              <a:rPr lang="en-US" sz="2400" dirty="0" err="1"/>
              <a:t>centred</a:t>
            </a:r>
            <a:r>
              <a:rPr lang="en-US" sz="2400" dirty="0"/>
              <a:t> around objects. All methods belong to an object.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413657"/>
            <a:ext cx="2416629" cy="302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 Words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65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8865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Planning Example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511628" y="2111828"/>
            <a:ext cx="11264771" cy="43735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en-ZW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en-ZW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Kittycat says ‘Hello’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Suzie moves backwards in fright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Suzie says, ‘A talking cat??’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KittyCat</a:t>
            </a: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says, ‘Yeah, I can also fly. </a:t>
            </a:r>
            <a:r>
              <a:rPr lang="en-ZW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Wanna</a:t>
            </a: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come fly with me?’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Suzie turns to face </a:t>
            </a:r>
            <a:r>
              <a:rPr lang="en-ZW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KittyCat</a:t>
            </a:r>
            <a:endParaRPr lang="en-ZW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KittyCat</a:t>
            </a: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turns to face Suzie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Suzie says ‘Yeah!’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ZW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KittyCat</a:t>
            </a: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jumps onto Suzie’s shoulder.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ZW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fly away.</a:t>
            </a: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Planning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F8436-3D71-6763-6F31-5EA2B603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1761938"/>
            <a:ext cx="4291662" cy="23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656</Words>
  <Application>Microsoft Office PowerPoint</Application>
  <PresentationFormat>Widescreen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</vt:lpstr>
      <vt:lpstr>Office Theme</vt:lpstr>
      <vt:lpstr>Exploring Alice</vt:lpstr>
      <vt:lpstr>What is Alice?</vt:lpstr>
      <vt:lpstr>About Alice</vt:lpstr>
      <vt:lpstr>Some Programming Words</vt:lpstr>
      <vt:lpstr>Creating an Alice World</vt:lpstr>
      <vt:lpstr>The Scene Editor</vt:lpstr>
      <vt:lpstr>Camera Controls</vt:lpstr>
      <vt:lpstr>More Programming Words</vt:lpstr>
      <vt:lpstr>Planning Example</vt:lpstr>
      <vt:lpstr>The Code Editor</vt:lpstr>
      <vt:lpstr>Making Changes in Code Editor</vt:lpstr>
      <vt:lpstr>Preview of Next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 Cat</dc:creator>
  <cp:lastModifiedBy>Minky Cat</cp:lastModifiedBy>
  <cp:revision>34</cp:revision>
  <dcterms:created xsi:type="dcterms:W3CDTF">2022-09-18T08:57:45Z</dcterms:created>
  <dcterms:modified xsi:type="dcterms:W3CDTF">2023-12-21T11:28:42Z</dcterms:modified>
</cp:coreProperties>
</file>