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6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8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  <p:sldMasterId id="2147483658" r:id="rId3"/>
  </p:sldMasterIdLst>
  <p:notesMasterIdLst>
    <p:notesMasterId r:id="rId34"/>
  </p:notesMasterIdLst>
  <p:handoutMasterIdLst>
    <p:handoutMasterId r:id="rId35"/>
  </p:handoutMasterIdLst>
  <p:sldIdLst>
    <p:sldId id="494" r:id="rId4"/>
    <p:sldId id="845" r:id="rId5"/>
    <p:sldId id="849" r:id="rId6"/>
    <p:sldId id="850" r:id="rId7"/>
    <p:sldId id="853" r:id="rId8"/>
    <p:sldId id="904" r:id="rId9"/>
    <p:sldId id="863" r:id="rId10"/>
    <p:sldId id="907" r:id="rId11"/>
    <p:sldId id="928" r:id="rId12"/>
    <p:sldId id="963" r:id="rId13"/>
    <p:sldId id="968" r:id="rId14"/>
    <p:sldId id="969" r:id="rId15"/>
    <p:sldId id="970" r:id="rId16"/>
    <p:sldId id="971" r:id="rId17"/>
    <p:sldId id="932" r:id="rId18"/>
    <p:sldId id="937" r:id="rId19"/>
    <p:sldId id="964" r:id="rId20"/>
    <p:sldId id="942" r:id="rId21"/>
    <p:sldId id="943" r:id="rId22"/>
    <p:sldId id="944" r:id="rId23"/>
    <p:sldId id="965" r:id="rId24"/>
    <p:sldId id="946" r:id="rId25"/>
    <p:sldId id="947" r:id="rId26"/>
    <p:sldId id="948" r:id="rId27"/>
    <p:sldId id="949" r:id="rId28"/>
    <p:sldId id="966" r:id="rId29"/>
    <p:sldId id="951" r:id="rId30"/>
    <p:sldId id="967" r:id="rId31"/>
    <p:sldId id="953" r:id="rId32"/>
    <p:sldId id="649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BF"/>
    <a:srgbClr val="0032CB"/>
    <a:srgbClr val="0000FF"/>
    <a:srgbClr val="064BB2"/>
    <a:srgbClr val="00AFEF"/>
    <a:srgbClr val="7624CC"/>
    <a:srgbClr val="990099"/>
    <a:srgbClr val="AE40CC"/>
    <a:srgbClr val="FF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A7841-4BE5-4A02-80CE-D758A5F323CD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CD05D-0C36-4176-929B-49DF3E254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96B3F24-C0A1-47AD-9A8D-4A48F66D7600}" type="datetimeFigureOut">
              <a:rPr lang="zh-CN" altLang="en-US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AC1AB5C-377A-41EB-BBB1-2DE3B27A783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45FE9E-59FD-4495-B781-F605B4F3675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8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45FE9E-59FD-4495-B781-F605B4F3675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6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45FE9E-59FD-4495-B781-F605B4F3675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3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45FE9E-59FD-4495-B781-F605B4F3675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45FE9E-59FD-4495-B781-F605B4F3675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0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45FE9E-59FD-4495-B781-F605B4F3675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1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45FE9E-59FD-4495-B781-F605B4F3675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67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45FE9E-59FD-4495-B781-F605B4F3675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1587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908091" y="2570682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3994680" y="3682451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6DA0C47-8EEF-4316-9F84-548B5DB86994}" type="datetimeFigureOut">
              <a:rPr lang="zh-CN" altLang="en-US"/>
              <a:t>2020/12/7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l="1176" t="1599" r="829"/>
          <a:stretch>
            <a:fillRect/>
          </a:stretch>
        </p:blipFill>
        <p:spPr>
          <a:xfrm>
            <a:off x="7112766" y="2812311"/>
            <a:ext cx="4536637" cy="247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E121F-235D-4C25-A2F2-973AF74EB6E2}" type="datetimeFigureOut">
              <a:rPr lang="zh-CN" altLang="en-US"/>
              <a:pPr>
                <a:defRPr/>
              </a:pPr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C53B-9A12-46E1-B958-9BD9232D91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7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6412" y="1803243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796720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796720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276" y="0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0" name="Group 3"/>
          <p:cNvGrpSpPr/>
          <p:nvPr userDrawn="1"/>
        </p:nvGrpSpPr>
        <p:grpSpPr bwMode="auto">
          <a:xfrm>
            <a:off x="1588" y="4121150"/>
            <a:ext cx="12190412" cy="2747963"/>
            <a:chOff x="1184" y="4120681"/>
            <a:chExt cx="12190816" cy="2747947"/>
          </a:xfrm>
        </p:grpSpPr>
        <p:sp>
          <p:nvSpPr>
            <p:cNvPr id="12" name="Freeform 13"/>
            <p:cNvSpPr/>
            <p:nvPr/>
          </p:nvSpPr>
          <p:spPr bwMode="auto">
            <a:xfrm>
              <a:off x="10161521" y="5374799"/>
              <a:ext cx="2030479" cy="1482716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8105640" y="4968401"/>
              <a:ext cx="2055881" cy="1897052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6056110" y="4608041"/>
              <a:ext cx="2049530" cy="2260587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" name="Freeform 17"/>
            <p:cNvSpPr/>
            <p:nvPr/>
          </p:nvSpPr>
          <p:spPr bwMode="auto">
            <a:xfrm flipH="1">
              <a:off x="1184" y="4120681"/>
              <a:ext cx="2043180" cy="2744772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" name="Freeform 18"/>
            <p:cNvSpPr>
              <a:spLocks noEditPoints="1"/>
            </p:cNvSpPr>
            <p:nvPr/>
          </p:nvSpPr>
          <p:spPr bwMode="auto">
            <a:xfrm flipH="1">
              <a:off x="4100245" y="4212755"/>
              <a:ext cx="1955865" cy="265587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" name="Freeform 15"/>
            <p:cNvSpPr/>
            <p:nvPr/>
          </p:nvSpPr>
          <p:spPr bwMode="auto">
            <a:xfrm flipH="1">
              <a:off x="2045952" y="4973164"/>
              <a:ext cx="2054293" cy="1895464"/>
            </a:xfrm>
            <a:custGeom>
              <a:avLst/>
              <a:gdLst>
                <a:gd name="connsiteX0" fmla="*/ 0 w 2047980"/>
                <a:gd name="connsiteY0" fmla="*/ 485126 h 1895615"/>
                <a:gd name="connsiteX1" fmla="*/ 0 w 2047980"/>
                <a:gd name="connsiteY1" fmla="*/ 907963 h 1895615"/>
                <a:gd name="connsiteX2" fmla="*/ 3424 w 2047980"/>
                <a:gd name="connsiteY2" fmla="*/ 579966 h 1895615"/>
                <a:gd name="connsiteX3" fmla="*/ 6649 w 2047980"/>
                <a:gd name="connsiteY3" fmla="*/ 486218 h 1895615"/>
                <a:gd name="connsiteX4" fmla="*/ 1170821 w 2047980"/>
                <a:gd name="connsiteY4" fmla="*/ 0 h 1895615"/>
                <a:gd name="connsiteX5" fmla="*/ 806412 w 2047980"/>
                <a:gd name="connsiteY5" fmla="*/ 0 h 1895615"/>
                <a:gd name="connsiteX6" fmla="*/ 806412 w 2047980"/>
                <a:gd name="connsiteY6" fmla="*/ 50847 h 1895615"/>
                <a:gd name="connsiteX7" fmla="*/ 709667 w 2047980"/>
                <a:gd name="connsiteY7" fmla="*/ 50847 h 1895615"/>
                <a:gd name="connsiteX8" fmla="*/ 704830 w 2047980"/>
                <a:gd name="connsiteY8" fmla="*/ 1358551 h 1895615"/>
                <a:gd name="connsiteX9" fmla="*/ 693543 w 2047980"/>
                <a:gd name="connsiteY9" fmla="*/ 1347428 h 1895615"/>
                <a:gd name="connsiteX10" fmla="*/ 693543 w 2047980"/>
                <a:gd name="connsiteY10" fmla="*/ 1328361 h 1895615"/>
                <a:gd name="connsiteX11" fmla="*/ 690318 w 2047980"/>
                <a:gd name="connsiteY11" fmla="*/ 1185355 h 1895615"/>
                <a:gd name="connsiteX12" fmla="*/ 690318 w 2047980"/>
                <a:gd name="connsiteY12" fmla="*/ 1174233 h 1895615"/>
                <a:gd name="connsiteX13" fmla="*/ 682256 w 2047980"/>
                <a:gd name="connsiteY13" fmla="*/ 1174233 h 1895615"/>
                <a:gd name="connsiteX14" fmla="*/ 679031 w 2047980"/>
                <a:gd name="connsiteY14" fmla="*/ 1174233 h 1895615"/>
                <a:gd name="connsiteX15" fmla="*/ 679031 w 2047980"/>
                <a:gd name="connsiteY15" fmla="*/ 1185355 h 1895615"/>
                <a:gd name="connsiteX16" fmla="*/ 679031 w 2047980"/>
                <a:gd name="connsiteY16" fmla="*/ 1204423 h 1895615"/>
                <a:gd name="connsiteX17" fmla="*/ 638720 w 2047980"/>
                <a:gd name="connsiteY17" fmla="*/ 1204423 h 1895615"/>
                <a:gd name="connsiteX18" fmla="*/ 638720 w 2047980"/>
                <a:gd name="connsiteY18" fmla="*/ 1201245 h 1895615"/>
                <a:gd name="connsiteX19" fmla="*/ 630658 w 2047980"/>
                <a:gd name="connsiteY19" fmla="*/ 1185355 h 1895615"/>
                <a:gd name="connsiteX20" fmla="*/ 630658 w 2047980"/>
                <a:gd name="connsiteY20" fmla="*/ 1101141 h 1895615"/>
                <a:gd name="connsiteX21" fmla="*/ 619371 w 2047980"/>
                <a:gd name="connsiteY21" fmla="*/ 1074129 h 1895615"/>
                <a:gd name="connsiteX22" fmla="*/ 619371 w 2047980"/>
                <a:gd name="connsiteY22" fmla="*/ 988326 h 1895615"/>
                <a:gd name="connsiteX23" fmla="*/ 596797 w 2047980"/>
                <a:gd name="connsiteY23" fmla="*/ 891400 h 1895615"/>
                <a:gd name="connsiteX24" fmla="*/ 600022 w 2047980"/>
                <a:gd name="connsiteY24" fmla="*/ 891400 h 1895615"/>
                <a:gd name="connsiteX25" fmla="*/ 600022 w 2047980"/>
                <a:gd name="connsiteY25" fmla="*/ 869155 h 1895615"/>
                <a:gd name="connsiteX26" fmla="*/ 591960 w 2047980"/>
                <a:gd name="connsiteY26" fmla="*/ 869155 h 1895615"/>
                <a:gd name="connsiteX27" fmla="*/ 580673 w 2047980"/>
                <a:gd name="connsiteY27" fmla="*/ 869155 h 1895615"/>
                <a:gd name="connsiteX28" fmla="*/ 580673 w 2047980"/>
                <a:gd name="connsiteY28" fmla="*/ 880277 h 1895615"/>
                <a:gd name="connsiteX29" fmla="*/ 577448 w 2047980"/>
                <a:gd name="connsiteY29" fmla="*/ 880277 h 1895615"/>
                <a:gd name="connsiteX30" fmla="*/ 577448 w 2047980"/>
                <a:gd name="connsiteY30" fmla="*/ 904112 h 1895615"/>
                <a:gd name="connsiteX31" fmla="*/ 580673 w 2047980"/>
                <a:gd name="connsiteY31" fmla="*/ 904112 h 1895615"/>
                <a:gd name="connsiteX32" fmla="*/ 564549 w 2047980"/>
                <a:gd name="connsiteY32" fmla="*/ 969259 h 1895615"/>
                <a:gd name="connsiteX33" fmla="*/ 545199 w 2047980"/>
                <a:gd name="connsiteY33" fmla="*/ 764284 h 1895615"/>
                <a:gd name="connsiteX34" fmla="*/ 553262 w 2047980"/>
                <a:gd name="connsiteY34" fmla="*/ 764284 h 1895615"/>
                <a:gd name="connsiteX35" fmla="*/ 553262 w 2047980"/>
                <a:gd name="connsiteY35" fmla="*/ 761106 h 1895615"/>
                <a:gd name="connsiteX36" fmla="*/ 553262 w 2047980"/>
                <a:gd name="connsiteY36" fmla="*/ 745217 h 1895615"/>
                <a:gd name="connsiteX37" fmla="*/ 541975 w 2047980"/>
                <a:gd name="connsiteY37" fmla="*/ 745217 h 1895615"/>
                <a:gd name="connsiteX38" fmla="*/ 530688 w 2047980"/>
                <a:gd name="connsiteY38" fmla="*/ 591089 h 1895615"/>
                <a:gd name="connsiteX39" fmla="*/ 537137 w 2047980"/>
                <a:gd name="connsiteY39" fmla="*/ 591089 h 1895615"/>
                <a:gd name="connsiteX40" fmla="*/ 537137 w 2047980"/>
                <a:gd name="connsiteY40" fmla="*/ 552954 h 1895615"/>
                <a:gd name="connsiteX41" fmla="*/ 537137 w 2047980"/>
                <a:gd name="connsiteY41" fmla="*/ 490985 h 1895615"/>
                <a:gd name="connsiteX42" fmla="*/ 503276 w 2047980"/>
                <a:gd name="connsiteY42" fmla="*/ 490985 h 1895615"/>
                <a:gd name="connsiteX43" fmla="*/ 503276 w 2047980"/>
                <a:gd name="connsiteY43" fmla="*/ 552954 h 1895615"/>
                <a:gd name="connsiteX44" fmla="*/ 503276 w 2047980"/>
                <a:gd name="connsiteY44" fmla="*/ 591089 h 1895615"/>
                <a:gd name="connsiteX45" fmla="*/ 509726 w 2047980"/>
                <a:gd name="connsiteY45" fmla="*/ 591089 h 1895615"/>
                <a:gd name="connsiteX46" fmla="*/ 509726 w 2047980"/>
                <a:gd name="connsiteY46" fmla="*/ 594267 h 1895615"/>
                <a:gd name="connsiteX47" fmla="*/ 498439 w 2047980"/>
                <a:gd name="connsiteY47" fmla="*/ 745217 h 1895615"/>
                <a:gd name="connsiteX48" fmla="*/ 490377 w 2047980"/>
                <a:gd name="connsiteY48" fmla="*/ 745217 h 1895615"/>
                <a:gd name="connsiteX49" fmla="*/ 490377 w 2047980"/>
                <a:gd name="connsiteY49" fmla="*/ 749984 h 1895615"/>
                <a:gd name="connsiteX50" fmla="*/ 490377 w 2047980"/>
                <a:gd name="connsiteY50" fmla="*/ 761106 h 1895615"/>
                <a:gd name="connsiteX51" fmla="*/ 490377 w 2047980"/>
                <a:gd name="connsiteY51" fmla="*/ 764284 h 1895615"/>
                <a:gd name="connsiteX52" fmla="*/ 498439 w 2047980"/>
                <a:gd name="connsiteY52" fmla="*/ 764284 h 1895615"/>
                <a:gd name="connsiteX53" fmla="*/ 479090 w 2047980"/>
                <a:gd name="connsiteY53" fmla="*/ 969259 h 1895615"/>
                <a:gd name="connsiteX54" fmla="*/ 462966 w 2047980"/>
                <a:gd name="connsiteY54" fmla="*/ 899345 h 1895615"/>
                <a:gd name="connsiteX55" fmla="*/ 462966 w 2047980"/>
                <a:gd name="connsiteY55" fmla="*/ 891400 h 1895615"/>
                <a:gd name="connsiteX56" fmla="*/ 467803 w 2047980"/>
                <a:gd name="connsiteY56" fmla="*/ 891400 h 1895615"/>
                <a:gd name="connsiteX57" fmla="*/ 467803 w 2047980"/>
                <a:gd name="connsiteY57" fmla="*/ 869155 h 1895615"/>
                <a:gd name="connsiteX58" fmla="*/ 454904 w 2047980"/>
                <a:gd name="connsiteY58" fmla="*/ 869155 h 1895615"/>
                <a:gd name="connsiteX59" fmla="*/ 448454 w 2047980"/>
                <a:gd name="connsiteY59" fmla="*/ 869155 h 1895615"/>
                <a:gd name="connsiteX60" fmla="*/ 448454 w 2047980"/>
                <a:gd name="connsiteY60" fmla="*/ 880277 h 1895615"/>
                <a:gd name="connsiteX61" fmla="*/ 448454 w 2047980"/>
                <a:gd name="connsiteY61" fmla="*/ 904112 h 1895615"/>
                <a:gd name="connsiteX62" fmla="*/ 451679 w 2047980"/>
                <a:gd name="connsiteY62" fmla="*/ 904112 h 1895615"/>
                <a:gd name="connsiteX63" fmla="*/ 432330 w 2047980"/>
                <a:gd name="connsiteY63" fmla="*/ 988326 h 1895615"/>
                <a:gd name="connsiteX64" fmla="*/ 429105 w 2047980"/>
                <a:gd name="connsiteY64" fmla="*/ 996271 h 1895615"/>
                <a:gd name="connsiteX65" fmla="*/ 429105 w 2047980"/>
                <a:gd name="connsiteY65" fmla="*/ 1074129 h 1895615"/>
                <a:gd name="connsiteX66" fmla="*/ 421043 w 2047980"/>
                <a:gd name="connsiteY66" fmla="*/ 1101141 h 1895615"/>
                <a:gd name="connsiteX67" fmla="*/ 421043 w 2047980"/>
                <a:gd name="connsiteY67" fmla="*/ 1104319 h 1895615"/>
                <a:gd name="connsiteX68" fmla="*/ 421043 w 2047980"/>
                <a:gd name="connsiteY68" fmla="*/ 1185355 h 1895615"/>
                <a:gd name="connsiteX69" fmla="*/ 408143 w 2047980"/>
                <a:gd name="connsiteY69" fmla="*/ 1201245 h 1895615"/>
                <a:gd name="connsiteX70" fmla="*/ 408143 w 2047980"/>
                <a:gd name="connsiteY70" fmla="*/ 1204423 h 1895615"/>
                <a:gd name="connsiteX71" fmla="*/ 393631 w 2047980"/>
                <a:gd name="connsiteY71" fmla="*/ 1204423 h 1895615"/>
                <a:gd name="connsiteX72" fmla="*/ 393631 w 2047980"/>
                <a:gd name="connsiteY72" fmla="*/ 1188533 h 1895615"/>
                <a:gd name="connsiteX73" fmla="*/ 380732 w 2047980"/>
                <a:gd name="connsiteY73" fmla="*/ 1188533 h 1895615"/>
                <a:gd name="connsiteX74" fmla="*/ 380732 w 2047980"/>
                <a:gd name="connsiteY74" fmla="*/ 1131331 h 1895615"/>
                <a:gd name="connsiteX75" fmla="*/ 380732 w 2047980"/>
                <a:gd name="connsiteY75" fmla="*/ 1128153 h 1895615"/>
                <a:gd name="connsiteX76" fmla="*/ 374282 w 2047980"/>
                <a:gd name="connsiteY76" fmla="*/ 1128153 h 1895615"/>
                <a:gd name="connsiteX77" fmla="*/ 350096 w 2047980"/>
                <a:gd name="connsiteY77" fmla="*/ 912056 h 1895615"/>
                <a:gd name="connsiteX78" fmla="*/ 361383 w 2047980"/>
                <a:gd name="connsiteY78" fmla="*/ 912056 h 1895615"/>
                <a:gd name="connsiteX79" fmla="*/ 361383 w 2047980"/>
                <a:gd name="connsiteY79" fmla="*/ 853265 h 1895615"/>
                <a:gd name="connsiteX80" fmla="*/ 333972 w 2047980"/>
                <a:gd name="connsiteY80" fmla="*/ 853265 h 1895615"/>
                <a:gd name="connsiteX81" fmla="*/ 333972 w 2047980"/>
                <a:gd name="connsiteY81" fmla="*/ 912056 h 1895615"/>
                <a:gd name="connsiteX82" fmla="*/ 342034 w 2047980"/>
                <a:gd name="connsiteY82" fmla="*/ 912056 h 1895615"/>
                <a:gd name="connsiteX83" fmla="*/ 322685 w 2047980"/>
                <a:gd name="connsiteY83" fmla="*/ 1128153 h 1895615"/>
                <a:gd name="connsiteX84" fmla="*/ 311398 w 2047980"/>
                <a:gd name="connsiteY84" fmla="*/ 1128153 h 1895615"/>
                <a:gd name="connsiteX85" fmla="*/ 311398 w 2047980"/>
                <a:gd name="connsiteY85" fmla="*/ 1188533 h 1895615"/>
                <a:gd name="connsiteX86" fmla="*/ 300111 w 2047980"/>
                <a:gd name="connsiteY86" fmla="*/ 1188533 h 1895615"/>
                <a:gd name="connsiteX87" fmla="*/ 300111 w 2047980"/>
                <a:gd name="connsiteY87" fmla="*/ 1204423 h 1895615"/>
                <a:gd name="connsiteX88" fmla="*/ 275924 w 2047980"/>
                <a:gd name="connsiteY88" fmla="*/ 1204423 h 1895615"/>
                <a:gd name="connsiteX89" fmla="*/ 267862 w 2047980"/>
                <a:gd name="connsiteY89" fmla="*/ 1185355 h 1895615"/>
                <a:gd name="connsiteX90" fmla="*/ 267862 w 2047980"/>
                <a:gd name="connsiteY90" fmla="*/ 1093196 h 1895615"/>
                <a:gd name="connsiteX91" fmla="*/ 264637 w 2047980"/>
                <a:gd name="connsiteY91" fmla="*/ 1093196 h 1895615"/>
                <a:gd name="connsiteX92" fmla="*/ 264637 w 2047980"/>
                <a:gd name="connsiteY92" fmla="*/ 1088430 h 1895615"/>
                <a:gd name="connsiteX93" fmla="*/ 259800 w 2047980"/>
                <a:gd name="connsiteY93" fmla="*/ 1085252 h 1895615"/>
                <a:gd name="connsiteX94" fmla="*/ 259800 w 2047980"/>
                <a:gd name="connsiteY94" fmla="*/ 980381 h 1895615"/>
                <a:gd name="connsiteX95" fmla="*/ 259800 w 2047980"/>
                <a:gd name="connsiteY95" fmla="*/ 977203 h 1895615"/>
                <a:gd name="connsiteX96" fmla="*/ 256575 w 2047980"/>
                <a:gd name="connsiteY96" fmla="*/ 977203 h 1895615"/>
                <a:gd name="connsiteX97" fmla="*/ 256575 w 2047980"/>
                <a:gd name="connsiteY97" fmla="*/ 969259 h 1895615"/>
                <a:gd name="connsiteX98" fmla="*/ 253350 w 2047980"/>
                <a:gd name="connsiteY98" fmla="*/ 969259 h 1895615"/>
                <a:gd name="connsiteX99" fmla="*/ 237226 w 2047980"/>
                <a:gd name="connsiteY99" fmla="*/ 904112 h 1895615"/>
                <a:gd name="connsiteX100" fmla="*/ 240451 w 2047980"/>
                <a:gd name="connsiteY100" fmla="*/ 904112 h 1895615"/>
                <a:gd name="connsiteX101" fmla="*/ 240451 w 2047980"/>
                <a:gd name="connsiteY101" fmla="*/ 885044 h 1895615"/>
                <a:gd name="connsiteX102" fmla="*/ 237226 w 2047980"/>
                <a:gd name="connsiteY102" fmla="*/ 885044 h 1895615"/>
                <a:gd name="connsiteX103" fmla="*/ 237226 w 2047980"/>
                <a:gd name="connsiteY103" fmla="*/ 869155 h 1895615"/>
                <a:gd name="connsiteX104" fmla="*/ 225939 w 2047980"/>
                <a:gd name="connsiteY104" fmla="*/ 869155 h 1895615"/>
                <a:gd name="connsiteX105" fmla="*/ 217877 w 2047980"/>
                <a:gd name="connsiteY105" fmla="*/ 869155 h 1895615"/>
                <a:gd name="connsiteX106" fmla="*/ 217877 w 2047980"/>
                <a:gd name="connsiteY106" fmla="*/ 891400 h 1895615"/>
                <a:gd name="connsiteX107" fmla="*/ 221102 w 2047980"/>
                <a:gd name="connsiteY107" fmla="*/ 891400 h 1895615"/>
                <a:gd name="connsiteX108" fmla="*/ 206590 w 2047980"/>
                <a:gd name="connsiteY108" fmla="*/ 958136 h 1895615"/>
                <a:gd name="connsiteX109" fmla="*/ 185628 w 2047980"/>
                <a:gd name="connsiteY109" fmla="*/ 761106 h 1895615"/>
                <a:gd name="connsiteX110" fmla="*/ 198528 w 2047980"/>
                <a:gd name="connsiteY110" fmla="*/ 756339 h 1895615"/>
                <a:gd name="connsiteX111" fmla="*/ 198528 w 2047980"/>
                <a:gd name="connsiteY111" fmla="*/ 742039 h 1895615"/>
                <a:gd name="connsiteX112" fmla="*/ 193691 w 2047980"/>
                <a:gd name="connsiteY112" fmla="*/ 737272 h 1895615"/>
                <a:gd name="connsiteX113" fmla="*/ 185628 w 2047980"/>
                <a:gd name="connsiteY113" fmla="*/ 737272 h 1895615"/>
                <a:gd name="connsiteX114" fmla="*/ 174342 w 2047980"/>
                <a:gd name="connsiteY114" fmla="*/ 587911 h 1895615"/>
                <a:gd name="connsiteX115" fmla="*/ 182404 w 2047980"/>
                <a:gd name="connsiteY115" fmla="*/ 587911 h 1895615"/>
                <a:gd name="connsiteX116" fmla="*/ 182404 w 2047980"/>
                <a:gd name="connsiteY116" fmla="*/ 545009 h 1895615"/>
                <a:gd name="connsiteX117" fmla="*/ 182404 w 2047980"/>
                <a:gd name="connsiteY117" fmla="*/ 483040 h 1895615"/>
                <a:gd name="connsiteX118" fmla="*/ 146930 w 2047980"/>
                <a:gd name="connsiteY118" fmla="*/ 483040 h 1895615"/>
                <a:gd name="connsiteX119" fmla="*/ 146930 w 2047980"/>
                <a:gd name="connsiteY119" fmla="*/ 545009 h 1895615"/>
                <a:gd name="connsiteX120" fmla="*/ 146930 w 2047980"/>
                <a:gd name="connsiteY120" fmla="*/ 587911 h 1895615"/>
                <a:gd name="connsiteX121" fmla="*/ 154992 w 2047980"/>
                <a:gd name="connsiteY121" fmla="*/ 587911 h 1895615"/>
                <a:gd name="connsiteX122" fmla="*/ 143705 w 2047980"/>
                <a:gd name="connsiteY122" fmla="*/ 737272 h 1895615"/>
                <a:gd name="connsiteX123" fmla="*/ 132418 w 2047980"/>
                <a:gd name="connsiteY123" fmla="*/ 737272 h 1895615"/>
                <a:gd name="connsiteX124" fmla="*/ 132418 w 2047980"/>
                <a:gd name="connsiteY124" fmla="*/ 753162 h 1895615"/>
                <a:gd name="connsiteX125" fmla="*/ 132418 w 2047980"/>
                <a:gd name="connsiteY125" fmla="*/ 756339 h 1895615"/>
                <a:gd name="connsiteX126" fmla="*/ 138868 w 2047980"/>
                <a:gd name="connsiteY126" fmla="*/ 756339 h 1895615"/>
                <a:gd name="connsiteX127" fmla="*/ 119519 w 2047980"/>
                <a:gd name="connsiteY127" fmla="*/ 958136 h 1895615"/>
                <a:gd name="connsiteX128" fmla="*/ 108232 w 2047980"/>
                <a:gd name="connsiteY128" fmla="*/ 904112 h 1895615"/>
                <a:gd name="connsiteX129" fmla="*/ 108232 w 2047980"/>
                <a:gd name="connsiteY129" fmla="*/ 880277 h 1895615"/>
                <a:gd name="connsiteX130" fmla="*/ 100170 w 2047980"/>
                <a:gd name="connsiteY130" fmla="*/ 880277 h 1895615"/>
                <a:gd name="connsiteX131" fmla="*/ 100170 w 2047980"/>
                <a:gd name="connsiteY131" fmla="*/ 872333 h 1895615"/>
                <a:gd name="connsiteX132" fmla="*/ 92108 w 2047980"/>
                <a:gd name="connsiteY132" fmla="*/ 872333 h 1895615"/>
                <a:gd name="connsiteX133" fmla="*/ 84046 w 2047980"/>
                <a:gd name="connsiteY133" fmla="*/ 872333 h 1895615"/>
                <a:gd name="connsiteX134" fmla="*/ 84046 w 2047980"/>
                <a:gd name="connsiteY134" fmla="*/ 891400 h 1895615"/>
                <a:gd name="connsiteX135" fmla="*/ 88883 w 2047980"/>
                <a:gd name="connsiteY135" fmla="*/ 891400 h 1895615"/>
                <a:gd name="connsiteX136" fmla="*/ 69534 w 2047980"/>
                <a:gd name="connsiteY136" fmla="*/ 969259 h 1895615"/>
                <a:gd name="connsiteX137" fmla="*/ 64697 w 2047980"/>
                <a:gd name="connsiteY137" fmla="*/ 969259 h 1895615"/>
                <a:gd name="connsiteX138" fmla="*/ 61472 w 2047980"/>
                <a:gd name="connsiteY138" fmla="*/ 969259 h 1895615"/>
                <a:gd name="connsiteX139" fmla="*/ 61472 w 2047980"/>
                <a:gd name="connsiteY139" fmla="*/ 1085252 h 1895615"/>
                <a:gd name="connsiteX140" fmla="*/ 53410 w 2047980"/>
                <a:gd name="connsiteY140" fmla="*/ 1088430 h 1895615"/>
                <a:gd name="connsiteX141" fmla="*/ 53410 w 2047980"/>
                <a:gd name="connsiteY141" fmla="*/ 1112264 h 1895615"/>
                <a:gd name="connsiteX142" fmla="*/ 53410 w 2047980"/>
                <a:gd name="connsiteY142" fmla="*/ 1185355 h 1895615"/>
                <a:gd name="connsiteX143" fmla="*/ 42123 w 2047980"/>
                <a:gd name="connsiteY143" fmla="*/ 1201245 h 1895615"/>
                <a:gd name="connsiteX144" fmla="*/ 42123 w 2047980"/>
                <a:gd name="connsiteY144" fmla="*/ 1204423 h 1895615"/>
                <a:gd name="connsiteX145" fmla="*/ 17936 w 2047980"/>
                <a:gd name="connsiteY145" fmla="*/ 1204423 h 1895615"/>
                <a:gd name="connsiteX146" fmla="*/ 14711 w 2047980"/>
                <a:gd name="connsiteY146" fmla="*/ 1185355 h 1895615"/>
                <a:gd name="connsiteX147" fmla="*/ 14711 w 2047980"/>
                <a:gd name="connsiteY147" fmla="*/ 1174233 h 1895615"/>
                <a:gd name="connsiteX148" fmla="*/ 6649 w 2047980"/>
                <a:gd name="connsiteY148" fmla="*/ 1174233 h 1895615"/>
                <a:gd name="connsiteX149" fmla="*/ 6649 w 2047980"/>
                <a:gd name="connsiteY149" fmla="*/ 1185355 h 1895615"/>
                <a:gd name="connsiteX150" fmla="*/ 0 w 2047980"/>
                <a:gd name="connsiteY150" fmla="*/ 1303297 h 1895615"/>
                <a:gd name="connsiteX151" fmla="*/ 0 w 2047980"/>
                <a:gd name="connsiteY151" fmla="*/ 1895615 h 1895615"/>
                <a:gd name="connsiteX152" fmla="*/ 2047980 w 2047980"/>
                <a:gd name="connsiteY152" fmla="*/ 1895615 h 1895615"/>
                <a:gd name="connsiteX153" fmla="*/ 2047980 w 2047980"/>
                <a:gd name="connsiteY153" fmla="*/ 1328361 h 1895615"/>
                <a:gd name="connsiteX154" fmla="*/ 2041530 w 2047980"/>
                <a:gd name="connsiteY154" fmla="*/ 1328361 h 1895615"/>
                <a:gd name="connsiteX155" fmla="*/ 2041530 w 2047980"/>
                <a:gd name="connsiteY155" fmla="*/ 1301349 h 1895615"/>
                <a:gd name="connsiteX156" fmla="*/ 2036693 w 2047980"/>
                <a:gd name="connsiteY156" fmla="*/ 1301349 h 1895615"/>
                <a:gd name="connsiteX157" fmla="*/ 2033468 w 2047980"/>
                <a:gd name="connsiteY157" fmla="*/ 1301349 h 1895615"/>
                <a:gd name="connsiteX158" fmla="*/ 2033468 w 2047980"/>
                <a:gd name="connsiteY158" fmla="*/ 1328361 h 1895615"/>
                <a:gd name="connsiteX159" fmla="*/ 2014119 w 2047980"/>
                <a:gd name="connsiteY159" fmla="*/ 1328361 h 1895615"/>
                <a:gd name="connsiteX160" fmla="*/ 2014119 w 2047980"/>
                <a:gd name="connsiteY160" fmla="*/ 1309293 h 1895615"/>
                <a:gd name="connsiteX161" fmla="*/ 2006057 w 2047980"/>
                <a:gd name="connsiteY161" fmla="*/ 1304527 h 1895615"/>
                <a:gd name="connsiteX162" fmla="*/ 1994770 w 2047980"/>
                <a:gd name="connsiteY162" fmla="*/ 1304527 h 1895615"/>
                <a:gd name="connsiteX163" fmla="*/ 1994770 w 2047980"/>
                <a:gd name="connsiteY163" fmla="*/ 1282281 h 1895615"/>
                <a:gd name="connsiteX164" fmla="*/ 1989933 w 2047980"/>
                <a:gd name="connsiteY164" fmla="*/ 1282281 h 1895615"/>
                <a:gd name="connsiteX165" fmla="*/ 1986708 w 2047980"/>
                <a:gd name="connsiteY165" fmla="*/ 1282281 h 1895615"/>
                <a:gd name="connsiteX166" fmla="*/ 1986708 w 2047980"/>
                <a:gd name="connsiteY166" fmla="*/ 1304527 h 1895615"/>
                <a:gd name="connsiteX167" fmla="*/ 1954459 w 2047980"/>
                <a:gd name="connsiteY167" fmla="*/ 1304527 h 1895615"/>
                <a:gd name="connsiteX168" fmla="*/ 1959297 w 2047980"/>
                <a:gd name="connsiteY168" fmla="*/ 1115442 h 1895615"/>
                <a:gd name="connsiteX169" fmla="*/ 1931886 w 2047980"/>
                <a:gd name="connsiteY169" fmla="*/ 1112264 h 1895615"/>
                <a:gd name="connsiteX170" fmla="*/ 1893187 w 2047980"/>
                <a:gd name="connsiteY170" fmla="*/ 1112264 h 1895615"/>
                <a:gd name="connsiteX171" fmla="*/ 1880288 w 2047980"/>
                <a:gd name="connsiteY171" fmla="*/ 1104319 h 1895615"/>
                <a:gd name="connsiteX172" fmla="*/ 1877063 w 2047980"/>
                <a:gd name="connsiteY172" fmla="*/ 1104319 h 1895615"/>
                <a:gd name="connsiteX173" fmla="*/ 1869001 w 2047980"/>
                <a:gd name="connsiteY173" fmla="*/ 1101141 h 1895615"/>
                <a:gd name="connsiteX174" fmla="*/ 1869001 w 2047980"/>
                <a:gd name="connsiteY174" fmla="*/ 1093196 h 1895615"/>
                <a:gd name="connsiteX175" fmla="*/ 1849652 w 2047980"/>
                <a:gd name="connsiteY175" fmla="*/ 1088430 h 1895615"/>
                <a:gd name="connsiteX176" fmla="*/ 1841590 w 2047980"/>
                <a:gd name="connsiteY176" fmla="*/ 1088430 h 1895615"/>
                <a:gd name="connsiteX177" fmla="*/ 1825465 w 2047980"/>
                <a:gd name="connsiteY177" fmla="*/ 1061417 h 1895615"/>
                <a:gd name="connsiteX178" fmla="*/ 1802891 w 2047980"/>
                <a:gd name="connsiteY178" fmla="*/ 1034405 h 1895615"/>
                <a:gd name="connsiteX179" fmla="*/ 1778705 w 2047980"/>
                <a:gd name="connsiteY179" fmla="*/ 1015338 h 1895615"/>
                <a:gd name="connsiteX180" fmla="*/ 1748069 w 2047980"/>
                <a:gd name="connsiteY180" fmla="*/ 999449 h 1895615"/>
                <a:gd name="connsiteX181" fmla="*/ 1717433 w 2047980"/>
                <a:gd name="connsiteY181" fmla="*/ 993093 h 1895615"/>
                <a:gd name="connsiteX182" fmla="*/ 1717433 w 2047980"/>
                <a:gd name="connsiteY182" fmla="*/ 950191 h 1895615"/>
                <a:gd name="connsiteX183" fmla="*/ 1720658 w 2047980"/>
                <a:gd name="connsiteY183" fmla="*/ 950191 h 1895615"/>
                <a:gd name="connsiteX184" fmla="*/ 1720658 w 2047980"/>
                <a:gd name="connsiteY184" fmla="*/ 945424 h 1895615"/>
                <a:gd name="connsiteX185" fmla="*/ 1720658 w 2047980"/>
                <a:gd name="connsiteY185" fmla="*/ 942246 h 1895615"/>
                <a:gd name="connsiteX186" fmla="*/ 1717433 w 2047980"/>
                <a:gd name="connsiteY186" fmla="*/ 942246 h 1895615"/>
                <a:gd name="connsiteX187" fmla="*/ 1712596 w 2047980"/>
                <a:gd name="connsiteY187" fmla="*/ 934302 h 1895615"/>
                <a:gd name="connsiteX188" fmla="*/ 1709371 w 2047980"/>
                <a:gd name="connsiteY188" fmla="*/ 931124 h 1895615"/>
                <a:gd name="connsiteX189" fmla="*/ 1701309 w 2047980"/>
                <a:gd name="connsiteY189" fmla="*/ 926357 h 1895615"/>
                <a:gd name="connsiteX190" fmla="*/ 1698084 w 2047980"/>
                <a:gd name="connsiteY190" fmla="*/ 923179 h 1895615"/>
                <a:gd name="connsiteX191" fmla="*/ 1690022 w 2047980"/>
                <a:gd name="connsiteY191" fmla="*/ 923179 h 1895615"/>
                <a:gd name="connsiteX192" fmla="*/ 1690022 w 2047980"/>
                <a:gd name="connsiteY192" fmla="*/ 899345 h 1895615"/>
                <a:gd name="connsiteX193" fmla="*/ 1685184 w 2047980"/>
                <a:gd name="connsiteY193" fmla="*/ 899345 h 1895615"/>
                <a:gd name="connsiteX194" fmla="*/ 1677122 w 2047980"/>
                <a:gd name="connsiteY194" fmla="*/ 899345 h 1895615"/>
                <a:gd name="connsiteX195" fmla="*/ 1677122 w 2047980"/>
                <a:gd name="connsiteY195" fmla="*/ 923179 h 1895615"/>
                <a:gd name="connsiteX196" fmla="*/ 1673897 w 2047980"/>
                <a:gd name="connsiteY196" fmla="*/ 923179 h 1895615"/>
                <a:gd name="connsiteX197" fmla="*/ 1665835 w 2047980"/>
                <a:gd name="connsiteY197" fmla="*/ 926357 h 1895615"/>
                <a:gd name="connsiteX198" fmla="*/ 1662610 w 2047980"/>
                <a:gd name="connsiteY198" fmla="*/ 931124 h 1895615"/>
                <a:gd name="connsiteX199" fmla="*/ 1657773 w 2047980"/>
                <a:gd name="connsiteY199" fmla="*/ 934302 h 1895615"/>
                <a:gd name="connsiteX200" fmla="*/ 1654548 w 2047980"/>
                <a:gd name="connsiteY200" fmla="*/ 942246 h 1895615"/>
                <a:gd name="connsiteX201" fmla="*/ 1649711 w 2047980"/>
                <a:gd name="connsiteY201" fmla="*/ 942246 h 1895615"/>
                <a:gd name="connsiteX202" fmla="*/ 1649711 w 2047980"/>
                <a:gd name="connsiteY202" fmla="*/ 945424 h 1895615"/>
                <a:gd name="connsiteX203" fmla="*/ 1649711 w 2047980"/>
                <a:gd name="connsiteY203" fmla="*/ 950191 h 1895615"/>
                <a:gd name="connsiteX204" fmla="*/ 1654548 w 2047980"/>
                <a:gd name="connsiteY204" fmla="*/ 950191 h 1895615"/>
                <a:gd name="connsiteX205" fmla="*/ 1654548 w 2047980"/>
                <a:gd name="connsiteY205" fmla="*/ 993093 h 1895615"/>
                <a:gd name="connsiteX206" fmla="*/ 1622300 w 2047980"/>
                <a:gd name="connsiteY206" fmla="*/ 999449 h 1895615"/>
                <a:gd name="connsiteX207" fmla="*/ 1591664 w 2047980"/>
                <a:gd name="connsiteY207" fmla="*/ 1015338 h 1895615"/>
                <a:gd name="connsiteX208" fmla="*/ 1564252 w 2047980"/>
                <a:gd name="connsiteY208" fmla="*/ 1034405 h 1895615"/>
                <a:gd name="connsiteX209" fmla="*/ 1541679 w 2047980"/>
                <a:gd name="connsiteY209" fmla="*/ 1061417 h 1895615"/>
                <a:gd name="connsiteX210" fmla="*/ 1528779 w 2047980"/>
                <a:gd name="connsiteY210" fmla="*/ 1088430 h 1895615"/>
                <a:gd name="connsiteX211" fmla="*/ 1517492 w 2047980"/>
                <a:gd name="connsiteY211" fmla="*/ 1088430 h 1895615"/>
                <a:gd name="connsiteX212" fmla="*/ 1498143 w 2047980"/>
                <a:gd name="connsiteY212" fmla="*/ 1093196 h 1895615"/>
                <a:gd name="connsiteX213" fmla="*/ 1498143 w 2047980"/>
                <a:gd name="connsiteY213" fmla="*/ 1101141 h 1895615"/>
                <a:gd name="connsiteX214" fmla="*/ 1494918 w 2047980"/>
                <a:gd name="connsiteY214" fmla="*/ 1104319 h 1895615"/>
                <a:gd name="connsiteX215" fmla="*/ 1478794 w 2047980"/>
                <a:gd name="connsiteY215" fmla="*/ 1104319 h 1895615"/>
                <a:gd name="connsiteX216" fmla="*/ 1478794 w 2047980"/>
                <a:gd name="connsiteY216" fmla="*/ 1107497 h 1895615"/>
                <a:gd name="connsiteX217" fmla="*/ 1473957 w 2047980"/>
                <a:gd name="connsiteY217" fmla="*/ 1112264 h 1895615"/>
                <a:gd name="connsiteX218" fmla="*/ 1432034 w 2047980"/>
                <a:gd name="connsiteY218" fmla="*/ 1112264 h 1895615"/>
                <a:gd name="connsiteX219" fmla="*/ 1407847 w 2047980"/>
                <a:gd name="connsiteY219" fmla="*/ 1115442 h 1895615"/>
                <a:gd name="connsiteX220" fmla="*/ 1412684 w 2047980"/>
                <a:gd name="connsiteY220" fmla="*/ 1309293 h 1895615"/>
                <a:gd name="connsiteX221" fmla="*/ 1385273 w 2047980"/>
                <a:gd name="connsiteY221" fmla="*/ 1309293 h 1895615"/>
                <a:gd name="connsiteX222" fmla="*/ 1385273 w 2047980"/>
                <a:gd name="connsiteY222" fmla="*/ 1282281 h 1895615"/>
                <a:gd name="connsiteX223" fmla="*/ 1380436 w 2047980"/>
                <a:gd name="connsiteY223" fmla="*/ 1282281 h 1895615"/>
                <a:gd name="connsiteX224" fmla="*/ 1377211 w 2047980"/>
                <a:gd name="connsiteY224" fmla="*/ 1282281 h 1895615"/>
                <a:gd name="connsiteX225" fmla="*/ 1377211 w 2047980"/>
                <a:gd name="connsiteY225" fmla="*/ 1309293 h 1895615"/>
                <a:gd name="connsiteX226" fmla="*/ 1365924 w 2047980"/>
                <a:gd name="connsiteY226" fmla="*/ 1309293 h 1895615"/>
                <a:gd name="connsiteX227" fmla="*/ 1357862 w 2047980"/>
                <a:gd name="connsiteY227" fmla="*/ 1312471 h 1895615"/>
                <a:gd name="connsiteX228" fmla="*/ 1357862 w 2047980"/>
                <a:gd name="connsiteY228" fmla="*/ 1331539 h 1895615"/>
                <a:gd name="connsiteX229" fmla="*/ 1333676 w 2047980"/>
                <a:gd name="connsiteY229" fmla="*/ 1331539 h 1895615"/>
                <a:gd name="connsiteX230" fmla="*/ 1330451 w 2047980"/>
                <a:gd name="connsiteY230" fmla="*/ 1301349 h 1895615"/>
                <a:gd name="connsiteX231" fmla="*/ 1325613 w 2047980"/>
                <a:gd name="connsiteY231" fmla="*/ 1301349 h 1895615"/>
                <a:gd name="connsiteX232" fmla="*/ 1322389 w 2047980"/>
                <a:gd name="connsiteY232" fmla="*/ 1301349 h 1895615"/>
                <a:gd name="connsiteX233" fmla="*/ 1322389 w 2047980"/>
                <a:gd name="connsiteY233" fmla="*/ 1331539 h 1895615"/>
                <a:gd name="connsiteX234" fmla="*/ 1306264 w 2047980"/>
                <a:gd name="connsiteY234" fmla="*/ 1331539 h 1895615"/>
                <a:gd name="connsiteX235" fmla="*/ 1299815 w 2047980"/>
                <a:gd name="connsiteY235" fmla="*/ 1336305 h 1895615"/>
                <a:gd name="connsiteX236" fmla="*/ 1291753 w 2047980"/>
                <a:gd name="connsiteY236" fmla="*/ 1336305 h 1895615"/>
                <a:gd name="connsiteX237" fmla="*/ 1294977 w 2047980"/>
                <a:gd name="connsiteY237" fmla="*/ 143006 h 1895615"/>
                <a:gd name="connsiteX238" fmla="*/ 1248217 w 2047980"/>
                <a:gd name="connsiteY238" fmla="*/ 50847 h 1895615"/>
                <a:gd name="connsiteX239" fmla="*/ 1198232 w 2047980"/>
                <a:gd name="connsiteY239" fmla="*/ 50847 h 189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2047980" h="1895615">
                  <a:moveTo>
                    <a:pt x="0" y="485126"/>
                  </a:moveTo>
                  <a:lnTo>
                    <a:pt x="0" y="907963"/>
                  </a:lnTo>
                  <a:lnTo>
                    <a:pt x="3424" y="579966"/>
                  </a:lnTo>
                  <a:lnTo>
                    <a:pt x="6649" y="486218"/>
                  </a:lnTo>
                  <a:close/>
                  <a:moveTo>
                    <a:pt x="1170821" y="0"/>
                  </a:moveTo>
                  <a:lnTo>
                    <a:pt x="806412" y="0"/>
                  </a:lnTo>
                  <a:lnTo>
                    <a:pt x="806412" y="50847"/>
                  </a:lnTo>
                  <a:lnTo>
                    <a:pt x="709667" y="50847"/>
                  </a:lnTo>
                  <a:lnTo>
                    <a:pt x="704830" y="1358551"/>
                  </a:lnTo>
                  <a:lnTo>
                    <a:pt x="693543" y="1347428"/>
                  </a:lnTo>
                  <a:lnTo>
                    <a:pt x="693543" y="1328361"/>
                  </a:lnTo>
                  <a:lnTo>
                    <a:pt x="690318" y="1185355"/>
                  </a:lnTo>
                  <a:lnTo>
                    <a:pt x="690318" y="1174233"/>
                  </a:lnTo>
                  <a:lnTo>
                    <a:pt x="682256" y="1174233"/>
                  </a:lnTo>
                  <a:lnTo>
                    <a:pt x="679031" y="1174233"/>
                  </a:lnTo>
                  <a:lnTo>
                    <a:pt x="679031" y="1185355"/>
                  </a:lnTo>
                  <a:lnTo>
                    <a:pt x="679031" y="1204423"/>
                  </a:lnTo>
                  <a:lnTo>
                    <a:pt x="638720" y="1204423"/>
                  </a:lnTo>
                  <a:lnTo>
                    <a:pt x="638720" y="1201245"/>
                  </a:lnTo>
                  <a:lnTo>
                    <a:pt x="630658" y="1185355"/>
                  </a:lnTo>
                  <a:lnTo>
                    <a:pt x="630658" y="1101141"/>
                  </a:lnTo>
                  <a:lnTo>
                    <a:pt x="619371" y="1074129"/>
                  </a:lnTo>
                  <a:lnTo>
                    <a:pt x="619371" y="988326"/>
                  </a:lnTo>
                  <a:lnTo>
                    <a:pt x="596797" y="891400"/>
                  </a:lnTo>
                  <a:lnTo>
                    <a:pt x="600022" y="891400"/>
                  </a:lnTo>
                  <a:lnTo>
                    <a:pt x="600022" y="869155"/>
                  </a:lnTo>
                  <a:lnTo>
                    <a:pt x="591960" y="869155"/>
                  </a:lnTo>
                  <a:lnTo>
                    <a:pt x="580673" y="869155"/>
                  </a:lnTo>
                  <a:lnTo>
                    <a:pt x="580673" y="880277"/>
                  </a:lnTo>
                  <a:lnTo>
                    <a:pt x="577448" y="880277"/>
                  </a:lnTo>
                  <a:lnTo>
                    <a:pt x="577448" y="904112"/>
                  </a:lnTo>
                  <a:lnTo>
                    <a:pt x="580673" y="904112"/>
                  </a:lnTo>
                  <a:lnTo>
                    <a:pt x="564549" y="969259"/>
                  </a:lnTo>
                  <a:lnTo>
                    <a:pt x="545199" y="764284"/>
                  </a:lnTo>
                  <a:lnTo>
                    <a:pt x="553262" y="764284"/>
                  </a:lnTo>
                  <a:lnTo>
                    <a:pt x="553262" y="761106"/>
                  </a:lnTo>
                  <a:lnTo>
                    <a:pt x="553262" y="745217"/>
                  </a:lnTo>
                  <a:lnTo>
                    <a:pt x="541975" y="745217"/>
                  </a:lnTo>
                  <a:lnTo>
                    <a:pt x="530688" y="591089"/>
                  </a:lnTo>
                  <a:lnTo>
                    <a:pt x="537137" y="591089"/>
                  </a:lnTo>
                  <a:lnTo>
                    <a:pt x="537137" y="552954"/>
                  </a:lnTo>
                  <a:lnTo>
                    <a:pt x="537137" y="490985"/>
                  </a:lnTo>
                  <a:lnTo>
                    <a:pt x="503276" y="490985"/>
                  </a:lnTo>
                  <a:lnTo>
                    <a:pt x="503276" y="552954"/>
                  </a:lnTo>
                  <a:lnTo>
                    <a:pt x="503276" y="591089"/>
                  </a:lnTo>
                  <a:lnTo>
                    <a:pt x="509726" y="591089"/>
                  </a:lnTo>
                  <a:lnTo>
                    <a:pt x="509726" y="594267"/>
                  </a:lnTo>
                  <a:lnTo>
                    <a:pt x="498439" y="745217"/>
                  </a:lnTo>
                  <a:lnTo>
                    <a:pt x="490377" y="745217"/>
                  </a:lnTo>
                  <a:lnTo>
                    <a:pt x="490377" y="749984"/>
                  </a:lnTo>
                  <a:lnTo>
                    <a:pt x="490377" y="761106"/>
                  </a:lnTo>
                  <a:lnTo>
                    <a:pt x="490377" y="764284"/>
                  </a:lnTo>
                  <a:lnTo>
                    <a:pt x="498439" y="764284"/>
                  </a:lnTo>
                  <a:lnTo>
                    <a:pt x="479090" y="969259"/>
                  </a:lnTo>
                  <a:lnTo>
                    <a:pt x="462966" y="899345"/>
                  </a:lnTo>
                  <a:lnTo>
                    <a:pt x="462966" y="891400"/>
                  </a:lnTo>
                  <a:lnTo>
                    <a:pt x="467803" y="891400"/>
                  </a:lnTo>
                  <a:lnTo>
                    <a:pt x="467803" y="869155"/>
                  </a:lnTo>
                  <a:lnTo>
                    <a:pt x="454904" y="869155"/>
                  </a:lnTo>
                  <a:lnTo>
                    <a:pt x="448454" y="869155"/>
                  </a:lnTo>
                  <a:lnTo>
                    <a:pt x="448454" y="880277"/>
                  </a:lnTo>
                  <a:lnTo>
                    <a:pt x="448454" y="904112"/>
                  </a:lnTo>
                  <a:lnTo>
                    <a:pt x="451679" y="904112"/>
                  </a:lnTo>
                  <a:lnTo>
                    <a:pt x="432330" y="988326"/>
                  </a:lnTo>
                  <a:lnTo>
                    <a:pt x="429105" y="996271"/>
                  </a:lnTo>
                  <a:lnTo>
                    <a:pt x="429105" y="1074129"/>
                  </a:lnTo>
                  <a:lnTo>
                    <a:pt x="421043" y="1101141"/>
                  </a:lnTo>
                  <a:lnTo>
                    <a:pt x="421043" y="1104319"/>
                  </a:lnTo>
                  <a:lnTo>
                    <a:pt x="421043" y="1185355"/>
                  </a:lnTo>
                  <a:lnTo>
                    <a:pt x="408143" y="1201245"/>
                  </a:lnTo>
                  <a:lnTo>
                    <a:pt x="408143" y="1204423"/>
                  </a:lnTo>
                  <a:lnTo>
                    <a:pt x="393631" y="1204423"/>
                  </a:lnTo>
                  <a:lnTo>
                    <a:pt x="393631" y="1188533"/>
                  </a:lnTo>
                  <a:lnTo>
                    <a:pt x="380732" y="1188533"/>
                  </a:lnTo>
                  <a:lnTo>
                    <a:pt x="380732" y="1131331"/>
                  </a:lnTo>
                  <a:lnTo>
                    <a:pt x="380732" y="1128153"/>
                  </a:lnTo>
                  <a:lnTo>
                    <a:pt x="374282" y="1128153"/>
                  </a:lnTo>
                  <a:lnTo>
                    <a:pt x="350096" y="912056"/>
                  </a:lnTo>
                  <a:lnTo>
                    <a:pt x="361383" y="912056"/>
                  </a:lnTo>
                  <a:lnTo>
                    <a:pt x="361383" y="853265"/>
                  </a:lnTo>
                  <a:lnTo>
                    <a:pt x="333972" y="853265"/>
                  </a:lnTo>
                  <a:lnTo>
                    <a:pt x="333972" y="912056"/>
                  </a:lnTo>
                  <a:lnTo>
                    <a:pt x="342034" y="912056"/>
                  </a:lnTo>
                  <a:lnTo>
                    <a:pt x="322685" y="1128153"/>
                  </a:lnTo>
                  <a:lnTo>
                    <a:pt x="311398" y="1128153"/>
                  </a:lnTo>
                  <a:lnTo>
                    <a:pt x="311398" y="1188533"/>
                  </a:lnTo>
                  <a:lnTo>
                    <a:pt x="300111" y="1188533"/>
                  </a:lnTo>
                  <a:lnTo>
                    <a:pt x="300111" y="1204423"/>
                  </a:lnTo>
                  <a:lnTo>
                    <a:pt x="275924" y="1204423"/>
                  </a:lnTo>
                  <a:lnTo>
                    <a:pt x="267862" y="1185355"/>
                  </a:lnTo>
                  <a:lnTo>
                    <a:pt x="267862" y="1093196"/>
                  </a:lnTo>
                  <a:lnTo>
                    <a:pt x="264637" y="1093196"/>
                  </a:lnTo>
                  <a:lnTo>
                    <a:pt x="264637" y="1088430"/>
                  </a:lnTo>
                  <a:lnTo>
                    <a:pt x="259800" y="1085252"/>
                  </a:lnTo>
                  <a:lnTo>
                    <a:pt x="259800" y="980381"/>
                  </a:lnTo>
                  <a:lnTo>
                    <a:pt x="259800" y="977203"/>
                  </a:lnTo>
                  <a:lnTo>
                    <a:pt x="256575" y="977203"/>
                  </a:lnTo>
                  <a:lnTo>
                    <a:pt x="256575" y="969259"/>
                  </a:lnTo>
                  <a:lnTo>
                    <a:pt x="253350" y="969259"/>
                  </a:lnTo>
                  <a:lnTo>
                    <a:pt x="237226" y="904112"/>
                  </a:lnTo>
                  <a:lnTo>
                    <a:pt x="240451" y="904112"/>
                  </a:lnTo>
                  <a:lnTo>
                    <a:pt x="240451" y="885044"/>
                  </a:lnTo>
                  <a:lnTo>
                    <a:pt x="237226" y="885044"/>
                  </a:lnTo>
                  <a:lnTo>
                    <a:pt x="237226" y="869155"/>
                  </a:lnTo>
                  <a:lnTo>
                    <a:pt x="225939" y="869155"/>
                  </a:lnTo>
                  <a:lnTo>
                    <a:pt x="217877" y="869155"/>
                  </a:lnTo>
                  <a:lnTo>
                    <a:pt x="217877" y="891400"/>
                  </a:lnTo>
                  <a:lnTo>
                    <a:pt x="221102" y="891400"/>
                  </a:lnTo>
                  <a:lnTo>
                    <a:pt x="206590" y="958136"/>
                  </a:lnTo>
                  <a:lnTo>
                    <a:pt x="185628" y="761106"/>
                  </a:lnTo>
                  <a:lnTo>
                    <a:pt x="198528" y="756339"/>
                  </a:lnTo>
                  <a:lnTo>
                    <a:pt x="198528" y="742039"/>
                  </a:lnTo>
                  <a:lnTo>
                    <a:pt x="193691" y="737272"/>
                  </a:lnTo>
                  <a:lnTo>
                    <a:pt x="185628" y="737272"/>
                  </a:lnTo>
                  <a:lnTo>
                    <a:pt x="174342" y="587911"/>
                  </a:lnTo>
                  <a:lnTo>
                    <a:pt x="182404" y="587911"/>
                  </a:lnTo>
                  <a:lnTo>
                    <a:pt x="182404" y="545009"/>
                  </a:lnTo>
                  <a:lnTo>
                    <a:pt x="182404" y="483040"/>
                  </a:lnTo>
                  <a:lnTo>
                    <a:pt x="146930" y="483040"/>
                  </a:lnTo>
                  <a:lnTo>
                    <a:pt x="146930" y="545009"/>
                  </a:lnTo>
                  <a:lnTo>
                    <a:pt x="146930" y="587911"/>
                  </a:lnTo>
                  <a:lnTo>
                    <a:pt x="154992" y="587911"/>
                  </a:lnTo>
                  <a:lnTo>
                    <a:pt x="143705" y="737272"/>
                  </a:lnTo>
                  <a:lnTo>
                    <a:pt x="132418" y="737272"/>
                  </a:lnTo>
                  <a:lnTo>
                    <a:pt x="132418" y="753162"/>
                  </a:lnTo>
                  <a:lnTo>
                    <a:pt x="132418" y="756339"/>
                  </a:lnTo>
                  <a:lnTo>
                    <a:pt x="138868" y="756339"/>
                  </a:lnTo>
                  <a:lnTo>
                    <a:pt x="119519" y="958136"/>
                  </a:lnTo>
                  <a:lnTo>
                    <a:pt x="108232" y="904112"/>
                  </a:lnTo>
                  <a:lnTo>
                    <a:pt x="108232" y="880277"/>
                  </a:lnTo>
                  <a:lnTo>
                    <a:pt x="100170" y="880277"/>
                  </a:lnTo>
                  <a:lnTo>
                    <a:pt x="100170" y="872333"/>
                  </a:lnTo>
                  <a:lnTo>
                    <a:pt x="92108" y="872333"/>
                  </a:lnTo>
                  <a:lnTo>
                    <a:pt x="84046" y="872333"/>
                  </a:lnTo>
                  <a:lnTo>
                    <a:pt x="84046" y="891400"/>
                  </a:lnTo>
                  <a:lnTo>
                    <a:pt x="88883" y="891400"/>
                  </a:lnTo>
                  <a:lnTo>
                    <a:pt x="69534" y="969259"/>
                  </a:lnTo>
                  <a:lnTo>
                    <a:pt x="64697" y="969259"/>
                  </a:lnTo>
                  <a:lnTo>
                    <a:pt x="61472" y="969259"/>
                  </a:lnTo>
                  <a:lnTo>
                    <a:pt x="61472" y="1085252"/>
                  </a:lnTo>
                  <a:lnTo>
                    <a:pt x="53410" y="1088430"/>
                  </a:lnTo>
                  <a:lnTo>
                    <a:pt x="53410" y="1112264"/>
                  </a:lnTo>
                  <a:lnTo>
                    <a:pt x="53410" y="1185355"/>
                  </a:lnTo>
                  <a:lnTo>
                    <a:pt x="42123" y="1201245"/>
                  </a:lnTo>
                  <a:lnTo>
                    <a:pt x="42123" y="1204423"/>
                  </a:lnTo>
                  <a:lnTo>
                    <a:pt x="17936" y="1204423"/>
                  </a:lnTo>
                  <a:lnTo>
                    <a:pt x="14711" y="1185355"/>
                  </a:lnTo>
                  <a:lnTo>
                    <a:pt x="14711" y="1174233"/>
                  </a:lnTo>
                  <a:lnTo>
                    <a:pt x="6649" y="1174233"/>
                  </a:lnTo>
                  <a:lnTo>
                    <a:pt x="6649" y="1185355"/>
                  </a:lnTo>
                  <a:lnTo>
                    <a:pt x="0" y="1303297"/>
                  </a:lnTo>
                  <a:lnTo>
                    <a:pt x="0" y="1895615"/>
                  </a:lnTo>
                  <a:lnTo>
                    <a:pt x="2047980" y="1895615"/>
                  </a:lnTo>
                  <a:lnTo>
                    <a:pt x="2047980" y="1328361"/>
                  </a:lnTo>
                  <a:lnTo>
                    <a:pt x="2041530" y="1328361"/>
                  </a:lnTo>
                  <a:lnTo>
                    <a:pt x="2041530" y="1301349"/>
                  </a:lnTo>
                  <a:lnTo>
                    <a:pt x="2036693" y="1301349"/>
                  </a:lnTo>
                  <a:lnTo>
                    <a:pt x="2033468" y="1301349"/>
                  </a:lnTo>
                  <a:lnTo>
                    <a:pt x="2033468" y="1328361"/>
                  </a:lnTo>
                  <a:lnTo>
                    <a:pt x="2014119" y="1328361"/>
                  </a:lnTo>
                  <a:lnTo>
                    <a:pt x="2014119" y="1309293"/>
                  </a:lnTo>
                  <a:lnTo>
                    <a:pt x="2006057" y="1304527"/>
                  </a:lnTo>
                  <a:lnTo>
                    <a:pt x="1994770" y="1304527"/>
                  </a:lnTo>
                  <a:lnTo>
                    <a:pt x="1994770" y="1282281"/>
                  </a:lnTo>
                  <a:lnTo>
                    <a:pt x="1989933" y="1282281"/>
                  </a:lnTo>
                  <a:lnTo>
                    <a:pt x="1986708" y="1282281"/>
                  </a:lnTo>
                  <a:lnTo>
                    <a:pt x="1986708" y="1304527"/>
                  </a:lnTo>
                  <a:lnTo>
                    <a:pt x="1954459" y="1304527"/>
                  </a:lnTo>
                  <a:lnTo>
                    <a:pt x="1959297" y="1115442"/>
                  </a:lnTo>
                  <a:lnTo>
                    <a:pt x="1931886" y="1112264"/>
                  </a:lnTo>
                  <a:lnTo>
                    <a:pt x="1893187" y="1112264"/>
                  </a:lnTo>
                  <a:lnTo>
                    <a:pt x="1880288" y="1104319"/>
                  </a:lnTo>
                  <a:lnTo>
                    <a:pt x="1877063" y="1104319"/>
                  </a:lnTo>
                  <a:lnTo>
                    <a:pt x="1869001" y="1101141"/>
                  </a:lnTo>
                  <a:lnTo>
                    <a:pt x="1869001" y="1093196"/>
                  </a:lnTo>
                  <a:lnTo>
                    <a:pt x="1849652" y="1088430"/>
                  </a:lnTo>
                  <a:lnTo>
                    <a:pt x="1841590" y="1088430"/>
                  </a:lnTo>
                  <a:lnTo>
                    <a:pt x="1825465" y="1061417"/>
                  </a:lnTo>
                  <a:lnTo>
                    <a:pt x="1802891" y="1034405"/>
                  </a:lnTo>
                  <a:lnTo>
                    <a:pt x="1778705" y="1015338"/>
                  </a:lnTo>
                  <a:lnTo>
                    <a:pt x="1748069" y="999449"/>
                  </a:lnTo>
                  <a:lnTo>
                    <a:pt x="1717433" y="993093"/>
                  </a:lnTo>
                  <a:lnTo>
                    <a:pt x="1717433" y="950191"/>
                  </a:lnTo>
                  <a:lnTo>
                    <a:pt x="1720658" y="950191"/>
                  </a:lnTo>
                  <a:lnTo>
                    <a:pt x="1720658" y="945424"/>
                  </a:lnTo>
                  <a:lnTo>
                    <a:pt x="1720658" y="942246"/>
                  </a:lnTo>
                  <a:lnTo>
                    <a:pt x="1717433" y="942246"/>
                  </a:lnTo>
                  <a:lnTo>
                    <a:pt x="1712596" y="934302"/>
                  </a:lnTo>
                  <a:lnTo>
                    <a:pt x="1709371" y="931124"/>
                  </a:lnTo>
                  <a:lnTo>
                    <a:pt x="1701309" y="926357"/>
                  </a:lnTo>
                  <a:lnTo>
                    <a:pt x="1698084" y="923179"/>
                  </a:lnTo>
                  <a:lnTo>
                    <a:pt x="1690022" y="923179"/>
                  </a:lnTo>
                  <a:lnTo>
                    <a:pt x="1690022" y="899345"/>
                  </a:lnTo>
                  <a:lnTo>
                    <a:pt x="1685184" y="899345"/>
                  </a:lnTo>
                  <a:lnTo>
                    <a:pt x="1677122" y="899345"/>
                  </a:lnTo>
                  <a:lnTo>
                    <a:pt x="1677122" y="923179"/>
                  </a:lnTo>
                  <a:lnTo>
                    <a:pt x="1673897" y="923179"/>
                  </a:lnTo>
                  <a:lnTo>
                    <a:pt x="1665835" y="926357"/>
                  </a:lnTo>
                  <a:lnTo>
                    <a:pt x="1662610" y="931124"/>
                  </a:lnTo>
                  <a:lnTo>
                    <a:pt x="1657773" y="934302"/>
                  </a:lnTo>
                  <a:lnTo>
                    <a:pt x="1654548" y="942246"/>
                  </a:lnTo>
                  <a:lnTo>
                    <a:pt x="1649711" y="942246"/>
                  </a:lnTo>
                  <a:lnTo>
                    <a:pt x="1649711" y="945424"/>
                  </a:lnTo>
                  <a:lnTo>
                    <a:pt x="1649711" y="950191"/>
                  </a:lnTo>
                  <a:lnTo>
                    <a:pt x="1654548" y="950191"/>
                  </a:lnTo>
                  <a:lnTo>
                    <a:pt x="1654548" y="993093"/>
                  </a:lnTo>
                  <a:lnTo>
                    <a:pt x="1622300" y="999449"/>
                  </a:lnTo>
                  <a:lnTo>
                    <a:pt x="1591664" y="1015338"/>
                  </a:lnTo>
                  <a:lnTo>
                    <a:pt x="1564252" y="1034405"/>
                  </a:lnTo>
                  <a:lnTo>
                    <a:pt x="1541679" y="1061417"/>
                  </a:lnTo>
                  <a:lnTo>
                    <a:pt x="1528779" y="1088430"/>
                  </a:lnTo>
                  <a:lnTo>
                    <a:pt x="1517492" y="1088430"/>
                  </a:lnTo>
                  <a:lnTo>
                    <a:pt x="1498143" y="1093196"/>
                  </a:lnTo>
                  <a:lnTo>
                    <a:pt x="1498143" y="1101141"/>
                  </a:lnTo>
                  <a:lnTo>
                    <a:pt x="1494918" y="1104319"/>
                  </a:lnTo>
                  <a:lnTo>
                    <a:pt x="1478794" y="1104319"/>
                  </a:lnTo>
                  <a:lnTo>
                    <a:pt x="1478794" y="1107497"/>
                  </a:lnTo>
                  <a:lnTo>
                    <a:pt x="1473957" y="1112264"/>
                  </a:lnTo>
                  <a:lnTo>
                    <a:pt x="1432034" y="1112264"/>
                  </a:lnTo>
                  <a:lnTo>
                    <a:pt x="1407847" y="1115442"/>
                  </a:lnTo>
                  <a:lnTo>
                    <a:pt x="1412684" y="1309293"/>
                  </a:lnTo>
                  <a:lnTo>
                    <a:pt x="1385273" y="1309293"/>
                  </a:lnTo>
                  <a:lnTo>
                    <a:pt x="1385273" y="1282281"/>
                  </a:lnTo>
                  <a:lnTo>
                    <a:pt x="1380436" y="1282281"/>
                  </a:lnTo>
                  <a:lnTo>
                    <a:pt x="1377211" y="1282281"/>
                  </a:lnTo>
                  <a:lnTo>
                    <a:pt x="1377211" y="1309293"/>
                  </a:lnTo>
                  <a:lnTo>
                    <a:pt x="1365924" y="1309293"/>
                  </a:lnTo>
                  <a:lnTo>
                    <a:pt x="1357862" y="1312471"/>
                  </a:lnTo>
                  <a:lnTo>
                    <a:pt x="1357862" y="1331539"/>
                  </a:lnTo>
                  <a:lnTo>
                    <a:pt x="1333676" y="1331539"/>
                  </a:lnTo>
                  <a:lnTo>
                    <a:pt x="1330451" y="1301349"/>
                  </a:lnTo>
                  <a:lnTo>
                    <a:pt x="1325613" y="1301349"/>
                  </a:lnTo>
                  <a:lnTo>
                    <a:pt x="1322389" y="1301349"/>
                  </a:lnTo>
                  <a:lnTo>
                    <a:pt x="1322389" y="1331539"/>
                  </a:lnTo>
                  <a:lnTo>
                    <a:pt x="1306264" y="1331539"/>
                  </a:lnTo>
                  <a:lnTo>
                    <a:pt x="1299815" y="1336305"/>
                  </a:lnTo>
                  <a:lnTo>
                    <a:pt x="1291753" y="1336305"/>
                  </a:lnTo>
                  <a:lnTo>
                    <a:pt x="1294977" y="143006"/>
                  </a:lnTo>
                  <a:lnTo>
                    <a:pt x="1248217" y="50847"/>
                  </a:lnTo>
                  <a:lnTo>
                    <a:pt x="1198232" y="5084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  <p:grpSp>
        <p:nvGrpSpPr>
          <p:cNvPr id="5" name="Group 3"/>
          <p:cNvGrpSpPr/>
          <p:nvPr userDrawn="1"/>
        </p:nvGrpSpPr>
        <p:grpSpPr bwMode="auto">
          <a:xfrm>
            <a:off x="1588" y="4121150"/>
            <a:ext cx="12190412" cy="2747963"/>
            <a:chOff x="1184" y="4120681"/>
            <a:chExt cx="12190816" cy="2747947"/>
          </a:xfrm>
        </p:grpSpPr>
        <p:sp>
          <p:nvSpPr>
            <p:cNvPr id="6" name="Freeform 13"/>
            <p:cNvSpPr/>
            <p:nvPr/>
          </p:nvSpPr>
          <p:spPr bwMode="auto">
            <a:xfrm>
              <a:off x="10161521" y="5374799"/>
              <a:ext cx="2030479" cy="1482716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8105640" y="4968401"/>
              <a:ext cx="2055881" cy="1897052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" name="Freeform 16"/>
            <p:cNvSpPr/>
            <p:nvPr/>
          </p:nvSpPr>
          <p:spPr bwMode="auto">
            <a:xfrm>
              <a:off x="6056110" y="4608041"/>
              <a:ext cx="2049530" cy="2260587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" name="Freeform 17"/>
            <p:cNvSpPr/>
            <p:nvPr/>
          </p:nvSpPr>
          <p:spPr bwMode="auto">
            <a:xfrm flipH="1">
              <a:off x="1184" y="4120681"/>
              <a:ext cx="2043180" cy="2744772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" name="Freeform 18"/>
            <p:cNvSpPr>
              <a:spLocks noEditPoints="1"/>
            </p:cNvSpPr>
            <p:nvPr/>
          </p:nvSpPr>
          <p:spPr bwMode="auto">
            <a:xfrm flipH="1">
              <a:off x="4100245" y="4212755"/>
              <a:ext cx="1955865" cy="265587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" name="Freeform 15"/>
            <p:cNvSpPr/>
            <p:nvPr/>
          </p:nvSpPr>
          <p:spPr bwMode="auto">
            <a:xfrm flipH="1">
              <a:off x="2045952" y="4973164"/>
              <a:ext cx="2054293" cy="1895464"/>
            </a:xfrm>
            <a:custGeom>
              <a:avLst/>
              <a:gdLst>
                <a:gd name="connsiteX0" fmla="*/ 0 w 2047980"/>
                <a:gd name="connsiteY0" fmla="*/ 485126 h 1895615"/>
                <a:gd name="connsiteX1" fmla="*/ 0 w 2047980"/>
                <a:gd name="connsiteY1" fmla="*/ 907963 h 1895615"/>
                <a:gd name="connsiteX2" fmla="*/ 3424 w 2047980"/>
                <a:gd name="connsiteY2" fmla="*/ 579966 h 1895615"/>
                <a:gd name="connsiteX3" fmla="*/ 6649 w 2047980"/>
                <a:gd name="connsiteY3" fmla="*/ 486218 h 1895615"/>
                <a:gd name="connsiteX4" fmla="*/ 1170821 w 2047980"/>
                <a:gd name="connsiteY4" fmla="*/ 0 h 1895615"/>
                <a:gd name="connsiteX5" fmla="*/ 806412 w 2047980"/>
                <a:gd name="connsiteY5" fmla="*/ 0 h 1895615"/>
                <a:gd name="connsiteX6" fmla="*/ 806412 w 2047980"/>
                <a:gd name="connsiteY6" fmla="*/ 50847 h 1895615"/>
                <a:gd name="connsiteX7" fmla="*/ 709667 w 2047980"/>
                <a:gd name="connsiteY7" fmla="*/ 50847 h 1895615"/>
                <a:gd name="connsiteX8" fmla="*/ 704830 w 2047980"/>
                <a:gd name="connsiteY8" fmla="*/ 1358551 h 1895615"/>
                <a:gd name="connsiteX9" fmla="*/ 693543 w 2047980"/>
                <a:gd name="connsiteY9" fmla="*/ 1347428 h 1895615"/>
                <a:gd name="connsiteX10" fmla="*/ 693543 w 2047980"/>
                <a:gd name="connsiteY10" fmla="*/ 1328361 h 1895615"/>
                <a:gd name="connsiteX11" fmla="*/ 690318 w 2047980"/>
                <a:gd name="connsiteY11" fmla="*/ 1185355 h 1895615"/>
                <a:gd name="connsiteX12" fmla="*/ 690318 w 2047980"/>
                <a:gd name="connsiteY12" fmla="*/ 1174233 h 1895615"/>
                <a:gd name="connsiteX13" fmla="*/ 682256 w 2047980"/>
                <a:gd name="connsiteY13" fmla="*/ 1174233 h 1895615"/>
                <a:gd name="connsiteX14" fmla="*/ 679031 w 2047980"/>
                <a:gd name="connsiteY14" fmla="*/ 1174233 h 1895615"/>
                <a:gd name="connsiteX15" fmla="*/ 679031 w 2047980"/>
                <a:gd name="connsiteY15" fmla="*/ 1185355 h 1895615"/>
                <a:gd name="connsiteX16" fmla="*/ 679031 w 2047980"/>
                <a:gd name="connsiteY16" fmla="*/ 1204423 h 1895615"/>
                <a:gd name="connsiteX17" fmla="*/ 638720 w 2047980"/>
                <a:gd name="connsiteY17" fmla="*/ 1204423 h 1895615"/>
                <a:gd name="connsiteX18" fmla="*/ 638720 w 2047980"/>
                <a:gd name="connsiteY18" fmla="*/ 1201245 h 1895615"/>
                <a:gd name="connsiteX19" fmla="*/ 630658 w 2047980"/>
                <a:gd name="connsiteY19" fmla="*/ 1185355 h 1895615"/>
                <a:gd name="connsiteX20" fmla="*/ 630658 w 2047980"/>
                <a:gd name="connsiteY20" fmla="*/ 1101141 h 1895615"/>
                <a:gd name="connsiteX21" fmla="*/ 619371 w 2047980"/>
                <a:gd name="connsiteY21" fmla="*/ 1074129 h 1895615"/>
                <a:gd name="connsiteX22" fmla="*/ 619371 w 2047980"/>
                <a:gd name="connsiteY22" fmla="*/ 988326 h 1895615"/>
                <a:gd name="connsiteX23" fmla="*/ 596797 w 2047980"/>
                <a:gd name="connsiteY23" fmla="*/ 891400 h 1895615"/>
                <a:gd name="connsiteX24" fmla="*/ 600022 w 2047980"/>
                <a:gd name="connsiteY24" fmla="*/ 891400 h 1895615"/>
                <a:gd name="connsiteX25" fmla="*/ 600022 w 2047980"/>
                <a:gd name="connsiteY25" fmla="*/ 869155 h 1895615"/>
                <a:gd name="connsiteX26" fmla="*/ 591960 w 2047980"/>
                <a:gd name="connsiteY26" fmla="*/ 869155 h 1895615"/>
                <a:gd name="connsiteX27" fmla="*/ 580673 w 2047980"/>
                <a:gd name="connsiteY27" fmla="*/ 869155 h 1895615"/>
                <a:gd name="connsiteX28" fmla="*/ 580673 w 2047980"/>
                <a:gd name="connsiteY28" fmla="*/ 880277 h 1895615"/>
                <a:gd name="connsiteX29" fmla="*/ 577448 w 2047980"/>
                <a:gd name="connsiteY29" fmla="*/ 880277 h 1895615"/>
                <a:gd name="connsiteX30" fmla="*/ 577448 w 2047980"/>
                <a:gd name="connsiteY30" fmla="*/ 904112 h 1895615"/>
                <a:gd name="connsiteX31" fmla="*/ 580673 w 2047980"/>
                <a:gd name="connsiteY31" fmla="*/ 904112 h 1895615"/>
                <a:gd name="connsiteX32" fmla="*/ 564549 w 2047980"/>
                <a:gd name="connsiteY32" fmla="*/ 969259 h 1895615"/>
                <a:gd name="connsiteX33" fmla="*/ 545199 w 2047980"/>
                <a:gd name="connsiteY33" fmla="*/ 764284 h 1895615"/>
                <a:gd name="connsiteX34" fmla="*/ 553262 w 2047980"/>
                <a:gd name="connsiteY34" fmla="*/ 764284 h 1895615"/>
                <a:gd name="connsiteX35" fmla="*/ 553262 w 2047980"/>
                <a:gd name="connsiteY35" fmla="*/ 761106 h 1895615"/>
                <a:gd name="connsiteX36" fmla="*/ 553262 w 2047980"/>
                <a:gd name="connsiteY36" fmla="*/ 745217 h 1895615"/>
                <a:gd name="connsiteX37" fmla="*/ 541975 w 2047980"/>
                <a:gd name="connsiteY37" fmla="*/ 745217 h 1895615"/>
                <a:gd name="connsiteX38" fmla="*/ 530688 w 2047980"/>
                <a:gd name="connsiteY38" fmla="*/ 591089 h 1895615"/>
                <a:gd name="connsiteX39" fmla="*/ 537137 w 2047980"/>
                <a:gd name="connsiteY39" fmla="*/ 591089 h 1895615"/>
                <a:gd name="connsiteX40" fmla="*/ 537137 w 2047980"/>
                <a:gd name="connsiteY40" fmla="*/ 552954 h 1895615"/>
                <a:gd name="connsiteX41" fmla="*/ 537137 w 2047980"/>
                <a:gd name="connsiteY41" fmla="*/ 490985 h 1895615"/>
                <a:gd name="connsiteX42" fmla="*/ 503276 w 2047980"/>
                <a:gd name="connsiteY42" fmla="*/ 490985 h 1895615"/>
                <a:gd name="connsiteX43" fmla="*/ 503276 w 2047980"/>
                <a:gd name="connsiteY43" fmla="*/ 552954 h 1895615"/>
                <a:gd name="connsiteX44" fmla="*/ 503276 w 2047980"/>
                <a:gd name="connsiteY44" fmla="*/ 591089 h 1895615"/>
                <a:gd name="connsiteX45" fmla="*/ 509726 w 2047980"/>
                <a:gd name="connsiteY45" fmla="*/ 591089 h 1895615"/>
                <a:gd name="connsiteX46" fmla="*/ 509726 w 2047980"/>
                <a:gd name="connsiteY46" fmla="*/ 594267 h 1895615"/>
                <a:gd name="connsiteX47" fmla="*/ 498439 w 2047980"/>
                <a:gd name="connsiteY47" fmla="*/ 745217 h 1895615"/>
                <a:gd name="connsiteX48" fmla="*/ 490377 w 2047980"/>
                <a:gd name="connsiteY48" fmla="*/ 745217 h 1895615"/>
                <a:gd name="connsiteX49" fmla="*/ 490377 w 2047980"/>
                <a:gd name="connsiteY49" fmla="*/ 749984 h 1895615"/>
                <a:gd name="connsiteX50" fmla="*/ 490377 w 2047980"/>
                <a:gd name="connsiteY50" fmla="*/ 761106 h 1895615"/>
                <a:gd name="connsiteX51" fmla="*/ 490377 w 2047980"/>
                <a:gd name="connsiteY51" fmla="*/ 764284 h 1895615"/>
                <a:gd name="connsiteX52" fmla="*/ 498439 w 2047980"/>
                <a:gd name="connsiteY52" fmla="*/ 764284 h 1895615"/>
                <a:gd name="connsiteX53" fmla="*/ 479090 w 2047980"/>
                <a:gd name="connsiteY53" fmla="*/ 969259 h 1895615"/>
                <a:gd name="connsiteX54" fmla="*/ 462966 w 2047980"/>
                <a:gd name="connsiteY54" fmla="*/ 899345 h 1895615"/>
                <a:gd name="connsiteX55" fmla="*/ 462966 w 2047980"/>
                <a:gd name="connsiteY55" fmla="*/ 891400 h 1895615"/>
                <a:gd name="connsiteX56" fmla="*/ 467803 w 2047980"/>
                <a:gd name="connsiteY56" fmla="*/ 891400 h 1895615"/>
                <a:gd name="connsiteX57" fmla="*/ 467803 w 2047980"/>
                <a:gd name="connsiteY57" fmla="*/ 869155 h 1895615"/>
                <a:gd name="connsiteX58" fmla="*/ 454904 w 2047980"/>
                <a:gd name="connsiteY58" fmla="*/ 869155 h 1895615"/>
                <a:gd name="connsiteX59" fmla="*/ 448454 w 2047980"/>
                <a:gd name="connsiteY59" fmla="*/ 869155 h 1895615"/>
                <a:gd name="connsiteX60" fmla="*/ 448454 w 2047980"/>
                <a:gd name="connsiteY60" fmla="*/ 880277 h 1895615"/>
                <a:gd name="connsiteX61" fmla="*/ 448454 w 2047980"/>
                <a:gd name="connsiteY61" fmla="*/ 904112 h 1895615"/>
                <a:gd name="connsiteX62" fmla="*/ 451679 w 2047980"/>
                <a:gd name="connsiteY62" fmla="*/ 904112 h 1895615"/>
                <a:gd name="connsiteX63" fmla="*/ 432330 w 2047980"/>
                <a:gd name="connsiteY63" fmla="*/ 988326 h 1895615"/>
                <a:gd name="connsiteX64" fmla="*/ 429105 w 2047980"/>
                <a:gd name="connsiteY64" fmla="*/ 996271 h 1895615"/>
                <a:gd name="connsiteX65" fmla="*/ 429105 w 2047980"/>
                <a:gd name="connsiteY65" fmla="*/ 1074129 h 1895615"/>
                <a:gd name="connsiteX66" fmla="*/ 421043 w 2047980"/>
                <a:gd name="connsiteY66" fmla="*/ 1101141 h 1895615"/>
                <a:gd name="connsiteX67" fmla="*/ 421043 w 2047980"/>
                <a:gd name="connsiteY67" fmla="*/ 1104319 h 1895615"/>
                <a:gd name="connsiteX68" fmla="*/ 421043 w 2047980"/>
                <a:gd name="connsiteY68" fmla="*/ 1185355 h 1895615"/>
                <a:gd name="connsiteX69" fmla="*/ 408143 w 2047980"/>
                <a:gd name="connsiteY69" fmla="*/ 1201245 h 1895615"/>
                <a:gd name="connsiteX70" fmla="*/ 408143 w 2047980"/>
                <a:gd name="connsiteY70" fmla="*/ 1204423 h 1895615"/>
                <a:gd name="connsiteX71" fmla="*/ 393631 w 2047980"/>
                <a:gd name="connsiteY71" fmla="*/ 1204423 h 1895615"/>
                <a:gd name="connsiteX72" fmla="*/ 393631 w 2047980"/>
                <a:gd name="connsiteY72" fmla="*/ 1188533 h 1895615"/>
                <a:gd name="connsiteX73" fmla="*/ 380732 w 2047980"/>
                <a:gd name="connsiteY73" fmla="*/ 1188533 h 1895615"/>
                <a:gd name="connsiteX74" fmla="*/ 380732 w 2047980"/>
                <a:gd name="connsiteY74" fmla="*/ 1131331 h 1895615"/>
                <a:gd name="connsiteX75" fmla="*/ 380732 w 2047980"/>
                <a:gd name="connsiteY75" fmla="*/ 1128153 h 1895615"/>
                <a:gd name="connsiteX76" fmla="*/ 374282 w 2047980"/>
                <a:gd name="connsiteY76" fmla="*/ 1128153 h 1895615"/>
                <a:gd name="connsiteX77" fmla="*/ 350096 w 2047980"/>
                <a:gd name="connsiteY77" fmla="*/ 912056 h 1895615"/>
                <a:gd name="connsiteX78" fmla="*/ 361383 w 2047980"/>
                <a:gd name="connsiteY78" fmla="*/ 912056 h 1895615"/>
                <a:gd name="connsiteX79" fmla="*/ 361383 w 2047980"/>
                <a:gd name="connsiteY79" fmla="*/ 853265 h 1895615"/>
                <a:gd name="connsiteX80" fmla="*/ 333972 w 2047980"/>
                <a:gd name="connsiteY80" fmla="*/ 853265 h 1895615"/>
                <a:gd name="connsiteX81" fmla="*/ 333972 w 2047980"/>
                <a:gd name="connsiteY81" fmla="*/ 912056 h 1895615"/>
                <a:gd name="connsiteX82" fmla="*/ 342034 w 2047980"/>
                <a:gd name="connsiteY82" fmla="*/ 912056 h 1895615"/>
                <a:gd name="connsiteX83" fmla="*/ 322685 w 2047980"/>
                <a:gd name="connsiteY83" fmla="*/ 1128153 h 1895615"/>
                <a:gd name="connsiteX84" fmla="*/ 311398 w 2047980"/>
                <a:gd name="connsiteY84" fmla="*/ 1128153 h 1895615"/>
                <a:gd name="connsiteX85" fmla="*/ 311398 w 2047980"/>
                <a:gd name="connsiteY85" fmla="*/ 1188533 h 1895615"/>
                <a:gd name="connsiteX86" fmla="*/ 300111 w 2047980"/>
                <a:gd name="connsiteY86" fmla="*/ 1188533 h 1895615"/>
                <a:gd name="connsiteX87" fmla="*/ 300111 w 2047980"/>
                <a:gd name="connsiteY87" fmla="*/ 1204423 h 1895615"/>
                <a:gd name="connsiteX88" fmla="*/ 275924 w 2047980"/>
                <a:gd name="connsiteY88" fmla="*/ 1204423 h 1895615"/>
                <a:gd name="connsiteX89" fmla="*/ 267862 w 2047980"/>
                <a:gd name="connsiteY89" fmla="*/ 1185355 h 1895615"/>
                <a:gd name="connsiteX90" fmla="*/ 267862 w 2047980"/>
                <a:gd name="connsiteY90" fmla="*/ 1093196 h 1895615"/>
                <a:gd name="connsiteX91" fmla="*/ 264637 w 2047980"/>
                <a:gd name="connsiteY91" fmla="*/ 1093196 h 1895615"/>
                <a:gd name="connsiteX92" fmla="*/ 264637 w 2047980"/>
                <a:gd name="connsiteY92" fmla="*/ 1088430 h 1895615"/>
                <a:gd name="connsiteX93" fmla="*/ 259800 w 2047980"/>
                <a:gd name="connsiteY93" fmla="*/ 1085252 h 1895615"/>
                <a:gd name="connsiteX94" fmla="*/ 259800 w 2047980"/>
                <a:gd name="connsiteY94" fmla="*/ 980381 h 1895615"/>
                <a:gd name="connsiteX95" fmla="*/ 259800 w 2047980"/>
                <a:gd name="connsiteY95" fmla="*/ 977203 h 1895615"/>
                <a:gd name="connsiteX96" fmla="*/ 256575 w 2047980"/>
                <a:gd name="connsiteY96" fmla="*/ 977203 h 1895615"/>
                <a:gd name="connsiteX97" fmla="*/ 256575 w 2047980"/>
                <a:gd name="connsiteY97" fmla="*/ 969259 h 1895615"/>
                <a:gd name="connsiteX98" fmla="*/ 253350 w 2047980"/>
                <a:gd name="connsiteY98" fmla="*/ 969259 h 1895615"/>
                <a:gd name="connsiteX99" fmla="*/ 237226 w 2047980"/>
                <a:gd name="connsiteY99" fmla="*/ 904112 h 1895615"/>
                <a:gd name="connsiteX100" fmla="*/ 240451 w 2047980"/>
                <a:gd name="connsiteY100" fmla="*/ 904112 h 1895615"/>
                <a:gd name="connsiteX101" fmla="*/ 240451 w 2047980"/>
                <a:gd name="connsiteY101" fmla="*/ 885044 h 1895615"/>
                <a:gd name="connsiteX102" fmla="*/ 237226 w 2047980"/>
                <a:gd name="connsiteY102" fmla="*/ 885044 h 1895615"/>
                <a:gd name="connsiteX103" fmla="*/ 237226 w 2047980"/>
                <a:gd name="connsiteY103" fmla="*/ 869155 h 1895615"/>
                <a:gd name="connsiteX104" fmla="*/ 225939 w 2047980"/>
                <a:gd name="connsiteY104" fmla="*/ 869155 h 1895615"/>
                <a:gd name="connsiteX105" fmla="*/ 217877 w 2047980"/>
                <a:gd name="connsiteY105" fmla="*/ 869155 h 1895615"/>
                <a:gd name="connsiteX106" fmla="*/ 217877 w 2047980"/>
                <a:gd name="connsiteY106" fmla="*/ 891400 h 1895615"/>
                <a:gd name="connsiteX107" fmla="*/ 221102 w 2047980"/>
                <a:gd name="connsiteY107" fmla="*/ 891400 h 1895615"/>
                <a:gd name="connsiteX108" fmla="*/ 206590 w 2047980"/>
                <a:gd name="connsiteY108" fmla="*/ 958136 h 1895615"/>
                <a:gd name="connsiteX109" fmla="*/ 185628 w 2047980"/>
                <a:gd name="connsiteY109" fmla="*/ 761106 h 1895615"/>
                <a:gd name="connsiteX110" fmla="*/ 198528 w 2047980"/>
                <a:gd name="connsiteY110" fmla="*/ 756339 h 1895615"/>
                <a:gd name="connsiteX111" fmla="*/ 198528 w 2047980"/>
                <a:gd name="connsiteY111" fmla="*/ 742039 h 1895615"/>
                <a:gd name="connsiteX112" fmla="*/ 193691 w 2047980"/>
                <a:gd name="connsiteY112" fmla="*/ 737272 h 1895615"/>
                <a:gd name="connsiteX113" fmla="*/ 185628 w 2047980"/>
                <a:gd name="connsiteY113" fmla="*/ 737272 h 1895615"/>
                <a:gd name="connsiteX114" fmla="*/ 174342 w 2047980"/>
                <a:gd name="connsiteY114" fmla="*/ 587911 h 1895615"/>
                <a:gd name="connsiteX115" fmla="*/ 182404 w 2047980"/>
                <a:gd name="connsiteY115" fmla="*/ 587911 h 1895615"/>
                <a:gd name="connsiteX116" fmla="*/ 182404 w 2047980"/>
                <a:gd name="connsiteY116" fmla="*/ 545009 h 1895615"/>
                <a:gd name="connsiteX117" fmla="*/ 182404 w 2047980"/>
                <a:gd name="connsiteY117" fmla="*/ 483040 h 1895615"/>
                <a:gd name="connsiteX118" fmla="*/ 146930 w 2047980"/>
                <a:gd name="connsiteY118" fmla="*/ 483040 h 1895615"/>
                <a:gd name="connsiteX119" fmla="*/ 146930 w 2047980"/>
                <a:gd name="connsiteY119" fmla="*/ 545009 h 1895615"/>
                <a:gd name="connsiteX120" fmla="*/ 146930 w 2047980"/>
                <a:gd name="connsiteY120" fmla="*/ 587911 h 1895615"/>
                <a:gd name="connsiteX121" fmla="*/ 154992 w 2047980"/>
                <a:gd name="connsiteY121" fmla="*/ 587911 h 1895615"/>
                <a:gd name="connsiteX122" fmla="*/ 143705 w 2047980"/>
                <a:gd name="connsiteY122" fmla="*/ 737272 h 1895615"/>
                <a:gd name="connsiteX123" fmla="*/ 132418 w 2047980"/>
                <a:gd name="connsiteY123" fmla="*/ 737272 h 1895615"/>
                <a:gd name="connsiteX124" fmla="*/ 132418 w 2047980"/>
                <a:gd name="connsiteY124" fmla="*/ 753162 h 1895615"/>
                <a:gd name="connsiteX125" fmla="*/ 132418 w 2047980"/>
                <a:gd name="connsiteY125" fmla="*/ 756339 h 1895615"/>
                <a:gd name="connsiteX126" fmla="*/ 138868 w 2047980"/>
                <a:gd name="connsiteY126" fmla="*/ 756339 h 1895615"/>
                <a:gd name="connsiteX127" fmla="*/ 119519 w 2047980"/>
                <a:gd name="connsiteY127" fmla="*/ 958136 h 1895615"/>
                <a:gd name="connsiteX128" fmla="*/ 108232 w 2047980"/>
                <a:gd name="connsiteY128" fmla="*/ 904112 h 1895615"/>
                <a:gd name="connsiteX129" fmla="*/ 108232 w 2047980"/>
                <a:gd name="connsiteY129" fmla="*/ 880277 h 1895615"/>
                <a:gd name="connsiteX130" fmla="*/ 100170 w 2047980"/>
                <a:gd name="connsiteY130" fmla="*/ 880277 h 1895615"/>
                <a:gd name="connsiteX131" fmla="*/ 100170 w 2047980"/>
                <a:gd name="connsiteY131" fmla="*/ 872333 h 1895615"/>
                <a:gd name="connsiteX132" fmla="*/ 92108 w 2047980"/>
                <a:gd name="connsiteY132" fmla="*/ 872333 h 1895615"/>
                <a:gd name="connsiteX133" fmla="*/ 84046 w 2047980"/>
                <a:gd name="connsiteY133" fmla="*/ 872333 h 1895615"/>
                <a:gd name="connsiteX134" fmla="*/ 84046 w 2047980"/>
                <a:gd name="connsiteY134" fmla="*/ 891400 h 1895615"/>
                <a:gd name="connsiteX135" fmla="*/ 88883 w 2047980"/>
                <a:gd name="connsiteY135" fmla="*/ 891400 h 1895615"/>
                <a:gd name="connsiteX136" fmla="*/ 69534 w 2047980"/>
                <a:gd name="connsiteY136" fmla="*/ 969259 h 1895615"/>
                <a:gd name="connsiteX137" fmla="*/ 64697 w 2047980"/>
                <a:gd name="connsiteY137" fmla="*/ 969259 h 1895615"/>
                <a:gd name="connsiteX138" fmla="*/ 61472 w 2047980"/>
                <a:gd name="connsiteY138" fmla="*/ 969259 h 1895615"/>
                <a:gd name="connsiteX139" fmla="*/ 61472 w 2047980"/>
                <a:gd name="connsiteY139" fmla="*/ 1085252 h 1895615"/>
                <a:gd name="connsiteX140" fmla="*/ 53410 w 2047980"/>
                <a:gd name="connsiteY140" fmla="*/ 1088430 h 1895615"/>
                <a:gd name="connsiteX141" fmla="*/ 53410 w 2047980"/>
                <a:gd name="connsiteY141" fmla="*/ 1112264 h 1895615"/>
                <a:gd name="connsiteX142" fmla="*/ 53410 w 2047980"/>
                <a:gd name="connsiteY142" fmla="*/ 1185355 h 1895615"/>
                <a:gd name="connsiteX143" fmla="*/ 42123 w 2047980"/>
                <a:gd name="connsiteY143" fmla="*/ 1201245 h 1895615"/>
                <a:gd name="connsiteX144" fmla="*/ 42123 w 2047980"/>
                <a:gd name="connsiteY144" fmla="*/ 1204423 h 1895615"/>
                <a:gd name="connsiteX145" fmla="*/ 17936 w 2047980"/>
                <a:gd name="connsiteY145" fmla="*/ 1204423 h 1895615"/>
                <a:gd name="connsiteX146" fmla="*/ 14711 w 2047980"/>
                <a:gd name="connsiteY146" fmla="*/ 1185355 h 1895615"/>
                <a:gd name="connsiteX147" fmla="*/ 14711 w 2047980"/>
                <a:gd name="connsiteY147" fmla="*/ 1174233 h 1895615"/>
                <a:gd name="connsiteX148" fmla="*/ 6649 w 2047980"/>
                <a:gd name="connsiteY148" fmla="*/ 1174233 h 1895615"/>
                <a:gd name="connsiteX149" fmla="*/ 6649 w 2047980"/>
                <a:gd name="connsiteY149" fmla="*/ 1185355 h 1895615"/>
                <a:gd name="connsiteX150" fmla="*/ 0 w 2047980"/>
                <a:gd name="connsiteY150" fmla="*/ 1303297 h 1895615"/>
                <a:gd name="connsiteX151" fmla="*/ 0 w 2047980"/>
                <a:gd name="connsiteY151" fmla="*/ 1895615 h 1895615"/>
                <a:gd name="connsiteX152" fmla="*/ 2047980 w 2047980"/>
                <a:gd name="connsiteY152" fmla="*/ 1895615 h 1895615"/>
                <a:gd name="connsiteX153" fmla="*/ 2047980 w 2047980"/>
                <a:gd name="connsiteY153" fmla="*/ 1328361 h 1895615"/>
                <a:gd name="connsiteX154" fmla="*/ 2041530 w 2047980"/>
                <a:gd name="connsiteY154" fmla="*/ 1328361 h 1895615"/>
                <a:gd name="connsiteX155" fmla="*/ 2041530 w 2047980"/>
                <a:gd name="connsiteY155" fmla="*/ 1301349 h 1895615"/>
                <a:gd name="connsiteX156" fmla="*/ 2036693 w 2047980"/>
                <a:gd name="connsiteY156" fmla="*/ 1301349 h 1895615"/>
                <a:gd name="connsiteX157" fmla="*/ 2033468 w 2047980"/>
                <a:gd name="connsiteY157" fmla="*/ 1301349 h 1895615"/>
                <a:gd name="connsiteX158" fmla="*/ 2033468 w 2047980"/>
                <a:gd name="connsiteY158" fmla="*/ 1328361 h 1895615"/>
                <a:gd name="connsiteX159" fmla="*/ 2014119 w 2047980"/>
                <a:gd name="connsiteY159" fmla="*/ 1328361 h 1895615"/>
                <a:gd name="connsiteX160" fmla="*/ 2014119 w 2047980"/>
                <a:gd name="connsiteY160" fmla="*/ 1309293 h 1895615"/>
                <a:gd name="connsiteX161" fmla="*/ 2006057 w 2047980"/>
                <a:gd name="connsiteY161" fmla="*/ 1304527 h 1895615"/>
                <a:gd name="connsiteX162" fmla="*/ 1994770 w 2047980"/>
                <a:gd name="connsiteY162" fmla="*/ 1304527 h 1895615"/>
                <a:gd name="connsiteX163" fmla="*/ 1994770 w 2047980"/>
                <a:gd name="connsiteY163" fmla="*/ 1282281 h 1895615"/>
                <a:gd name="connsiteX164" fmla="*/ 1989933 w 2047980"/>
                <a:gd name="connsiteY164" fmla="*/ 1282281 h 1895615"/>
                <a:gd name="connsiteX165" fmla="*/ 1986708 w 2047980"/>
                <a:gd name="connsiteY165" fmla="*/ 1282281 h 1895615"/>
                <a:gd name="connsiteX166" fmla="*/ 1986708 w 2047980"/>
                <a:gd name="connsiteY166" fmla="*/ 1304527 h 1895615"/>
                <a:gd name="connsiteX167" fmla="*/ 1954459 w 2047980"/>
                <a:gd name="connsiteY167" fmla="*/ 1304527 h 1895615"/>
                <a:gd name="connsiteX168" fmla="*/ 1959297 w 2047980"/>
                <a:gd name="connsiteY168" fmla="*/ 1115442 h 1895615"/>
                <a:gd name="connsiteX169" fmla="*/ 1931886 w 2047980"/>
                <a:gd name="connsiteY169" fmla="*/ 1112264 h 1895615"/>
                <a:gd name="connsiteX170" fmla="*/ 1893187 w 2047980"/>
                <a:gd name="connsiteY170" fmla="*/ 1112264 h 1895615"/>
                <a:gd name="connsiteX171" fmla="*/ 1880288 w 2047980"/>
                <a:gd name="connsiteY171" fmla="*/ 1104319 h 1895615"/>
                <a:gd name="connsiteX172" fmla="*/ 1877063 w 2047980"/>
                <a:gd name="connsiteY172" fmla="*/ 1104319 h 1895615"/>
                <a:gd name="connsiteX173" fmla="*/ 1869001 w 2047980"/>
                <a:gd name="connsiteY173" fmla="*/ 1101141 h 1895615"/>
                <a:gd name="connsiteX174" fmla="*/ 1869001 w 2047980"/>
                <a:gd name="connsiteY174" fmla="*/ 1093196 h 1895615"/>
                <a:gd name="connsiteX175" fmla="*/ 1849652 w 2047980"/>
                <a:gd name="connsiteY175" fmla="*/ 1088430 h 1895615"/>
                <a:gd name="connsiteX176" fmla="*/ 1841590 w 2047980"/>
                <a:gd name="connsiteY176" fmla="*/ 1088430 h 1895615"/>
                <a:gd name="connsiteX177" fmla="*/ 1825465 w 2047980"/>
                <a:gd name="connsiteY177" fmla="*/ 1061417 h 1895615"/>
                <a:gd name="connsiteX178" fmla="*/ 1802891 w 2047980"/>
                <a:gd name="connsiteY178" fmla="*/ 1034405 h 1895615"/>
                <a:gd name="connsiteX179" fmla="*/ 1778705 w 2047980"/>
                <a:gd name="connsiteY179" fmla="*/ 1015338 h 1895615"/>
                <a:gd name="connsiteX180" fmla="*/ 1748069 w 2047980"/>
                <a:gd name="connsiteY180" fmla="*/ 999449 h 1895615"/>
                <a:gd name="connsiteX181" fmla="*/ 1717433 w 2047980"/>
                <a:gd name="connsiteY181" fmla="*/ 993093 h 1895615"/>
                <a:gd name="connsiteX182" fmla="*/ 1717433 w 2047980"/>
                <a:gd name="connsiteY182" fmla="*/ 950191 h 1895615"/>
                <a:gd name="connsiteX183" fmla="*/ 1720658 w 2047980"/>
                <a:gd name="connsiteY183" fmla="*/ 950191 h 1895615"/>
                <a:gd name="connsiteX184" fmla="*/ 1720658 w 2047980"/>
                <a:gd name="connsiteY184" fmla="*/ 945424 h 1895615"/>
                <a:gd name="connsiteX185" fmla="*/ 1720658 w 2047980"/>
                <a:gd name="connsiteY185" fmla="*/ 942246 h 1895615"/>
                <a:gd name="connsiteX186" fmla="*/ 1717433 w 2047980"/>
                <a:gd name="connsiteY186" fmla="*/ 942246 h 1895615"/>
                <a:gd name="connsiteX187" fmla="*/ 1712596 w 2047980"/>
                <a:gd name="connsiteY187" fmla="*/ 934302 h 1895615"/>
                <a:gd name="connsiteX188" fmla="*/ 1709371 w 2047980"/>
                <a:gd name="connsiteY188" fmla="*/ 931124 h 1895615"/>
                <a:gd name="connsiteX189" fmla="*/ 1701309 w 2047980"/>
                <a:gd name="connsiteY189" fmla="*/ 926357 h 1895615"/>
                <a:gd name="connsiteX190" fmla="*/ 1698084 w 2047980"/>
                <a:gd name="connsiteY190" fmla="*/ 923179 h 1895615"/>
                <a:gd name="connsiteX191" fmla="*/ 1690022 w 2047980"/>
                <a:gd name="connsiteY191" fmla="*/ 923179 h 1895615"/>
                <a:gd name="connsiteX192" fmla="*/ 1690022 w 2047980"/>
                <a:gd name="connsiteY192" fmla="*/ 899345 h 1895615"/>
                <a:gd name="connsiteX193" fmla="*/ 1685184 w 2047980"/>
                <a:gd name="connsiteY193" fmla="*/ 899345 h 1895615"/>
                <a:gd name="connsiteX194" fmla="*/ 1677122 w 2047980"/>
                <a:gd name="connsiteY194" fmla="*/ 899345 h 1895615"/>
                <a:gd name="connsiteX195" fmla="*/ 1677122 w 2047980"/>
                <a:gd name="connsiteY195" fmla="*/ 923179 h 1895615"/>
                <a:gd name="connsiteX196" fmla="*/ 1673897 w 2047980"/>
                <a:gd name="connsiteY196" fmla="*/ 923179 h 1895615"/>
                <a:gd name="connsiteX197" fmla="*/ 1665835 w 2047980"/>
                <a:gd name="connsiteY197" fmla="*/ 926357 h 1895615"/>
                <a:gd name="connsiteX198" fmla="*/ 1662610 w 2047980"/>
                <a:gd name="connsiteY198" fmla="*/ 931124 h 1895615"/>
                <a:gd name="connsiteX199" fmla="*/ 1657773 w 2047980"/>
                <a:gd name="connsiteY199" fmla="*/ 934302 h 1895615"/>
                <a:gd name="connsiteX200" fmla="*/ 1654548 w 2047980"/>
                <a:gd name="connsiteY200" fmla="*/ 942246 h 1895615"/>
                <a:gd name="connsiteX201" fmla="*/ 1649711 w 2047980"/>
                <a:gd name="connsiteY201" fmla="*/ 942246 h 1895615"/>
                <a:gd name="connsiteX202" fmla="*/ 1649711 w 2047980"/>
                <a:gd name="connsiteY202" fmla="*/ 945424 h 1895615"/>
                <a:gd name="connsiteX203" fmla="*/ 1649711 w 2047980"/>
                <a:gd name="connsiteY203" fmla="*/ 950191 h 1895615"/>
                <a:gd name="connsiteX204" fmla="*/ 1654548 w 2047980"/>
                <a:gd name="connsiteY204" fmla="*/ 950191 h 1895615"/>
                <a:gd name="connsiteX205" fmla="*/ 1654548 w 2047980"/>
                <a:gd name="connsiteY205" fmla="*/ 993093 h 1895615"/>
                <a:gd name="connsiteX206" fmla="*/ 1622300 w 2047980"/>
                <a:gd name="connsiteY206" fmla="*/ 999449 h 1895615"/>
                <a:gd name="connsiteX207" fmla="*/ 1591664 w 2047980"/>
                <a:gd name="connsiteY207" fmla="*/ 1015338 h 1895615"/>
                <a:gd name="connsiteX208" fmla="*/ 1564252 w 2047980"/>
                <a:gd name="connsiteY208" fmla="*/ 1034405 h 1895615"/>
                <a:gd name="connsiteX209" fmla="*/ 1541679 w 2047980"/>
                <a:gd name="connsiteY209" fmla="*/ 1061417 h 1895615"/>
                <a:gd name="connsiteX210" fmla="*/ 1528779 w 2047980"/>
                <a:gd name="connsiteY210" fmla="*/ 1088430 h 1895615"/>
                <a:gd name="connsiteX211" fmla="*/ 1517492 w 2047980"/>
                <a:gd name="connsiteY211" fmla="*/ 1088430 h 1895615"/>
                <a:gd name="connsiteX212" fmla="*/ 1498143 w 2047980"/>
                <a:gd name="connsiteY212" fmla="*/ 1093196 h 1895615"/>
                <a:gd name="connsiteX213" fmla="*/ 1498143 w 2047980"/>
                <a:gd name="connsiteY213" fmla="*/ 1101141 h 1895615"/>
                <a:gd name="connsiteX214" fmla="*/ 1494918 w 2047980"/>
                <a:gd name="connsiteY214" fmla="*/ 1104319 h 1895615"/>
                <a:gd name="connsiteX215" fmla="*/ 1478794 w 2047980"/>
                <a:gd name="connsiteY215" fmla="*/ 1104319 h 1895615"/>
                <a:gd name="connsiteX216" fmla="*/ 1478794 w 2047980"/>
                <a:gd name="connsiteY216" fmla="*/ 1107497 h 1895615"/>
                <a:gd name="connsiteX217" fmla="*/ 1473957 w 2047980"/>
                <a:gd name="connsiteY217" fmla="*/ 1112264 h 1895615"/>
                <a:gd name="connsiteX218" fmla="*/ 1432034 w 2047980"/>
                <a:gd name="connsiteY218" fmla="*/ 1112264 h 1895615"/>
                <a:gd name="connsiteX219" fmla="*/ 1407847 w 2047980"/>
                <a:gd name="connsiteY219" fmla="*/ 1115442 h 1895615"/>
                <a:gd name="connsiteX220" fmla="*/ 1412684 w 2047980"/>
                <a:gd name="connsiteY220" fmla="*/ 1309293 h 1895615"/>
                <a:gd name="connsiteX221" fmla="*/ 1385273 w 2047980"/>
                <a:gd name="connsiteY221" fmla="*/ 1309293 h 1895615"/>
                <a:gd name="connsiteX222" fmla="*/ 1385273 w 2047980"/>
                <a:gd name="connsiteY222" fmla="*/ 1282281 h 1895615"/>
                <a:gd name="connsiteX223" fmla="*/ 1380436 w 2047980"/>
                <a:gd name="connsiteY223" fmla="*/ 1282281 h 1895615"/>
                <a:gd name="connsiteX224" fmla="*/ 1377211 w 2047980"/>
                <a:gd name="connsiteY224" fmla="*/ 1282281 h 1895615"/>
                <a:gd name="connsiteX225" fmla="*/ 1377211 w 2047980"/>
                <a:gd name="connsiteY225" fmla="*/ 1309293 h 1895615"/>
                <a:gd name="connsiteX226" fmla="*/ 1365924 w 2047980"/>
                <a:gd name="connsiteY226" fmla="*/ 1309293 h 1895615"/>
                <a:gd name="connsiteX227" fmla="*/ 1357862 w 2047980"/>
                <a:gd name="connsiteY227" fmla="*/ 1312471 h 1895615"/>
                <a:gd name="connsiteX228" fmla="*/ 1357862 w 2047980"/>
                <a:gd name="connsiteY228" fmla="*/ 1331539 h 1895615"/>
                <a:gd name="connsiteX229" fmla="*/ 1333676 w 2047980"/>
                <a:gd name="connsiteY229" fmla="*/ 1331539 h 1895615"/>
                <a:gd name="connsiteX230" fmla="*/ 1330451 w 2047980"/>
                <a:gd name="connsiteY230" fmla="*/ 1301349 h 1895615"/>
                <a:gd name="connsiteX231" fmla="*/ 1325613 w 2047980"/>
                <a:gd name="connsiteY231" fmla="*/ 1301349 h 1895615"/>
                <a:gd name="connsiteX232" fmla="*/ 1322389 w 2047980"/>
                <a:gd name="connsiteY232" fmla="*/ 1301349 h 1895615"/>
                <a:gd name="connsiteX233" fmla="*/ 1322389 w 2047980"/>
                <a:gd name="connsiteY233" fmla="*/ 1331539 h 1895615"/>
                <a:gd name="connsiteX234" fmla="*/ 1306264 w 2047980"/>
                <a:gd name="connsiteY234" fmla="*/ 1331539 h 1895615"/>
                <a:gd name="connsiteX235" fmla="*/ 1299815 w 2047980"/>
                <a:gd name="connsiteY235" fmla="*/ 1336305 h 1895615"/>
                <a:gd name="connsiteX236" fmla="*/ 1291753 w 2047980"/>
                <a:gd name="connsiteY236" fmla="*/ 1336305 h 1895615"/>
                <a:gd name="connsiteX237" fmla="*/ 1294977 w 2047980"/>
                <a:gd name="connsiteY237" fmla="*/ 143006 h 1895615"/>
                <a:gd name="connsiteX238" fmla="*/ 1248217 w 2047980"/>
                <a:gd name="connsiteY238" fmla="*/ 50847 h 1895615"/>
                <a:gd name="connsiteX239" fmla="*/ 1198232 w 2047980"/>
                <a:gd name="connsiteY239" fmla="*/ 50847 h 189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2047980" h="1895615">
                  <a:moveTo>
                    <a:pt x="0" y="485126"/>
                  </a:moveTo>
                  <a:lnTo>
                    <a:pt x="0" y="907963"/>
                  </a:lnTo>
                  <a:lnTo>
                    <a:pt x="3424" y="579966"/>
                  </a:lnTo>
                  <a:lnTo>
                    <a:pt x="6649" y="486218"/>
                  </a:lnTo>
                  <a:close/>
                  <a:moveTo>
                    <a:pt x="1170821" y="0"/>
                  </a:moveTo>
                  <a:lnTo>
                    <a:pt x="806412" y="0"/>
                  </a:lnTo>
                  <a:lnTo>
                    <a:pt x="806412" y="50847"/>
                  </a:lnTo>
                  <a:lnTo>
                    <a:pt x="709667" y="50847"/>
                  </a:lnTo>
                  <a:lnTo>
                    <a:pt x="704830" y="1358551"/>
                  </a:lnTo>
                  <a:lnTo>
                    <a:pt x="693543" y="1347428"/>
                  </a:lnTo>
                  <a:lnTo>
                    <a:pt x="693543" y="1328361"/>
                  </a:lnTo>
                  <a:lnTo>
                    <a:pt x="690318" y="1185355"/>
                  </a:lnTo>
                  <a:lnTo>
                    <a:pt x="690318" y="1174233"/>
                  </a:lnTo>
                  <a:lnTo>
                    <a:pt x="682256" y="1174233"/>
                  </a:lnTo>
                  <a:lnTo>
                    <a:pt x="679031" y="1174233"/>
                  </a:lnTo>
                  <a:lnTo>
                    <a:pt x="679031" y="1185355"/>
                  </a:lnTo>
                  <a:lnTo>
                    <a:pt x="679031" y="1204423"/>
                  </a:lnTo>
                  <a:lnTo>
                    <a:pt x="638720" y="1204423"/>
                  </a:lnTo>
                  <a:lnTo>
                    <a:pt x="638720" y="1201245"/>
                  </a:lnTo>
                  <a:lnTo>
                    <a:pt x="630658" y="1185355"/>
                  </a:lnTo>
                  <a:lnTo>
                    <a:pt x="630658" y="1101141"/>
                  </a:lnTo>
                  <a:lnTo>
                    <a:pt x="619371" y="1074129"/>
                  </a:lnTo>
                  <a:lnTo>
                    <a:pt x="619371" y="988326"/>
                  </a:lnTo>
                  <a:lnTo>
                    <a:pt x="596797" y="891400"/>
                  </a:lnTo>
                  <a:lnTo>
                    <a:pt x="600022" y="891400"/>
                  </a:lnTo>
                  <a:lnTo>
                    <a:pt x="600022" y="869155"/>
                  </a:lnTo>
                  <a:lnTo>
                    <a:pt x="591960" y="869155"/>
                  </a:lnTo>
                  <a:lnTo>
                    <a:pt x="580673" y="869155"/>
                  </a:lnTo>
                  <a:lnTo>
                    <a:pt x="580673" y="880277"/>
                  </a:lnTo>
                  <a:lnTo>
                    <a:pt x="577448" y="880277"/>
                  </a:lnTo>
                  <a:lnTo>
                    <a:pt x="577448" y="904112"/>
                  </a:lnTo>
                  <a:lnTo>
                    <a:pt x="580673" y="904112"/>
                  </a:lnTo>
                  <a:lnTo>
                    <a:pt x="564549" y="969259"/>
                  </a:lnTo>
                  <a:lnTo>
                    <a:pt x="545199" y="764284"/>
                  </a:lnTo>
                  <a:lnTo>
                    <a:pt x="553262" y="764284"/>
                  </a:lnTo>
                  <a:lnTo>
                    <a:pt x="553262" y="761106"/>
                  </a:lnTo>
                  <a:lnTo>
                    <a:pt x="553262" y="745217"/>
                  </a:lnTo>
                  <a:lnTo>
                    <a:pt x="541975" y="745217"/>
                  </a:lnTo>
                  <a:lnTo>
                    <a:pt x="530688" y="591089"/>
                  </a:lnTo>
                  <a:lnTo>
                    <a:pt x="537137" y="591089"/>
                  </a:lnTo>
                  <a:lnTo>
                    <a:pt x="537137" y="552954"/>
                  </a:lnTo>
                  <a:lnTo>
                    <a:pt x="537137" y="490985"/>
                  </a:lnTo>
                  <a:lnTo>
                    <a:pt x="503276" y="490985"/>
                  </a:lnTo>
                  <a:lnTo>
                    <a:pt x="503276" y="552954"/>
                  </a:lnTo>
                  <a:lnTo>
                    <a:pt x="503276" y="591089"/>
                  </a:lnTo>
                  <a:lnTo>
                    <a:pt x="509726" y="591089"/>
                  </a:lnTo>
                  <a:lnTo>
                    <a:pt x="509726" y="594267"/>
                  </a:lnTo>
                  <a:lnTo>
                    <a:pt x="498439" y="745217"/>
                  </a:lnTo>
                  <a:lnTo>
                    <a:pt x="490377" y="745217"/>
                  </a:lnTo>
                  <a:lnTo>
                    <a:pt x="490377" y="749984"/>
                  </a:lnTo>
                  <a:lnTo>
                    <a:pt x="490377" y="761106"/>
                  </a:lnTo>
                  <a:lnTo>
                    <a:pt x="490377" y="764284"/>
                  </a:lnTo>
                  <a:lnTo>
                    <a:pt x="498439" y="764284"/>
                  </a:lnTo>
                  <a:lnTo>
                    <a:pt x="479090" y="969259"/>
                  </a:lnTo>
                  <a:lnTo>
                    <a:pt x="462966" y="899345"/>
                  </a:lnTo>
                  <a:lnTo>
                    <a:pt x="462966" y="891400"/>
                  </a:lnTo>
                  <a:lnTo>
                    <a:pt x="467803" y="891400"/>
                  </a:lnTo>
                  <a:lnTo>
                    <a:pt x="467803" y="869155"/>
                  </a:lnTo>
                  <a:lnTo>
                    <a:pt x="454904" y="869155"/>
                  </a:lnTo>
                  <a:lnTo>
                    <a:pt x="448454" y="869155"/>
                  </a:lnTo>
                  <a:lnTo>
                    <a:pt x="448454" y="880277"/>
                  </a:lnTo>
                  <a:lnTo>
                    <a:pt x="448454" y="904112"/>
                  </a:lnTo>
                  <a:lnTo>
                    <a:pt x="451679" y="904112"/>
                  </a:lnTo>
                  <a:lnTo>
                    <a:pt x="432330" y="988326"/>
                  </a:lnTo>
                  <a:lnTo>
                    <a:pt x="429105" y="996271"/>
                  </a:lnTo>
                  <a:lnTo>
                    <a:pt x="429105" y="1074129"/>
                  </a:lnTo>
                  <a:lnTo>
                    <a:pt x="421043" y="1101141"/>
                  </a:lnTo>
                  <a:lnTo>
                    <a:pt x="421043" y="1104319"/>
                  </a:lnTo>
                  <a:lnTo>
                    <a:pt x="421043" y="1185355"/>
                  </a:lnTo>
                  <a:lnTo>
                    <a:pt x="408143" y="1201245"/>
                  </a:lnTo>
                  <a:lnTo>
                    <a:pt x="408143" y="1204423"/>
                  </a:lnTo>
                  <a:lnTo>
                    <a:pt x="393631" y="1204423"/>
                  </a:lnTo>
                  <a:lnTo>
                    <a:pt x="393631" y="1188533"/>
                  </a:lnTo>
                  <a:lnTo>
                    <a:pt x="380732" y="1188533"/>
                  </a:lnTo>
                  <a:lnTo>
                    <a:pt x="380732" y="1131331"/>
                  </a:lnTo>
                  <a:lnTo>
                    <a:pt x="380732" y="1128153"/>
                  </a:lnTo>
                  <a:lnTo>
                    <a:pt x="374282" y="1128153"/>
                  </a:lnTo>
                  <a:lnTo>
                    <a:pt x="350096" y="912056"/>
                  </a:lnTo>
                  <a:lnTo>
                    <a:pt x="361383" y="912056"/>
                  </a:lnTo>
                  <a:lnTo>
                    <a:pt x="361383" y="853265"/>
                  </a:lnTo>
                  <a:lnTo>
                    <a:pt x="333972" y="853265"/>
                  </a:lnTo>
                  <a:lnTo>
                    <a:pt x="333972" y="912056"/>
                  </a:lnTo>
                  <a:lnTo>
                    <a:pt x="342034" y="912056"/>
                  </a:lnTo>
                  <a:lnTo>
                    <a:pt x="322685" y="1128153"/>
                  </a:lnTo>
                  <a:lnTo>
                    <a:pt x="311398" y="1128153"/>
                  </a:lnTo>
                  <a:lnTo>
                    <a:pt x="311398" y="1188533"/>
                  </a:lnTo>
                  <a:lnTo>
                    <a:pt x="300111" y="1188533"/>
                  </a:lnTo>
                  <a:lnTo>
                    <a:pt x="300111" y="1204423"/>
                  </a:lnTo>
                  <a:lnTo>
                    <a:pt x="275924" y="1204423"/>
                  </a:lnTo>
                  <a:lnTo>
                    <a:pt x="267862" y="1185355"/>
                  </a:lnTo>
                  <a:lnTo>
                    <a:pt x="267862" y="1093196"/>
                  </a:lnTo>
                  <a:lnTo>
                    <a:pt x="264637" y="1093196"/>
                  </a:lnTo>
                  <a:lnTo>
                    <a:pt x="264637" y="1088430"/>
                  </a:lnTo>
                  <a:lnTo>
                    <a:pt x="259800" y="1085252"/>
                  </a:lnTo>
                  <a:lnTo>
                    <a:pt x="259800" y="980381"/>
                  </a:lnTo>
                  <a:lnTo>
                    <a:pt x="259800" y="977203"/>
                  </a:lnTo>
                  <a:lnTo>
                    <a:pt x="256575" y="977203"/>
                  </a:lnTo>
                  <a:lnTo>
                    <a:pt x="256575" y="969259"/>
                  </a:lnTo>
                  <a:lnTo>
                    <a:pt x="253350" y="969259"/>
                  </a:lnTo>
                  <a:lnTo>
                    <a:pt x="237226" y="904112"/>
                  </a:lnTo>
                  <a:lnTo>
                    <a:pt x="240451" y="904112"/>
                  </a:lnTo>
                  <a:lnTo>
                    <a:pt x="240451" y="885044"/>
                  </a:lnTo>
                  <a:lnTo>
                    <a:pt x="237226" y="885044"/>
                  </a:lnTo>
                  <a:lnTo>
                    <a:pt x="237226" y="869155"/>
                  </a:lnTo>
                  <a:lnTo>
                    <a:pt x="225939" y="869155"/>
                  </a:lnTo>
                  <a:lnTo>
                    <a:pt x="217877" y="869155"/>
                  </a:lnTo>
                  <a:lnTo>
                    <a:pt x="217877" y="891400"/>
                  </a:lnTo>
                  <a:lnTo>
                    <a:pt x="221102" y="891400"/>
                  </a:lnTo>
                  <a:lnTo>
                    <a:pt x="206590" y="958136"/>
                  </a:lnTo>
                  <a:lnTo>
                    <a:pt x="185628" y="761106"/>
                  </a:lnTo>
                  <a:lnTo>
                    <a:pt x="198528" y="756339"/>
                  </a:lnTo>
                  <a:lnTo>
                    <a:pt x="198528" y="742039"/>
                  </a:lnTo>
                  <a:lnTo>
                    <a:pt x="193691" y="737272"/>
                  </a:lnTo>
                  <a:lnTo>
                    <a:pt x="185628" y="737272"/>
                  </a:lnTo>
                  <a:lnTo>
                    <a:pt x="174342" y="587911"/>
                  </a:lnTo>
                  <a:lnTo>
                    <a:pt x="182404" y="587911"/>
                  </a:lnTo>
                  <a:lnTo>
                    <a:pt x="182404" y="545009"/>
                  </a:lnTo>
                  <a:lnTo>
                    <a:pt x="182404" y="483040"/>
                  </a:lnTo>
                  <a:lnTo>
                    <a:pt x="146930" y="483040"/>
                  </a:lnTo>
                  <a:lnTo>
                    <a:pt x="146930" y="545009"/>
                  </a:lnTo>
                  <a:lnTo>
                    <a:pt x="146930" y="587911"/>
                  </a:lnTo>
                  <a:lnTo>
                    <a:pt x="154992" y="587911"/>
                  </a:lnTo>
                  <a:lnTo>
                    <a:pt x="143705" y="737272"/>
                  </a:lnTo>
                  <a:lnTo>
                    <a:pt x="132418" y="737272"/>
                  </a:lnTo>
                  <a:lnTo>
                    <a:pt x="132418" y="753162"/>
                  </a:lnTo>
                  <a:lnTo>
                    <a:pt x="132418" y="756339"/>
                  </a:lnTo>
                  <a:lnTo>
                    <a:pt x="138868" y="756339"/>
                  </a:lnTo>
                  <a:lnTo>
                    <a:pt x="119519" y="958136"/>
                  </a:lnTo>
                  <a:lnTo>
                    <a:pt x="108232" y="904112"/>
                  </a:lnTo>
                  <a:lnTo>
                    <a:pt x="108232" y="880277"/>
                  </a:lnTo>
                  <a:lnTo>
                    <a:pt x="100170" y="880277"/>
                  </a:lnTo>
                  <a:lnTo>
                    <a:pt x="100170" y="872333"/>
                  </a:lnTo>
                  <a:lnTo>
                    <a:pt x="92108" y="872333"/>
                  </a:lnTo>
                  <a:lnTo>
                    <a:pt x="84046" y="872333"/>
                  </a:lnTo>
                  <a:lnTo>
                    <a:pt x="84046" y="891400"/>
                  </a:lnTo>
                  <a:lnTo>
                    <a:pt x="88883" y="891400"/>
                  </a:lnTo>
                  <a:lnTo>
                    <a:pt x="69534" y="969259"/>
                  </a:lnTo>
                  <a:lnTo>
                    <a:pt x="64697" y="969259"/>
                  </a:lnTo>
                  <a:lnTo>
                    <a:pt x="61472" y="969259"/>
                  </a:lnTo>
                  <a:lnTo>
                    <a:pt x="61472" y="1085252"/>
                  </a:lnTo>
                  <a:lnTo>
                    <a:pt x="53410" y="1088430"/>
                  </a:lnTo>
                  <a:lnTo>
                    <a:pt x="53410" y="1112264"/>
                  </a:lnTo>
                  <a:lnTo>
                    <a:pt x="53410" y="1185355"/>
                  </a:lnTo>
                  <a:lnTo>
                    <a:pt x="42123" y="1201245"/>
                  </a:lnTo>
                  <a:lnTo>
                    <a:pt x="42123" y="1204423"/>
                  </a:lnTo>
                  <a:lnTo>
                    <a:pt x="17936" y="1204423"/>
                  </a:lnTo>
                  <a:lnTo>
                    <a:pt x="14711" y="1185355"/>
                  </a:lnTo>
                  <a:lnTo>
                    <a:pt x="14711" y="1174233"/>
                  </a:lnTo>
                  <a:lnTo>
                    <a:pt x="6649" y="1174233"/>
                  </a:lnTo>
                  <a:lnTo>
                    <a:pt x="6649" y="1185355"/>
                  </a:lnTo>
                  <a:lnTo>
                    <a:pt x="0" y="1303297"/>
                  </a:lnTo>
                  <a:lnTo>
                    <a:pt x="0" y="1895615"/>
                  </a:lnTo>
                  <a:lnTo>
                    <a:pt x="2047980" y="1895615"/>
                  </a:lnTo>
                  <a:lnTo>
                    <a:pt x="2047980" y="1328361"/>
                  </a:lnTo>
                  <a:lnTo>
                    <a:pt x="2041530" y="1328361"/>
                  </a:lnTo>
                  <a:lnTo>
                    <a:pt x="2041530" y="1301349"/>
                  </a:lnTo>
                  <a:lnTo>
                    <a:pt x="2036693" y="1301349"/>
                  </a:lnTo>
                  <a:lnTo>
                    <a:pt x="2033468" y="1301349"/>
                  </a:lnTo>
                  <a:lnTo>
                    <a:pt x="2033468" y="1328361"/>
                  </a:lnTo>
                  <a:lnTo>
                    <a:pt x="2014119" y="1328361"/>
                  </a:lnTo>
                  <a:lnTo>
                    <a:pt x="2014119" y="1309293"/>
                  </a:lnTo>
                  <a:lnTo>
                    <a:pt x="2006057" y="1304527"/>
                  </a:lnTo>
                  <a:lnTo>
                    <a:pt x="1994770" y="1304527"/>
                  </a:lnTo>
                  <a:lnTo>
                    <a:pt x="1994770" y="1282281"/>
                  </a:lnTo>
                  <a:lnTo>
                    <a:pt x="1989933" y="1282281"/>
                  </a:lnTo>
                  <a:lnTo>
                    <a:pt x="1986708" y="1282281"/>
                  </a:lnTo>
                  <a:lnTo>
                    <a:pt x="1986708" y="1304527"/>
                  </a:lnTo>
                  <a:lnTo>
                    <a:pt x="1954459" y="1304527"/>
                  </a:lnTo>
                  <a:lnTo>
                    <a:pt x="1959297" y="1115442"/>
                  </a:lnTo>
                  <a:lnTo>
                    <a:pt x="1931886" y="1112264"/>
                  </a:lnTo>
                  <a:lnTo>
                    <a:pt x="1893187" y="1112264"/>
                  </a:lnTo>
                  <a:lnTo>
                    <a:pt x="1880288" y="1104319"/>
                  </a:lnTo>
                  <a:lnTo>
                    <a:pt x="1877063" y="1104319"/>
                  </a:lnTo>
                  <a:lnTo>
                    <a:pt x="1869001" y="1101141"/>
                  </a:lnTo>
                  <a:lnTo>
                    <a:pt x="1869001" y="1093196"/>
                  </a:lnTo>
                  <a:lnTo>
                    <a:pt x="1849652" y="1088430"/>
                  </a:lnTo>
                  <a:lnTo>
                    <a:pt x="1841590" y="1088430"/>
                  </a:lnTo>
                  <a:lnTo>
                    <a:pt x="1825465" y="1061417"/>
                  </a:lnTo>
                  <a:lnTo>
                    <a:pt x="1802891" y="1034405"/>
                  </a:lnTo>
                  <a:lnTo>
                    <a:pt x="1778705" y="1015338"/>
                  </a:lnTo>
                  <a:lnTo>
                    <a:pt x="1748069" y="999449"/>
                  </a:lnTo>
                  <a:lnTo>
                    <a:pt x="1717433" y="993093"/>
                  </a:lnTo>
                  <a:lnTo>
                    <a:pt x="1717433" y="950191"/>
                  </a:lnTo>
                  <a:lnTo>
                    <a:pt x="1720658" y="950191"/>
                  </a:lnTo>
                  <a:lnTo>
                    <a:pt x="1720658" y="945424"/>
                  </a:lnTo>
                  <a:lnTo>
                    <a:pt x="1720658" y="942246"/>
                  </a:lnTo>
                  <a:lnTo>
                    <a:pt x="1717433" y="942246"/>
                  </a:lnTo>
                  <a:lnTo>
                    <a:pt x="1712596" y="934302"/>
                  </a:lnTo>
                  <a:lnTo>
                    <a:pt x="1709371" y="931124"/>
                  </a:lnTo>
                  <a:lnTo>
                    <a:pt x="1701309" y="926357"/>
                  </a:lnTo>
                  <a:lnTo>
                    <a:pt x="1698084" y="923179"/>
                  </a:lnTo>
                  <a:lnTo>
                    <a:pt x="1690022" y="923179"/>
                  </a:lnTo>
                  <a:lnTo>
                    <a:pt x="1690022" y="899345"/>
                  </a:lnTo>
                  <a:lnTo>
                    <a:pt x="1685184" y="899345"/>
                  </a:lnTo>
                  <a:lnTo>
                    <a:pt x="1677122" y="899345"/>
                  </a:lnTo>
                  <a:lnTo>
                    <a:pt x="1677122" y="923179"/>
                  </a:lnTo>
                  <a:lnTo>
                    <a:pt x="1673897" y="923179"/>
                  </a:lnTo>
                  <a:lnTo>
                    <a:pt x="1665835" y="926357"/>
                  </a:lnTo>
                  <a:lnTo>
                    <a:pt x="1662610" y="931124"/>
                  </a:lnTo>
                  <a:lnTo>
                    <a:pt x="1657773" y="934302"/>
                  </a:lnTo>
                  <a:lnTo>
                    <a:pt x="1654548" y="942246"/>
                  </a:lnTo>
                  <a:lnTo>
                    <a:pt x="1649711" y="942246"/>
                  </a:lnTo>
                  <a:lnTo>
                    <a:pt x="1649711" y="945424"/>
                  </a:lnTo>
                  <a:lnTo>
                    <a:pt x="1649711" y="950191"/>
                  </a:lnTo>
                  <a:lnTo>
                    <a:pt x="1654548" y="950191"/>
                  </a:lnTo>
                  <a:lnTo>
                    <a:pt x="1654548" y="993093"/>
                  </a:lnTo>
                  <a:lnTo>
                    <a:pt x="1622300" y="999449"/>
                  </a:lnTo>
                  <a:lnTo>
                    <a:pt x="1591664" y="1015338"/>
                  </a:lnTo>
                  <a:lnTo>
                    <a:pt x="1564252" y="1034405"/>
                  </a:lnTo>
                  <a:lnTo>
                    <a:pt x="1541679" y="1061417"/>
                  </a:lnTo>
                  <a:lnTo>
                    <a:pt x="1528779" y="1088430"/>
                  </a:lnTo>
                  <a:lnTo>
                    <a:pt x="1517492" y="1088430"/>
                  </a:lnTo>
                  <a:lnTo>
                    <a:pt x="1498143" y="1093196"/>
                  </a:lnTo>
                  <a:lnTo>
                    <a:pt x="1498143" y="1101141"/>
                  </a:lnTo>
                  <a:lnTo>
                    <a:pt x="1494918" y="1104319"/>
                  </a:lnTo>
                  <a:lnTo>
                    <a:pt x="1478794" y="1104319"/>
                  </a:lnTo>
                  <a:lnTo>
                    <a:pt x="1478794" y="1107497"/>
                  </a:lnTo>
                  <a:lnTo>
                    <a:pt x="1473957" y="1112264"/>
                  </a:lnTo>
                  <a:lnTo>
                    <a:pt x="1432034" y="1112264"/>
                  </a:lnTo>
                  <a:lnTo>
                    <a:pt x="1407847" y="1115442"/>
                  </a:lnTo>
                  <a:lnTo>
                    <a:pt x="1412684" y="1309293"/>
                  </a:lnTo>
                  <a:lnTo>
                    <a:pt x="1385273" y="1309293"/>
                  </a:lnTo>
                  <a:lnTo>
                    <a:pt x="1385273" y="1282281"/>
                  </a:lnTo>
                  <a:lnTo>
                    <a:pt x="1380436" y="1282281"/>
                  </a:lnTo>
                  <a:lnTo>
                    <a:pt x="1377211" y="1282281"/>
                  </a:lnTo>
                  <a:lnTo>
                    <a:pt x="1377211" y="1309293"/>
                  </a:lnTo>
                  <a:lnTo>
                    <a:pt x="1365924" y="1309293"/>
                  </a:lnTo>
                  <a:lnTo>
                    <a:pt x="1357862" y="1312471"/>
                  </a:lnTo>
                  <a:lnTo>
                    <a:pt x="1357862" y="1331539"/>
                  </a:lnTo>
                  <a:lnTo>
                    <a:pt x="1333676" y="1331539"/>
                  </a:lnTo>
                  <a:lnTo>
                    <a:pt x="1330451" y="1301349"/>
                  </a:lnTo>
                  <a:lnTo>
                    <a:pt x="1325613" y="1301349"/>
                  </a:lnTo>
                  <a:lnTo>
                    <a:pt x="1322389" y="1301349"/>
                  </a:lnTo>
                  <a:lnTo>
                    <a:pt x="1322389" y="1331539"/>
                  </a:lnTo>
                  <a:lnTo>
                    <a:pt x="1306264" y="1331539"/>
                  </a:lnTo>
                  <a:lnTo>
                    <a:pt x="1299815" y="1336305"/>
                  </a:lnTo>
                  <a:lnTo>
                    <a:pt x="1291753" y="1336305"/>
                  </a:lnTo>
                  <a:lnTo>
                    <a:pt x="1294977" y="143006"/>
                  </a:lnTo>
                  <a:lnTo>
                    <a:pt x="1248217" y="50847"/>
                  </a:lnTo>
                  <a:lnTo>
                    <a:pt x="1198232" y="5084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 descr="AW视觉符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5" y="2092547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日期占位符 29"/>
          <p:cNvSpPr>
            <a:spLocks noGrp="1"/>
          </p:cNvSpPr>
          <p:nvPr>
            <p:ph type="dt" sz="half" idx="2"/>
          </p:nvPr>
        </p:nvSpPr>
        <p:spPr>
          <a:xfrm>
            <a:off x="9447213" y="37719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4B941C-137D-4A49-A1BA-AD02BAE7F29E}" type="datetimeFigureOut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2020/12/7</a:t>
            </a:fld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三亚学院信息与智能工程学院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6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19390B9B-912E-461F-955B-2A98CC7E9B55}" type="slidenum">
              <a:rPr kumimoji="0" lang="en-US" altLang="zh-CN" sz="1060" dirty="0" smtClean="0">
                <a:solidFill>
                  <a:srgbClr val="7F7F7F"/>
                </a:solidFill>
                <a:cs typeface="Arial" panose="020B0604020202020204" pitchFamily="34" charset="0"/>
              </a:rPr>
              <a:t>‹#›</a:t>
            </a:fld>
            <a:endParaRPr kumimoji="0" lang="en-US" altLang="zh-CN" sz="1060" dirty="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15913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大数据技术基础</a:t>
            </a:r>
            <a:endParaRPr lang="en-US" altLang="zh-CN" sz="1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796720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</a:pPr>
            <a:endParaRPr lang="zh-CN" altLang="en-US" sz="950">
              <a:solidFill>
                <a:srgbClr val="000000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796720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</a:pPr>
            <a:endParaRPr lang="zh-CN" altLang="en-US" sz="950">
              <a:solidFill>
                <a:srgbClr val="0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276" y="0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0" name="Group 3"/>
          <p:cNvGrpSpPr/>
          <p:nvPr userDrawn="1"/>
        </p:nvGrpSpPr>
        <p:grpSpPr bwMode="auto">
          <a:xfrm>
            <a:off x="1588" y="4121150"/>
            <a:ext cx="12190412" cy="2747963"/>
            <a:chOff x="1184" y="4120681"/>
            <a:chExt cx="12190816" cy="2747947"/>
          </a:xfrm>
        </p:grpSpPr>
        <p:sp>
          <p:nvSpPr>
            <p:cNvPr id="12" name="Freeform 13"/>
            <p:cNvSpPr/>
            <p:nvPr/>
          </p:nvSpPr>
          <p:spPr bwMode="auto">
            <a:xfrm>
              <a:off x="10161521" y="5374799"/>
              <a:ext cx="2030479" cy="1482716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8105640" y="4968401"/>
              <a:ext cx="2055881" cy="1897052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6056110" y="4608041"/>
              <a:ext cx="2049530" cy="2260587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 flipH="1">
              <a:off x="1184" y="4120681"/>
              <a:ext cx="2043180" cy="2744772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18"/>
            <p:cNvSpPr>
              <a:spLocks noEditPoints="1"/>
            </p:cNvSpPr>
            <p:nvPr/>
          </p:nvSpPr>
          <p:spPr bwMode="auto">
            <a:xfrm flipH="1">
              <a:off x="4100245" y="4212755"/>
              <a:ext cx="1955865" cy="265587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 flipH="1">
              <a:off x="2045952" y="4973164"/>
              <a:ext cx="2054293" cy="1895464"/>
            </a:xfrm>
            <a:custGeom>
              <a:avLst/>
              <a:gdLst>
                <a:gd name="connsiteX0" fmla="*/ 0 w 2047980"/>
                <a:gd name="connsiteY0" fmla="*/ 485126 h 1895615"/>
                <a:gd name="connsiteX1" fmla="*/ 0 w 2047980"/>
                <a:gd name="connsiteY1" fmla="*/ 907963 h 1895615"/>
                <a:gd name="connsiteX2" fmla="*/ 3424 w 2047980"/>
                <a:gd name="connsiteY2" fmla="*/ 579966 h 1895615"/>
                <a:gd name="connsiteX3" fmla="*/ 6649 w 2047980"/>
                <a:gd name="connsiteY3" fmla="*/ 486218 h 1895615"/>
                <a:gd name="connsiteX4" fmla="*/ 1170821 w 2047980"/>
                <a:gd name="connsiteY4" fmla="*/ 0 h 1895615"/>
                <a:gd name="connsiteX5" fmla="*/ 806412 w 2047980"/>
                <a:gd name="connsiteY5" fmla="*/ 0 h 1895615"/>
                <a:gd name="connsiteX6" fmla="*/ 806412 w 2047980"/>
                <a:gd name="connsiteY6" fmla="*/ 50847 h 1895615"/>
                <a:gd name="connsiteX7" fmla="*/ 709667 w 2047980"/>
                <a:gd name="connsiteY7" fmla="*/ 50847 h 1895615"/>
                <a:gd name="connsiteX8" fmla="*/ 704830 w 2047980"/>
                <a:gd name="connsiteY8" fmla="*/ 1358551 h 1895615"/>
                <a:gd name="connsiteX9" fmla="*/ 693543 w 2047980"/>
                <a:gd name="connsiteY9" fmla="*/ 1347428 h 1895615"/>
                <a:gd name="connsiteX10" fmla="*/ 693543 w 2047980"/>
                <a:gd name="connsiteY10" fmla="*/ 1328361 h 1895615"/>
                <a:gd name="connsiteX11" fmla="*/ 690318 w 2047980"/>
                <a:gd name="connsiteY11" fmla="*/ 1185355 h 1895615"/>
                <a:gd name="connsiteX12" fmla="*/ 690318 w 2047980"/>
                <a:gd name="connsiteY12" fmla="*/ 1174233 h 1895615"/>
                <a:gd name="connsiteX13" fmla="*/ 682256 w 2047980"/>
                <a:gd name="connsiteY13" fmla="*/ 1174233 h 1895615"/>
                <a:gd name="connsiteX14" fmla="*/ 679031 w 2047980"/>
                <a:gd name="connsiteY14" fmla="*/ 1174233 h 1895615"/>
                <a:gd name="connsiteX15" fmla="*/ 679031 w 2047980"/>
                <a:gd name="connsiteY15" fmla="*/ 1185355 h 1895615"/>
                <a:gd name="connsiteX16" fmla="*/ 679031 w 2047980"/>
                <a:gd name="connsiteY16" fmla="*/ 1204423 h 1895615"/>
                <a:gd name="connsiteX17" fmla="*/ 638720 w 2047980"/>
                <a:gd name="connsiteY17" fmla="*/ 1204423 h 1895615"/>
                <a:gd name="connsiteX18" fmla="*/ 638720 w 2047980"/>
                <a:gd name="connsiteY18" fmla="*/ 1201245 h 1895615"/>
                <a:gd name="connsiteX19" fmla="*/ 630658 w 2047980"/>
                <a:gd name="connsiteY19" fmla="*/ 1185355 h 1895615"/>
                <a:gd name="connsiteX20" fmla="*/ 630658 w 2047980"/>
                <a:gd name="connsiteY20" fmla="*/ 1101141 h 1895615"/>
                <a:gd name="connsiteX21" fmla="*/ 619371 w 2047980"/>
                <a:gd name="connsiteY21" fmla="*/ 1074129 h 1895615"/>
                <a:gd name="connsiteX22" fmla="*/ 619371 w 2047980"/>
                <a:gd name="connsiteY22" fmla="*/ 988326 h 1895615"/>
                <a:gd name="connsiteX23" fmla="*/ 596797 w 2047980"/>
                <a:gd name="connsiteY23" fmla="*/ 891400 h 1895615"/>
                <a:gd name="connsiteX24" fmla="*/ 600022 w 2047980"/>
                <a:gd name="connsiteY24" fmla="*/ 891400 h 1895615"/>
                <a:gd name="connsiteX25" fmla="*/ 600022 w 2047980"/>
                <a:gd name="connsiteY25" fmla="*/ 869155 h 1895615"/>
                <a:gd name="connsiteX26" fmla="*/ 591960 w 2047980"/>
                <a:gd name="connsiteY26" fmla="*/ 869155 h 1895615"/>
                <a:gd name="connsiteX27" fmla="*/ 580673 w 2047980"/>
                <a:gd name="connsiteY27" fmla="*/ 869155 h 1895615"/>
                <a:gd name="connsiteX28" fmla="*/ 580673 w 2047980"/>
                <a:gd name="connsiteY28" fmla="*/ 880277 h 1895615"/>
                <a:gd name="connsiteX29" fmla="*/ 577448 w 2047980"/>
                <a:gd name="connsiteY29" fmla="*/ 880277 h 1895615"/>
                <a:gd name="connsiteX30" fmla="*/ 577448 w 2047980"/>
                <a:gd name="connsiteY30" fmla="*/ 904112 h 1895615"/>
                <a:gd name="connsiteX31" fmla="*/ 580673 w 2047980"/>
                <a:gd name="connsiteY31" fmla="*/ 904112 h 1895615"/>
                <a:gd name="connsiteX32" fmla="*/ 564549 w 2047980"/>
                <a:gd name="connsiteY32" fmla="*/ 969259 h 1895615"/>
                <a:gd name="connsiteX33" fmla="*/ 545199 w 2047980"/>
                <a:gd name="connsiteY33" fmla="*/ 764284 h 1895615"/>
                <a:gd name="connsiteX34" fmla="*/ 553262 w 2047980"/>
                <a:gd name="connsiteY34" fmla="*/ 764284 h 1895615"/>
                <a:gd name="connsiteX35" fmla="*/ 553262 w 2047980"/>
                <a:gd name="connsiteY35" fmla="*/ 761106 h 1895615"/>
                <a:gd name="connsiteX36" fmla="*/ 553262 w 2047980"/>
                <a:gd name="connsiteY36" fmla="*/ 745217 h 1895615"/>
                <a:gd name="connsiteX37" fmla="*/ 541975 w 2047980"/>
                <a:gd name="connsiteY37" fmla="*/ 745217 h 1895615"/>
                <a:gd name="connsiteX38" fmla="*/ 530688 w 2047980"/>
                <a:gd name="connsiteY38" fmla="*/ 591089 h 1895615"/>
                <a:gd name="connsiteX39" fmla="*/ 537137 w 2047980"/>
                <a:gd name="connsiteY39" fmla="*/ 591089 h 1895615"/>
                <a:gd name="connsiteX40" fmla="*/ 537137 w 2047980"/>
                <a:gd name="connsiteY40" fmla="*/ 552954 h 1895615"/>
                <a:gd name="connsiteX41" fmla="*/ 537137 w 2047980"/>
                <a:gd name="connsiteY41" fmla="*/ 490985 h 1895615"/>
                <a:gd name="connsiteX42" fmla="*/ 503276 w 2047980"/>
                <a:gd name="connsiteY42" fmla="*/ 490985 h 1895615"/>
                <a:gd name="connsiteX43" fmla="*/ 503276 w 2047980"/>
                <a:gd name="connsiteY43" fmla="*/ 552954 h 1895615"/>
                <a:gd name="connsiteX44" fmla="*/ 503276 w 2047980"/>
                <a:gd name="connsiteY44" fmla="*/ 591089 h 1895615"/>
                <a:gd name="connsiteX45" fmla="*/ 509726 w 2047980"/>
                <a:gd name="connsiteY45" fmla="*/ 591089 h 1895615"/>
                <a:gd name="connsiteX46" fmla="*/ 509726 w 2047980"/>
                <a:gd name="connsiteY46" fmla="*/ 594267 h 1895615"/>
                <a:gd name="connsiteX47" fmla="*/ 498439 w 2047980"/>
                <a:gd name="connsiteY47" fmla="*/ 745217 h 1895615"/>
                <a:gd name="connsiteX48" fmla="*/ 490377 w 2047980"/>
                <a:gd name="connsiteY48" fmla="*/ 745217 h 1895615"/>
                <a:gd name="connsiteX49" fmla="*/ 490377 w 2047980"/>
                <a:gd name="connsiteY49" fmla="*/ 749984 h 1895615"/>
                <a:gd name="connsiteX50" fmla="*/ 490377 w 2047980"/>
                <a:gd name="connsiteY50" fmla="*/ 761106 h 1895615"/>
                <a:gd name="connsiteX51" fmla="*/ 490377 w 2047980"/>
                <a:gd name="connsiteY51" fmla="*/ 764284 h 1895615"/>
                <a:gd name="connsiteX52" fmla="*/ 498439 w 2047980"/>
                <a:gd name="connsiteY52" fmla="*/ 764284 h 1895615"/>
                <a:gd name="connsiteX53" fmla="*/ 479090 w 2047980"/>
                <a:gd name="connsiteY53" fmla="*/ 969259 h 1895615"/>
                <a:gd name="connsiteX54" fmla="*/ 462966 w 2047980"/>
                <a:gd name="connsiteY54" fmla="*/ 899345 h 1895615"/>
                <a:gd name="connsiteX55" fmla="*/ 462966 w 2047980"/>
                <a:gd name="connsiteY55" fmla="*/ 891400 h 1895615"/>
                <a:gd name="connsiteX56" fmla="*/ 467803 w 2047980"/>
                <a:gd name="connsiteY56" fmla="*/ 891400 h 1895615"/>
                <a:gd name="connsiteX57" fmla="*/ 467803 w 2047980"/>
                <a:gd name="connsiteY57" fmla="*/ 869155 h 1895615"/>
                <a:gd name="connsiteX58" fmla="*/ 454904 w 2047980"/>
                <a:gd name="connsiteY58" fmla="*/ 869155 h 1895615"/>
                <a:gd name="connsiteX59" fmla="*/ 448454 w 2047980"/>
                <a:gd name="connsiteY59" fmla="*/ 869155 h 1895615"/>
                <a:gd name="connsiteX60" fmla="*/ 448454 w 2047980"/>
                <a:gd name="connsiteY60" fmla="*/ 880277 h 1895615"/>
                <a:gd name="connsiteX61" fmla="*/ 448454 w 2047980"/>
                <a:gd name="connsiteY61" fmla="*/ 904112 h 1895615"/>
                <a:gd name="connsiteX62" fmla="*/ 451679 w 2047980"/>
                <a:gd name="connsiteY62" fmla="*/ 904112 h 1895615"/>
                <a:gd name="connsiteX63" fmla="*/ 432330 w 2047980"/>
                <a:gd name="connsiteY63" fmla="*/ 988326 h 1895615"/>
                <a:gd name="connsiteX64" fmla="*/ 429105 w 2047980"/>
                <a:gd name="connsiteY64" fmla="*/ 996271 h 1895615"/>
                <a:gd name="connsiteX65" fmla="*/ 429105 w 2047980"/>
                <a:gd name="connsiteY65" fmla="*/ 1074129 h 1895615"/>
                <a:gd name="connsiteX66" fmla="*/ 421043 w 2047980"/>
                <a:gd name="connsiteY66" fmla="*/ 1101141 h 1895615"/>
                <a:gd name="connsiteX67" fmla="*/ 421043 w 2047980"/>
                <a:gd name="connsiteY67" fmla="*/ 1104319 h 1895615"/>
                <a:gd name="connsiteX68" fmla="*/ 421043 w 2047980"/>
                <a:gd name="connsiteY68" fmla="*/ 1185355 h 1895615"/>
                <a:gd name="connsiteX69" fmla="*/ 408143 w 2047980"/>
                <a:gd name="connsiteY69" fmla="*/ 1201245 h 1895615"/>
                <a:gd name="connsiteX70" fmla="*/ 408143 w 2047980"/>
                <a:gd name="connsiteY70" fmla="*/ 1204423 h 1895615"/>
                <a:gd name="connsiteX71" fmla="*/ 393631 w 2047980"/>
                <a:gd name="connsiteY71" fmla="*/ 1204423 h 1895615"/>
                <a:gd name="connsiteX72" fmla="*/ 393631 w 2047980"/>
                <a:gd name="connsiteY72" fmla="*/ 1188533 h 1895615"/>
                <a:gd name="connsiteX73" fmla="*/ 380732 w 2047980"/>
                <a:gd name="connsiteY73" fmla="*/ 1188533 h 1895615"/>
                <a:gd name="connsiteX74" fmla="*/ 380732 w 2047980"/>
                <a:gd name="connsiteY74" fmla="*/ 1131331 h 1895615"/>
                <a:gd name="connsiteX75" fmla="*/ 380732 w 2047980"/>
                <a:gd name="connsiteY75" fmla="*/ 1128153 h 1895615"/>
                <a:gd name="connsiteX76" fmla="*/ 374282 w 2047980"/>
                <a:gd name="connsiteY76" fmla="*/ 1128153 h 1895615"/>
                <a:gd name="connsiteX77" fmla="*/ 350096 w 2047980"/>
                <a:gd name="connsiteY77" fmla="*/ 912056 h 1895615"/>
                <a:gd name="connsiteX78" fmla="*/ 361383 w 2047980"/>
                <a:gd name="connsiteY78" fmla="*/ 912056 h 1895615"/>
                <a:gd name="connsiteX79" fmla="*/ 361383 w 2047980"/>
                <a:gd name="connsiteY79" fmla="*/ 853265 h 1895615"/>
                <a:gd name="connsiteX80" fmla="*/ 333972 w 2047980"/>
                <a:gd name="connsiteY80" fmla="*/ 853265 h 1895615"/>
                <a:gd name="connsiteX81" fmla="*/ 333972 w 2047980"/>
                <a:gd name="connsiteY81" fmla="*/ 912056 h 1895615"/>
                <a:gd name="connsiteX82" fmla="*/ 342034 w 2047980"/>
                <a:gd name="connsiteY82" fmla="*/ 912056 h 1895615"/>
                <a:gd name="connsiteX83" fmla="*/ 322685 w 2047980"/>
                <a:gd name="connsiteY83" fmla="*/ 1128153 h 1895615"/>
                <a:gd name="connsiteX84" fmla="*/ 311398 w 2047980"/>
                <a:gd name="connsiteY84" fmla="*/ 1128153 h 1895615"/>
                <a:gd name="connsiteX85" fmla="*/ 311398 w 2047980"/>
                <a:gd name="connsiteY85" fmla="*/ 1188533 h 1895615"/>
                <a:gd name="connsiteX86" fmla="*/ 300111 w 2047980"/>
                <a:gd name="connsiteY86" fmla="*/ 1188533 h 1895615"/>
                <a:gd name="connsiteX87" fmla="*/ 300111 w 2047980"/>
                <a:gd name="connsiteY87" fmla="*/ 1204423 h 1895615"/>
                <a:gd name="connsiteX88" fmla="*/ 275924 w 2047980"/>
                <a:gd name="connsiteY88" fmla="*/ 1204423 h 1895615"/>
                <a:gd name="connsiteX89" fmla="*/ 267862 w 2047980"/>
                <a:gd name="connsiteY89" fmla="*/ 1185355 h 1895615"/>
                <a:gd name="connsiteX90" fmla="*/ 267862 w 2047980"/>
                <a:gd name="connsiteY90" fmla="*/ 1093196 h 1895615"/>
                <a:gd name="connsiteX91" fmla="*/ 264637 w 2047980"/>
                <a:gd name="connsiteY91" fmla="*/ 1093196 h 1895615"/>
                <a:gd name="connsiteX92" fmla="*/ 264637 w 2047980"/>
                <a:gd name="connsiteY92" fmla="*/ 1088430 h 1895615"/>
                <a:gd name="connsiteX93" fmla="*/ 259800 w 2047980"/>
                <a:gd name="connsiteY93" fmla="*/ 1085252 h 1895615"/>
                <a:gd name="connsiteX94" fmla="*/ 259800 w 2047980"/>
                <a:gd name="connsiteY94" fmla="*/ 980381 h 1895615"/>
                <a:gd name="connsiteX95" fmla="*/ 259800 w 2047980"/>
                <a:gd name="connsiteY95" fmla="*/ 977203 h 1895615"/>
                <a:gd name="connsiteX96" fmla="*/ 256575 w 2047980"/>
                <a:gd name="connsiteY96" fmla="*/ 977203 h 1895615"/>
                <a:gd name="connsiteX97" fmla="*/ 256575 w 2047980"/>
                <a:gd name="connsiteY97" fmla="*/ 969259 h 1895615"/>
                <a:gd name="connsiteX98" fmla="*/ 253350 w 2047980"/>
                <a:gd name="connsiteY98" fmla="*/ 969259 h 1895615"/>
                <a:gd name="connsiteX99" fmla="*/ 237226 w 2047980"/>
                <a:gd name="connsiteY99" fmla="*/ 904112 h 1895615"/>
                <a:gd name="connsiteX100" fmla="*/ 240451 w 2047980"/>
                <a:gd name="connsiteY100" fmla="*/ 904112 h 1895615"/>
                <a:gd name="connsiteX101" fmla="*/ 240451 w 2047980"/>
                <a:gd name="connsiteY101" fmla="*/ 885044 h 1895615"/>
                <a:gd name="connsiteX102" fmla="*/ 237226 w 2047980"/>
                <a:gd name="connsiteY102" fmla="*/ 885044 h 1895615"/>
                <a:gd name="connsiteX103" fmla="*/ 237226 w 2047980"/>
                <a:gd name="connsiteY103" fmla="*/ 869155 h 1895615"/>
                <a:gd name="connsiteX104" fmla="*/ 225939 w 2047980"/>
                <a:gd name="connsiteY104" fmla="*/ 869155 h 1895615"/>
                <a:gd name="connsiteX105" fmla="*/ 217877 w 2047980"/>
                <a:gd name="connsiteY105" fmla="*/ 869155 h 1895615"/>
                <a:gd name="connsiteX106" fmla="*/ 217877 w 2047980"/>
                <a:gd name="connsiteY106" fmla="*/ 891400 h 1895615"/>
                <a:gd name="connsiteX107" fmla="*/ 221102 w 2047980"/>
                <a:gd name="connsiteY107" fmla="*/ 891400 h 1895615"/>
                <a:gd name="connsiteX108" fmla="*/ 206590 w 2047980"/>
                <a:gd name="connsiteY108" fmla="*/ 958136 h 1895615"/>
                <a:gd name="connsiteX109" fmla="*/ 185628 w 2047980"/>
                <a:gd name="connsiteY109" fmla="*/ 761106 h 1895615"/>
                <a:gd name="connsiteX110" fmla="*/ 198528 w 2047980"/>
                <a:gd name="connsiteY110" fmla="*/ 756339 h 1895615"/>
                <a:gd name="connsiteX111" fmla="*/ 198528 w 2047980"/>
                <a:gd name="connsiteY111" fmla="*/ 742039 h 1895615"/>
                <a:gd name="connsiteX112" fmla="*/ 193691 w 2047980"/>
                <a:gd name="connsiteY112" fmla="*/ 737272 h 1895615"/>
                <a:gd name="connsiteX113" fmla="*/ 185628 w 2047980"/>
                <a:gd name="connsiteY113" fmla="*/ 737272 h 1895615"/>
                <a:gd name="connsiteX114" fmla="*/ 174342 w 2047980"/>
                <a:gd name="connsiteY114" fmla="*/ 587911 h 1895615"/>
                <a:gd name="connsiteX115" fmla="*/ 182404 w 2047980"/>
                <a:gd name="connsiteY115" fmla="*/ 587911 h 1895615"/>
                <a:gd name="connsiteX116" fmla="*/ 182404 w 2047980"/>
                <a:gd name="connsiteY116" fmla="*/ 545009 h 1895615"/>
                <a:gd name="connsiteX117" fmla="*/ 182404 w 2047980"/>
                <a:gd name="connsiteY117" fmla="*/ 483040 h 1895615"/>
                <a:gd name="connsiteX118" fmla="*/ 146930 w 2047980"/>
                <a:gd name="connsiteY118" fmla="*/ 483040 h 1895615"/>
                <a:gd name="connsiteX119" fmla="*/ 146930 w 2047980"/>
                <a:gd name="connsiteY119" fmla="*/ 545009 h 1895615"/>
                <a:gd name="connsiteX120" fmla="*/ 146930 w 2047980"/>
                <a:gd name="connsiteY120" fmla="*/ 587911 h 1895615"/>
                <a:gd name="connsiteX121" fmla="*/ 154992 w 2047980"/>
                <a:gd name="connsiteY121" fmla="*/ 587911 h 1895615"/>
                <a:gd name="connsiteX122" fmla="*/ 143705 w 2047980"/>
                <a:gd name="connsiteY122" fmla="*/ 737272 h 1895615"/>
                <a:gd name="connsiteX123" fmla="*/ 132418 w 2047980"/>
                <a:gd name="connsiteY123" fmla="*/ 737272 h 1895615"/>
                <a:gd name="connsiteX124" fmla="*/ 132418 w 2047980"/>
                <a:gd name="connsiteY124" fmla="*/ 753162 h 1895615"/>
                <a:gd name="connsiteX125" fmla="*/ 132418 w 2047980"/>
                <a:gd name="connsiteY125" fmla="*/ 756339 h 1895615"/>
                <a:gd name="connsiteX126" fmla="*/ 138868 w 2047980"/>
                <a:gd name="connsiteY126" fmla="*/ 756339 h 1895615"/>
                <a:gd name="connsiteX127" fmla="*/ 119519 w 2047980"/>
                <a:gd name="connsiteY127" fmla="*/ 958136 h 1895615"/>
                <a:gd name="connsiteX128" fmla="*/ 108232 w 2047980"/>
                <a:gd name="connsiteY128" fmla="*/ 904112 h 1895615"/>
                <a:gd name="connsiteX129" fmla="*/ 108232 w 2047980"/>
                <a:gd name="connsiteY129" fmla="*/ 880277 h 1895615"/>
                <a:gd name="connsiteX130" fmla="*/ 100170 w 2047980"/>
                <a:gd name="connsiteY130" fmla="*/ 880277 h 1895615"/>
                <a:gd name="connsiteX131" fmla="*/ 100170 w 2047980"/>
                <a:gd name="connsiteY131" fmla="*/ 872333 h 1895615"/>
                <a:gd name="connsiteX132" fmla="*/ 92108 w 2047980"/>
                <a:gd name="connsiteY132" fmla="*/ 872333 h 1895615"/>
                <a:gd name="connsiteX133" fmla="*/ 84046 w 2047980"/>
                <a:gd name="connsiteY133" fmla="*/ 872333 h 1895615"/>
                <a:gd name="connsiteX134" fmla="*/ 84046 w 2047980"/>
                <a:gd name="connsiteY134" fmla="*/ 891400 h 1895615"/>
                <a:gd name="connsiteX135" fmla="*/ 88883 w 2047980"/>
                <a:gd name="connsiteY135" fmla="*/ 891400 h 1895615"/>
                <a:gd name="connsiteX136" fmla="*/ 69534 w 2047980"/>
                <a:gd name="connsiteY136" fmla="*/ 969259 h 1895615"/>
                <a:gd name="connsiteX137" fmla="*/ 64697 w 2047980"/>
                <a:gd name="connsiteY137" fmla="*/ 969259 h 1895615"/>
                <a:gd name="connsiteX138" fmla="*/ 61472 w 2047980"/>
                <a:gd name="connsiteY138" fmla="*/ 969259 h 1895615"/>
                <a:gd name="connsiteX139" fmla="*/ 61472 w 2047980"/>
                <a:gd name="connsiteY139" fmla="*/ 1085252 h 1895615"/>
                <a:gd name="connsiteX140" fmla="*/ 53410 w 2047980"/>
                <a:gd name="connsiteY140" fmla="*/ 1088430 h 1895615"/>
                <a:gd name="connsiteX141" fmla="*/ 53410 w 2047980"/>
                <a:gd name="connsiteY141" fmla="*/ 1112264 h 1895615"/>
                <a:gd name="connsiteX142" fmla="*/ 53410 w 2047980"/>
                <a:gd name="connsiteY142" fmla="*/ 1185355 h 1895615"/>
                <a:gd name="connsiteX143" fmla="*/ 42123 w 2047980"/>
                <a:gd name="connsiteY143" fmla="*/ 1201245 h 1895615"/>
                <a:gd name="connsiteX144" fmla="*/ 42123 w 2047980"/>
                <a:gd name="connsiteY144" fmla="*/ 1204423 h 1895615"/>
                <a:gd name="connsiteX145" fmla="*/ 17936 w 2047980"/>
                <a:gd name="connsiteY145" fmla="*/ 1204423 h 1895615"/>
                <a:gd name="connsiteX146" fmla="*/ 14711 w 2047980"/>
                <a:gd name="connsiteY146" fmla="*/ 1185355 h 1895615"/>
                <a:gd name="connsiteX147" fmla="*/ 14711 w 2047980"/>
                <a:gd name="connsiteY147" fmla="*/ 1174233 h 1895615"/>
                <a:gd name="connsiteX148" fmla="*/ 6649 w 2047980"/>
                <a:gd name="connsiteY148" fmla="*/ 1174233 h 1895615"/>
                <a:gd name="connsiteX149" fmla="*/ 6649 w 2047980"/>
                <a:gd name="connsiteY149" fmla="*/ 1185355 h 1895615"/>
                <a:gd name="connsiteX150" fmla="*/ 0 w 2047980"/>
                <a:gd name="connsiteY150" fmla="*/ 1303297 h 1895615"/>
                <a:gd name="connsiteX151" fmla="*/ 0 w 2047980"/>
                <a:gd name="connsiteY151" fmla="*/ 1895615 h 1895615"/>
                <a:gd name="connsiteX152" fmla="*/ 2047980 w 2047980"/>
                <a:gd name="connsiteY152" fmla="*/ 1895615 h 1895615"/>
                <a:gd name="connsiteX153" fmla="*/ 2047980 w 2047980"/>
                <a:gd name="connsiteY153" fmla="*/ 1328361 h 1895615"/>
                <a:gd name="connsiteX154" fmla="*/ 2041530 w 2047980"/>
                <a:gd name="connsiteY154" fmla="*/ 1328361 h 1895615"/>
                <a:gd name="connsiteX155" fmla="*/ 2041530 w 2047980"/>
                <a:gd name="connsiteY155" fmla="*/ 1301349 h 1895615"/>
                <a:gd name="connsiteX156" fmla="*/ 2036693 w 2047980"/>
                <a:gd name="connsiteY156" fmla="*/ 1301349 h 1895615"/>
                <a:gd name="connsiteX157" fmla="*/ 2033468 w 2047980"/>
                <a:gd name="connsiteY157" fmla="*/ 1301349 h 1895615"/>
                <a:gd name="connsiteX158" fmla="*/ 2033468 w 2047980"/>
                <a:gd name="connsiteY158" fmla="*/ 1328361 h 1895615"/>
                <a:gd name="connsiteX159" fmla="*/ 2014119 w 2047980"/>
                <a:gd name="connsiteY159" fmla="*/ 1328361 h 1895615"/>
                <a:gd name="connsiteX160" fmla="*/ 2014119 w 2047980"/>
                <a:gd name="connsiteY160" fmla="*/ 1309293 h 1895615"/>
                <a:gd name="connsiteX161" fmla="*/ 2006057 w 2047980"/>
                <a:gd name="connsiteY161" fmla="*/ 1304527 h 1895615"/>
                <a:gd name="connsiteX162" fmla="*/ 1994770 w 2047980"/>
                <a:gd name="connsiteY162" fmla="*/ 1304527 h 1895615"/>
                <a:gd name="connsiteX163" fmla="*/ 1994770 w 2047980"/>
                <a:gd name="connsiteY163" fmla="*/ 1282281 h 1895615"/>
                <a:gd name="connsiteX164" fmla="*/ 1989933 w 2047980"/>
                <a:gd name="connsiteY164" fmla="*/ 1282281 h 1895615"/>
                <a:gd name="connsiteX165" fmla="*/ 1986708 w 2047980"/>
                <a:gd name="connsiteY165" fmla="*/ 1282281 h 1895615"/>
                <a:gd name="connsiteX166" fmla="*/ 1986708 w 2047980"/>
                <a:gd name="connsiteY166" fmla="*/ 1304527 h 1895615"/>
                <a:gd name="connsiteX167" fmla="*/ 1954459 w 2047980"/>
                <a:gd name="connsiteY167" fmla="*/ 1304527 h 1895615"/>
                <a:gd name="connsiteX168" fmla="*/ 1959297 w 2047980"/>
                <a:gd name="connsiteY168" fmla="*/ 1115442 h 1895615"/>
                <a:gd name="connsiteX169" fmla="*/ 1931886 w 2047980"/>
                <a:gd name="connsiteY169" fmla="*/ 1112264 h 1895615"/>
                <a:gd name="connsiteX170" fmla="*/ 1893187 w 2047980"/>
                <a:gd name="connsiteY170" fmla="*/ 1112264 h 1895615"/>
                <a:gd name="connsiteX171" fmla="*/ 1880288 w 2047980"/>
                <a:gd name="connsiteY171" fmla="*/ 1104319 h 1895615"/>
                <a:gd name="connsiteX172" fmla="*/ 1877063 w 2047980"/>
                <a:gd name="connsiteY172" fmla="*/ 1104319 h 1895615"/>
                <a:gd name="connsiteX173" fmla="*/ 1869001 w 2047980"/>
                <a:gd name="connsiteY173" fmla="*/ 1101141 h 1895615"/>
                <a:gd name="connsiteX174" fmla="*/ 1869001 w 2047980"/>
                <a:gd name="connsiteY174" fmla="*/ 1093196 h 1895615"/>
                <a:gd name="connsiteX175" fmla="*/ 1849652 w 2047980"/>
                <a:gd name="connsiteY175" fmla="*/ 1088430 h 1895615"/>
                <a:gd name="connsiteX176" fmla="*/ 1841590 w 2047980"/>
                <a:gd name="connsiteY176" fmla="*/ 1088430 h 1895615"/>
                <a:gd name="connsiteX177" fmla="*/ 1825465 w 2047980"/>
                <a:gd name="connsiteY177" fmla="*/ 1061417 h 1895615"/>
                <a:gd name="connsiteX178" fmla="*/ 1802891 w 2047980"/>
                <a:gd name="connsiteY178" fmla="*/ 1034405 h 1895615"/>
                <a:gd name="connsiteX179" fmla="*/ 1778705 w 2047980"/>
                <a:gd name="connsiteY179" fmla="*/ 1015338 h 1895615"/>
                <a:gd name="connsiteX180" fmla="*/ 1748069 w 2047980"/>
                <a:gd name="connsiteY180" fmla="*/ 999449 h 1895615"/>
                <a:gd name="connsiteX181" fmla="*/ 1717433 w 2047980"/>
                <a:gd name="connsiteY181" fmla="*/ 993093 h 1895615"/>
                <a:gd name="connsiteX182" fmla="*/ 1717433 w 2047980"/>
                <a:gd name="connsiteY182" fmla="*/ 950191 h 1895615"/>
                <a:gd name="connsiteX183" fmla="*/ 1720658 w 2047980"/>
                <a:gd name="connsiteY183" fmla="*/ 950191 h 1895615"/>
                <a:gd name="connsiteX184" fmla="*/ 1720658 w 2047980"/>
                <a:gd name="connsiteY184" fmla="*/ 945424 h 1895615"/>
                <a:gd name="connsiteX185" fmla="*/ 1720658 w 2047980"/>
                <a:gd name="connsiteY185" fmla="*/ 942246 h 1895615"/>
                <a:gd name="connsiteX186" fmla="*/ 1717433 w 2047980"/>
                <a:gd name="connsiteY186" fmla="*/ 942246 h 1895615"/>
                <a:gd name="connsiteX187" fmla="*/ 1712596 w 2047980"/>
                <a:gd name="connsiteY187" fmla="*/ 934302 h 1895615"/>
                <a:gd name="connsiteX188" fmla="*/ 1709371 w 2047980"/>
                <a:gd name="connsiteY188" fmla="*/ 931124 h 1895615"/>
                <a:gd name="connsiteX189" fmla="*/ 1701309 w 2047980"/>
                <a:gd name="connsiteY189" fmla="*/ 926357 h 1895615"/>
                <a:gd name="connsiteX190" fmla="*/ 1698084 w 2047980"/>
                <a:gd name="connsiteY190" fmla="*/ 923179 h 1895615"/>
                <a:gd name="connsiteX191" fmla="*/ 1690022 w 2047980"/>
                <a:gd name="connsiteY191" fmla="*/ 923179 h 1895615"/>
                <a:gd name="connsiteX192" fmla="*/ 1690022 w 2047980"/>
                <a:gd name="connsiteY192" fmla="*/ 899345 h 1895615"/>
                <a:gd name="connsiteX193" fmla="*/ 1685184 w 2047980"/>
                <a:gd name="connsiteY193" fmla="*/ 899345 h 1895615"/>
                <a:gd name="connsiteX194" fmla="*/ 1677122 w 2047980"/>
                <a:gd name="connsiteY194" fmla="*/ 899345 h 1895615"/>
                <a:gd name="connsiteX195" fmla="*/ 1677122 w 2047980"/>
                <a:gd name="connsiteY195" fmla="*/ 923179 h 1895615"/>
                <a:gd name="connsiteX196" fmla="*/ 1673897 w 2047980"/>
                <a:gd name="connsiteY196" fmla="*/ 923179 h 1895615"/>
                <a:gd name="connsiteX197" fmla="*/ 1665835 w 2047980"/>
                <a:gd name="connsiteY197" fmla="*/ 926357 h 1895615"/>
                <a:gd name="connsiteX198" fmla="*/ 1662610 w 2047980"/>
                <a:gd name="connsiteY198" fmla="*/ 931124 h 1895615"/>
                <a:gd name="connsiteX199" fmla="*/ 1657773 w 2047980"/>
                <a:gd name="connsiteY199" fmla="*/ 934302 h 1895615"/>
                <a:gd name="connsiteX200" fmla="*/ 1654548 w 2047980"/>
                <a:gd name="connsiteY200" fmla="*/ 942246 h 1895615"/>
                <a:gd name="connsiteX201" fmla="*/ 1649711 w 2047980"/>
                <a:gd name="connsiteY201" fmla="*/ 942246 h 1895615"/>
                <a:gd name="connsiteX202" fmla="*/ 1649711 w 2047980"/>
                <a:gd name="connsiteY202" fmla="*/ 945424 h 1895615"/>
                <a:gd name="connsiteX203" fmla="*/ 1649711 w 2047980"/>
                <a:gd name="connsiteY203" fmla="*/ 950191 h 1895615"/>
                <a:gd name="connsiteX204" fmla="*/ 1654548 w 2047980"/>
                <a:gd name="connsiteY204" fmla="*/ 950191 h 1895615"/>
                <a:gd name="connsiteX205" fmla="*/ 1654548 w 2047980"/>
                <a:gd name="connsiteY205" fmla="*/ 993093 h 1895615"/>
                <a:gd name="connsiteX206" fmla="*/ 1622300 w 2047980"/>
                <a:gd name="connsiteY206" fmla="*/ 999449 h 1895615"/>
                <a:gd name="connsiteX207" fmla="*/ 1591664 w 2047980"/>
                <a:gd name="connsiteY207" fmla="*/ 1015338 h 1895615"/>
                <a:gd name="connsiteX208" fmla="*/ 1564252 w 2047980"/>
                <a:gd name="connsiteY208" fmla="*/ 1034405 h 1895615"/>
                <a:gd name="connsiteX209" fmla="*/ 1541679 w 2047980"/>
                <a:gd name="connsiteY209" fmla="*/ 1061417 h 1895615"/>
                <a:gd name="connsiteX210" fmla="*/ 1528779 w 2047980"/>
                <a:gd name="connsiteY210" fmla="*/ 1088430 h 1895615"/>
                <a:gd name="connsiteX211" fmla="*/ 1517492 w 2047980"/>
                <a:gd name="connsiteY211" fmla="*/ 1088430 h 1895615"/>
                <a:gd name="connsiteX212" fmla="*/ 1498143 w 2047980"/>
                <a:gd name="connsiteY212" fmla="*/ 1093196 h 1895615"/>
                <a:gd name="connsiteX213" fmla="*/ 1498143 w 2047980"/>
                <a:gd name="connsiteY213" fmla="*/ 1101141 h 1895615"/>
                <a:gd name="connsiteX214" fmla="*/ 1494918 w 2047980"/>
                <a:gd name="connsiteY214" fmla="*/ 1104319 h 1895615"/>
                <a:gd name="connsiteX215" fmla="*/ 1478794 w 2047980"/>
                <a:gd name="connsiteY215" fmla="*/ 1104319 h 1895615"/>
                <a:gd name="connsiteX216" fmla="*/ 1478794 w 2047980"/>
                <a:gd name="connsiteY216" fmla="*/ 1107497 h 1895615"/>
                <a:gd name="connsiteX217" fmla="*/ 1473957 w 2047980"/>
                <a:gd name="connsiteY217" fmla="*/ 1112264 h 1895615"/>
                <a:gd name="connsiteX218" fmla="*/ 1432034 w 2047980"/>
                <a:gd name="connsiteY218" fmla="*/ 1112264 h 1895615"/>
                <a:gd name="connsiteX219" fmla="*/ 1407847 w 2047980"/>
                <a:gd name="connsiteY219" fmla="*/ 1115442 h 1895615"/>
                <a:gd name="connsiteX220" fmla="*/ 1412684 w 2047980"/>
                <a:gd name="connsiteY220" fmla="*/ 1309293 h 1895615"/>
                <a:gd name="connsiteX221" fmla="*/ 1385273 w 2047980"/>
                <a:gd name="connsiteY221" fmla="*/ 1309293 h 1895615"/>
                <a:gd name="connsiteX222" fmla="*/ 1385273 w 2047980"/>
                <a:gd name="connsiteY222" fmla="*/ 1282281 h 1895615"/>
                <a:gd name="connsiteX223" fmla="*/ 1380436 w 2047980"/>
                <a:gd name="connsiteY223" fmla="*/ 1282281 h 1895615"/>
                <a:gd name="connsiteX224" fmla="*/ 1377211 w 2047980"/>
                <a:gd name="connsiteY224" fmla="*/ 1282281 h 1895615"/>
                <a:gd name="connsiteX225" fmla="*/ 1377211 w 2047980"/>
                <a:gd name="connsiteY225" fmla="*/ 1309293 h 1895615"/>
                <a:gd name="connsiteX226" fmla="*/ 1365924 w 2047980"/>
                <a:gd name="connsiteY226" fmla="*/ 1309293 h 1895615"/>
                <a:gd name="connsiteX227" fmla="*/ 1357862 w 2047980"/>
                <a:gd name="connsiteY227" fmla="*/ 1312471 h 1895615"/>
                <a:gd name="connsiteX228" fmla="*/ 1357862 w 2047980"/>
                <a:gd name="connsiteY228" fmla="*/ 1331539 h 1895615"/>
                <a:gd name="connsiteX229" fmla="*/ 1333676 w 2047980"/>
                <a:gd name="connsiteY229" fmla="*/ 1331539 h 1895615"/>
                <a:gd name="connsiteX230" fmla="*/ 1330451 w 2047980"/>
                <a:gd name="connsiteY230" fmla="*/ 1301349 h 1895615"/>
                <a:gd name="connsiteX231" fmla="*/ 1325613 w 2047980"/>
                <a:gd name="connsiteY231" fmla="*/ 1301349 h 1895615"/>
                <a:gd name="connsiteX232" fmla="*/ 1322389 w 2047980"/>
                <a:gd name="connsiteY232" fmla="*/ 1301349 h 1895615"/>
                <a:gd name="connsiteX233" fmla="*/ 1322389 w 2047980"/>
                <a:gd name="connsiteY233" fmla="*/ 1331539 h 1895615"/>
                <a:gd name="connsiteX234" fmla="*/ 1306264 w 2047980"/>
                <a:gd name="connsiteY234" fmla="*/ 1331539 h 1895615"/>
                <a:gd name="connsiteX235" fmla="*/ 1299815 w 2047980"/>
                <a:gd name="connsiteY235" fmla="*/ 1336305 h 1895615"/>
                <a:gd name="connsiteX236" fmla="*/ 1291753 w 2047980"/>
                <a:gd name="connsiteY236" fmla="*/ 1336305 h 1895615"/>
                <a:gd name="connsiteX237" fmla="*/ 1294977 w 2047980"/>
                <a:gd name="connsiteY237" fmla="*/ 143006 h 1895615"/>
                <a:gd name="connsiteX238" fmla="*/ 1248217 w 2047980"/>
                <a:gd name="connsiteY238" fmla="*/ 50847 h 1895615"/>
                <a:gd name="connsiteX239" fmla="*/ 1198232 w 2047980"/>
                <a:gd name="connsiteY239" fmla="*/ 50847 h 189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2047980" h="1895615">
                  <a:moveTo>
                    <a:pt x="0" y="485126"/>
                  </a:moveTo>
                  <a:lnTo>
                    <a:pt x="0" y="907963"/>
                  </a:lnTo>
                  <a:lnTo>
                    <a:pt x="3424" y="579966"/>
                  </a:lnTo>
                  <a:lnTo>
                    <a:pt x="6649" y="486218"/>
                  </a:lnTo>
                  <a:close/>
                  <a:moveTo>
                    <a:pt x="1170821" y="0"/>
                  </a:moveTo>
                  <a:lnTo>
                    <a:pt x="806412" y="0"/>
                  </a:lnTo>
                  <a:lnTo>
                    <a:pt x="806412" y="50847"/>
                  </a:lnTo>
                  <a:lnTo>
                    <a:pt x="709667" y="50847"/>
                  </a:lnTo>
                  <a:lnTo>
                    <a:pt x="704830" y="1358551"/>
                  </a:lnTo>
                  <a:lnTo>
                    <a:pt x="693543" y="1347428"/>
                  </a:lnTo>
                  <a:lnTo>
                    <a:pt x="693543" y="1328361"/>
                  </a:lnTo>
                  <a:lnTo>
                    <a:pt x="690318" y="1185355"/>
                  </a:lnTo>
                  <a:lnTo>
                    <a:pt x="690318" y="1174233"/>
                  </a:lnTo>
                  <a:lnTo>
                    <a:pt x="682256" y="1174233"/>
                  </a:lnTo>
                  <a:lnTo>
                    <a:pt x="679031" y="1174233"/>
                  </a:lnTo>
                  <a:lnTo>
                    <a:pt x="679031" y="1185355"/>
                  </a:lnTo>
                  <a:lnTo>
                    <a:pt x="679031" y="1204423"/>
                  </a:lnTo>
                  <a:lnTo>
                    <a:pt x="638720" y="1204423"/>
                  </a:lnTo>
                  <a:lnTo>
                    <a:pt x="638720" y="1201245"/>
                  </a:lnTo>
                  <a:lnTo>
                    <a:pt x="630658" y="1185355"/>
                  </a:lnTo>
                  <a:lnTo>
                    <a:pt x="630658" y="1101141"/>
                  </a:lnTo>
                  <a:lnTo>
                    <a:pt x="619371" y="1074129"/>
                  </a:lnTo>
                  <a:lnTo>
                    <a:pt x="619371" y="988326"/>
                  </a:lnTo>
                  <a:lnTo>
                    <a:pt x="596797" y="891400"/>
                  </a:lnTo>
                  <a:lnTo>
                    <a:pt x="600022" y="891400"/>
                  </a:lnTo>
                  <a:lnTo>
                    <a:pt x="600022" y="869155"/>
                  </a:lnTo>
                  <a:lnTo>
                    <a:pt x="591960" y="869155"/>
                  </a:lnTo>
                  <a:lnTo>
                    <a:pt x="580673" y="869155"/>
                  </a:lnTo>
                  <a:lnTo>
                    <a:pt x="580673" y="880277"/>
                  </a:lnTo>
                  <a:lnTo>
                    <a:pt x="577448" y="880277"/>
                  </a:lnTo>
                  <a:lnTo>
                    <a:pt x="577448" y="904112"/>
                  </a:lnTo>
                  <a:lnTo>
                    <a:pt x="580673" y="904112"/>
                  </a:lnTo>
                  <a:lnTo>
                    <a:pt x="564549" y="969259"/>
                  </a:lnTo>
                  <a:lnTo>
                    <a:pt x="545199" y="764284"/>
                  </a:lnTo>
                  <a:lnTo>
                    <a:pt x="553262" y="764284"/>
                  </a:lnTo>
                  <a:lnTo>
                    <a:pt x="553262" y="761106"/>
                  </a:lnTo>
                  <a:lnTo>
                    <a:pt x="553262" y="745217"/>
                  </a:lnTo>
                  <a:lnTo>
                    <a:pt x="541975" y="745217"/>
                  </a:lnTo>
                  <a:lnTo>
                    <a:pt x="530688" y="591089"/>
                  </a:lnTo>
                  <a:lnTo>
                    <a:pt x="537137" y="591089"/>
                  </a:lnTo>
                  <a:lnTo>
                    <a:pt x="537137" y="552954"/>
                  </a:lnTo>
                  <a:lnTo>
                    <a:pt x="537137" y="490985"/>
                  </a:lnTo>
                  <a:lnTo>
                    <a:pt x="503276" y="490985"/>
                  </a:lnTo>
                  <a:lnTo>
                    <a:pt x="503276" y="552954"/>
                  </a:lnTo>
                  <a:lnTo>
                    <a:pt x="503276" y="591089"/>
                  </a:lnTo>
                  <a:lnTo>
                    <a:pt x="509726" y="591089"/>
                  </a:lnTo>
                  <a:lnTo>
                    <a:pt x="509726" y="594267"/>
                  </a:lnTo>
                  <a:lnTo>
                    <a:pt x="498439" y="745217"/>
                  </a:lnTo>
                  <a:lnTo>
                    <a:pt x="490377" y="745217"/>
                  </a:lnTo>
                  <a:lnTo>
                    <a:pt x="490377" y="749984"/>
                  </a:lnTo>
                  <a:lnTo>
                    <a:pt x="490377" y="761106"/>
                  </a:lnTo>
                  <a:lnTo>
                    <a:pt x="490377" y="764284"/>
                  </a:lnTo>
                  <a:lnTo>
                    <a:pt x="498439" y="764284"/>
                  </a:lnTo>
                  <a:lnTo>
                    <a:pt x="479090" y="969259"/>
                  </a:lnTo>
                  <a:lnTo>
                    <a:pt x="462966" y="899345"/>
                  </a:lnTo>
                  <a:lnTo>
                    <a:pt x="462966" y="891400"/>
                  </a:lnTo>
                  <a:lnTo>
                    <a:pt x="467803" y="891400"/>
                  </a:lnTo>
                  <a:lnTo>
                    <a:pt x="467803" y="869155"/>
                  </a:lnTo>
                  <a:lnTo>
                    <a:pt x="454904" y="869155"/>
                  </a:lnTo>
                  <a:lnTo>
                    <a:pt x="448454" y="869155"/>
                  </a:lnTo>
                  <a:lnTo>
                    <a:pt x="448454" y="880277"/>
                  </a:lnTo>
                  <a:lnTo>
                    <a:pt x="448454" y="904112"/>
                  </a:lnTo>
                  <a:lnTo>
                    <a:pt x="451679" y="904112"/>
                  </a:lnTo>
                  <a:lnTo>
                    <a:pt x="432330" y="988326"/>
                  </a:lnTo>
                  <a:lnTo>
                    <a:pt x="429105" y="996271"/>
                  </a:lnTo>
                  <a:lnTo>
                    <a:pt x="429105" y="1074129"/>
                  </a:lnTo>
                  <a:lnTo>
                    <a:pt x="421043" y="1101141"/>
                  </a:lnTo>
                  <a:lnTo>
                    <a:pt x="421043" y="1104319"/>
                  </a:lnTo>
                  <a:lnTo>
                    <a:pt x="421043" y="1185355"/>
                  </a:lnTo>
                  <a:lnTo>
                    <a:pt x="408143" y="1201245"/>
                  </a:lnTo>
                  <a:lnTo>
                    <a:pt x="408143" y="1204423"/>
                  </a:lnTo>
                  <a:lnTo>
                    <a:pt x="393631" y="1204423"/>
                  </a:lnTo>
                  <a:lnTo>
                    <a:pt x="393631" y="1188533"/>
                  </a:lnTo>
                  <a:lnTo>
                    <a:pt x="380732" y="1188533"/>
                  </a:lnTo>
                  <a:lnTo>
                    <a:pt x="380732" y="1131331"/>
                  </a:lnTo>
                  <a:lnTo>
                    <a:pt x="380732" y="1128153"/>
                  </a:lnTo>
                  <a:lnTo>
                    <a:pt x="374282" y="1128153"/>
                  </a:lnTo>
                  <a:lnTo>
                    <a:pt x="350096" y="912056"/>
                  </a:lnTo>
                  <a:lnTo>
                    <a:pt x="361383" y="912056"/>
                  </a:lnTo>
                  <a:lnTo>
                    <a:pt x="361383" y="853265"/>
                  </a:lnTo>
                  <a:lnTo>
                    <a:pt x="333972" y="853265"/>
                  </a:lnTo>
                  <a:lnTo>
                    <a:pt x="333972" y="912056"/>
                  </a:lnTo>
                  <a:lnTo>
                    <a:pt x="342034" y="912056"/>
                  </a:lnTo>
                  <a:lnTo>
                    <a:pt x="322685" y="1128153"/>
                  </a:lnTo>
                  <a:lnTo>
                    <a:pt x="311398" y="1128153"/>
                  </a:lnTo>
                  <a:lnTo>
                    <a:pt x="311398" y="1188533"/>
                  </a:lnTo>
                  <a:lnTo>
                    <a:pt x="300111" y="1188533"/>
                  </a:lnTo>
                  <a:lnTo>
                    <a:pt x="300111" y="1204423"/>
                  </a:lnTo>
                  <a:lnTo>
                    <a:pt x="275924" y="1204423"/>
                  </a:lnTo>
                  <a:lnTo>
                    <a:pt x="267862" y="1185355"/>
                  </a:lnTo>
                  <a:lnTo>
                    <a:pt x="267862" y="1093196"/>
                  </a:lnTo>
                  <a:lnTo>
                    <a:pt x="264637" y="1093196"/>
                  </a:lnTo>
                  <a:lnTo>
                    <a:pt x="264637" y="1088430"/>
                  </a:lnTo>
                  <a:lnTo>
                    <a:pt x="259800" y="1085252"/>
                  </a:lnTo>
                  <a:lnTo>
                    <a:pt x="259800" y="980381"/>
                  </a:lnTo>
                  <a:lnTo>
                    <a:pt x="259800" y="977203"/>
                  </a:lnTo>
                  <a:lnTo>
                    <a:pt x="256575" y="977203"/>
                  </a:lnTo>
                  <a:lnTo>
                    <a:pt x="256575" y="969259"/>
                  </a:lnTo>
                  <a:lnTo>
                    <a:pt x="253350" y="969259"/>
                  </a:lnTo>
                  <a:lnTo>
                    <a:pt x="237226" y="904112"/>
                  </a:lnTo>
                  <a:lnTo>
                    <a:pt x="240451" y="904112"/>
                  </a:lnTo>
                  <a:lnTo>
                    <a:pt x="240451" y="885044"/>
                  </a:lnTo>
                  <a:lnTo>
                    <a:pt x="237226" y="885044"/>
                  </a:lnTo>
                  <a:lnTo>
                    <a:pt x="237226" y="869155"/>
                  </a:lnTo>
                  <a:lnTo>
                    <a:pt x="225939" y="869155"/>
                  </a:lnTo>
                  <a:lnTo>
                    <a:pt x="217877" y="869155"/>
                  </a:lnTo>
                  <a:lnTo>
                    <a:pt x="217877" y="891400"/>
                  </a:lnTo>
                  <a:lnTo>
                    <a:pt x="221102" y="891400"/>
                  </a:lnTo>
                  <a:lnTo>
                    <a:pt x="206590" y="958136"/>
                  </a:lnTo>
                  <a:lnTo>
                    <a:pt x="185628" y="761106"/>
                  </a:lnTo>
                  <a:lnTo>
                    <a:pt x="198528" y="756339"/>
                  </a:lnTo>
                  <a:lnTo>
                    <a:pt x="198528" y="742039"/>
                  </a:lnTo>
                  <a:lnTo>
                    <a:pt x="193691" y="737272"/>
                  </a:lnTo>
                  <a:lnTo>
                    <a:pt x="185628" y="737272"/>
                  </a:lnTo>
                  <a:lnTo>
                    <a:pt x="174342" y="587911"/>
                  </a:lnTo>
                  <a:lnTo>
                    <a:pt x="182404" y="587911"/>
                  </a:lnTo>
                  <a:lnTo>
                    <a:pt x="182404" y="545009"/>
                  </a:lnTo>
                  <a:lnTo>
                    <a:pt x="182404" y="483040"/>
                  </a:lnTo>
                  <a:lnTo>
                    <a:pt x="146930" y="483040"/>
                  </a:lnTo>
                  <a:lnTo>
                    <a:pt x="146930" y="545009"/>
                  </a:lnTo>
                  <a:lnTo>
                    <a:pt x="146930" y="587911"/>
                  </a:lnTo>
                  <a:lnTo>
                    <a:pt x="154992" y="587911"/>
                  </a:lnTo>
                  <a:lnTo>
                    <a:pt x="143705" y="737272"/>
                  </a:lnTo>
                  <a:lnTo>
                    <a:pt x="132418" y="737272"/>
                  </a:lnTo>
                  <a:lnTo>
                    <a:pt x="132418" y="753162"/>
                  </a:lnTo>
                  <a:lnTo>
                    <a:pt x="132418" y="756339"/>
                  </a:lnTo>
                  <a:lnTo>
                    <a:pt x="138868" y="756339"/>
                  </a:lnTo>
                  <a:lnTo>
                    <a:pt x="119519" y="958136"/>
                  </a:lnTo>
                  <a:lnTo>
                    <a:pt x="108232" y="904112"/>
                  </a:lnTo>
                  <a:lnTo>
                    <a:pt x="108232" y="880277"/>
                  </a:lnTo>
                  <a:lnTo>
                    <a:pt x="100170" y="880277"/>
                  </a:lnTo>
                  <a:lnTo>
                    <a:pt x="100170" y="872333"/>
                  </a:lnTo>
                  <a:lnTo>
                    <a:pt x="92108" y="872333"/>
                  </a:lnTo>
                  <a:lnTo>
                    <a:pt x="84046" y="872333"/>
                  </a:lnTo>
                  <a:lnTo>
                    <a:pt x="84046" y="891400"/>
                  </a:lnTo>
                  <a:lnTo>
                    <a:pt x="88883" y="891400"/>
                  </a:lnTo>
                  <a:lnTo>
                    <a:pt x="69534" y="969259"/>
                  </a:lnTo>
                  <a:lnTo>
                    <a:pt x="64697" y="969259"/>
                  </a:lnTo>
                  <a:lnTo>
                    <a:pt x="61472" y="969259"/>
                  </a:lnTo>
                  <a:lnTo>
                    <a:pt x="61472" y="1085252"/>
                  </a:lnTo>
                  <a:lnTo>
                    <a:pt x="53410" y="1088430"/>
                  </a:lnTo>
                  <a:lnTo>
                    <a:pt x="53410" y="1112264"/>
                  </a:lnTo>
                  <a:lnTo>
                    <a:pt x="53410" y="1185355"/>
                  </a:lnTo>
                  <a:lnTo>
                    <a:pt x="42123" y="1201245"/>
                  </a:lnTo>
                  <a:lnTo>
                    <a:pt x="42123" y="1204423"/>
                  </a:lnTo>
                  <a:lnTo>
                    <a:pt x="17936" y="1204423"/>
                  </a:lnTo>
                  <a:lnTo>
                    <a:pt x="14711" y="1185355"/>
                  </a:lnTo>
                  <a:lnTo>
                    <a:pt x="14711" y="1174233"/>
                  </a:lnTo>
                  <a:lnTo>
                    <a:pt x="6649" y="1174233"/>
                  </a:lnTo>
                  <a:lnTo>
                    <a:pt x="6649" y="1185355"/>
                  </a:lnTo>
                  <a:lnTo>
                    <a:pt x="0" y="1303297"/>
                  </a:lnTo>
                  <a:lnTo>
                    <a:pt x="0" y="1895615"/>
                  </a:lnTo>
                  <a:lnTo>
                    <a:pt x="2047980" y="1895615"/>
                  </a:lnTo>
                  <a:lnTo>
                    <a:pt x="2047980" y="1328361"/>
                  </a:lnTo>
                  <a:lnTo>
                    <a:pt x="2041530" y="1328361"/>
                  </a:lnTo>
                  <a:lnTo>
                    <a:pt x="2041530" y="1301349"/>
                  </a:lnTo>
                  <a:lnTo>
                    <a:pt x="2036693" y="1301349"/>
                  </a:lnTo>
                  <a:lnTo>
                    <a:pt x="2033468" y="1301349"/>
                  </a:lnTo>
                  <a:lnTo>
                    <a:pt x="2033468" y="1328361"/>
                  </a:lnTo>
                  <a:lnTo>
                    <a:pt x="2014119" y="1328361"/>
                  </a:lnTo>
                  <a:lnTo>
                    <a:pt x="2014119" y="1309293"/>
                  </a:lnTo>
                  <a:lnTo>
                    <a:pt x="2006057" y="1304527"/>
                  </a:lnTo>
                  <a:lnTo>
                    <a:pt x="1994770" y="1304527"/>
                  </a:lnTo>
                  <a:lnTo>
                    <a:pt x="1994770" y="1282281"/>
                  </a:lnTo>
                  <a:lnTo>
                    <a:pt x="1989933" y="1282281"/>
                  </a:lnTo>
                  <a:lnTo>
                    <a:pt x="1986708" y="1282281"/>
                  </a:lnTo>
                  <a:lnTo>
                    <a:pt x="1986708" y="1304527"/>
                  </a:lnTo>
                  <a:lnTo>
                    <a:pt x="1954459" y="1304527"/>
                  </a:lnTo>
                  <a:lnTo>
                    <a:pt x="1959297" y="1115442"/>
                  </a:lnTo>
                  <a:lnTo>
                    <a:pt x="1931886" y="1112264"/>
                  </a:lnTo>
                  <a:lnTo>
                    <a:pt x="1893187" y="1112264"/>
                  </a:lnTo>
                  <a:lnTo>
                    <a:pt x="1880288" y="1104319"/>
                  </a:lnTo>
                  <a:lnTo>
                    <a:pt x="1877063" y="1104319"/>
                  </a:lnTo>
                  <a:lnTo>
                    <a:pt x="1869001" y="1101141"/>
                  </a:lnTo>
                  <a:lnTo>
                    <a:pt x="1869001" y="1093196"/>
                  </a:lnTo>
                  <a:lnTo>
                    <a:pt x="1849652" y="1088430"/>
                  </a:lnTo>
                  <a:lnTo>
                    <a:pt x="1841590" y="1088430"/>
                  </a:lnTo>
                  <a:lnTo>
                    <a:pt x="1825465" y="1061417"/>
                  </a:lnTo>
                  <a:lnTo>
                    <a:pt x="1802891" y="1034405"/>
                  </a:lnTo>
                  <a:lnTo>
                    <a:pt x="1778705" y="1015338"/>
                  </a:lnTo>
                  <a:lnTo>
                    <a:pt x="1748069" y="999449"/>
                  </a:lnTo>
                  <a:lnTo>
                    <a:pt x="1717433" y="993093"/>
                  </a:lnTo>
                  <a:lnTo>
                    <a:pt x="1717433" y="950191"/>
                  </a:lnTo>
                  <a:lnTo>
                    <a:pt x="1720658" y="950191"/>
                  </a:lnTo>
                  <a:lnTo>
                    <a:pt x="1720658" y="945424"/>
                  </a:lnTo>
                  <a:lnTo>
                    <a:pt x="1720658" y="942246"/>
                  </a:lnTo>
                  <a:lnTo>
                    <a:pt x="1717433" y="942246"/>
                  </a:lnTo>
                  <a:lnTo>
                    <a:pt x="1712596" y="934302"/>
                  </a:lnTo>
                  <a:lnTo>
                    <a:pt x="1709371" y="931124"/>
                  </a:lnTo>
                  <a:lnTo>
                    <a:pt x="1701309" y="926357"/>
                  </a:lnTo>
                  <a:lnTo>
                    <a:pt x="1698084" y="923179"/>
                  </a:lnTo>
                  <a:lnTo>
                    <a:pt x="1690022" y="923179"/>
                  </a:lnTo>
                  <a:lnTo>
                    <a:pt x="1690022" y="899345"/>
                  </a:lnTo>
                  <a:lnTo>
                    <a:pt x="1685184" y="899345"/>
                  </a:lnTo>
                  <a:lnTo>
                    <a:pt x="1677122" y="899345"/>
                  </a:lnTo>
                  <a:lnTo>
                    <a:pt x="1677122" y="923179"/>
                  </a:lnTo>
                  <a:lnTo>
                    <a:pt x="1673897" y="923179"/>
                  </a:lnTo>
                  <a:lnTo>
                    <a:pt x="1665835" y="926357"/>
                  </a:lnTo>
                  <a:lnTo>
                    <a:pt x="1662610" y="931124"/>
                  </a:lnTo>
                  <a:lnTo>
                    <a:pt x="1657773" y="934302"/>
                  </a:lnTo>
                  <a:lnTo>
                    <a:pt x="1654548" y="942246"/>
                  </a:lnTo>
                  <a:lnTo>
                    <a:pt x="1649711" y="942246"/>
                  </a:lnTo>
                  <a:lnTo>
                    <a:pt x="1649711" y="945424"/>
                  </a:lnTo>
                  <a:lnTo>
                    <a:pt x="1649711" y="950191"/>
                  </a:lnTo>
                  <a:lnTo>
                    <a:pt x="1654548" y="950191"/>
                  </a:lnTo>
                  <a:lnTo>
                    <a:pt x="1654548" y="993093"/>
                  </a:lnTo>
                  <a:lnTo>
                    <a:pt x="1622300" y="999449"/>
                  </a:lnTo>
                  <a:lnTo>
                    <a:pt x="1591664" y="1015338"/>
                  </a:lnTo>
                  <a:lnTo>
                    <a:pt x="1564252" y="1034405"/>
                  </a:lnTo>
                  <a:lnTo>
                    <a:pt x="1541679" y="1061417"/>
                  </a:lnTo>
                  <a:lnTo>
                    <a:pt x="1528779" y="1088430"/>
                  </a:lnTo>
                  <a:lnTo>
                    <a:pt x="1517492" y="1088430"/>
                  </a:lnTo>
                  <a:lnTo>
                    <a:pt x="1498143" y="1093196"/>
                  </a:lnTo>
                  <a:lnTo>
                    <a:pt x="1498143" y="1101141"/>
                  </a:lnTo>
                  <a:lnTo>
                    <a:pt x="1494918" y="1104319"/>
                  </a:lnTo>
                  <a:lnTo>
                    <a:pt x="1478794" y="1104319"/>
                  </a:lnTo>
                  <a:lnTo>
                    <a:pt x="1478794" y="1107497"/>
                  </a:lnTo>
                  <a:lnTo>
                    <a:pt x="1473957" y="1112264"/>
                  </a:lnTo>
                  <a:lnTo>
                    <a:pt x="1432034" y="1112264"/>
                  </a:lnTo>
                  <a:lnTo>
                    <a:pt x="1407847" y="1115442"/>
                  </a:lnTo>
                  <a:lnTo>
                    <a:pt x="1412684" y="1309293"/>
                  </a:lnTo>
                  <a:lnTo>
                    <a:pt x="1385273" y="1309293"/>
                  </a:lnTo>
                  <a:lnTo>
                    <a:pt x="1385273" y="1282281"/>
                  </a:lnTo>
                  <a:lnTo>
                    <a:pt x="1380436" y="1282281"/>
                  </a:lnTo>
                  <a:lnTo>
                    <a:pt x="1377211" y="1282281"/>
                  </a:lnTo>
                  <a:lnTo>
                    <a:pt x="1377211" y="1309293"/>
                  </a:lnTo>
                  <a:lnTo>
                    <a:pt x="1365924" y="1309293"/>
                  </a:lnTo>
                  <a:lnTo>
                    <a:pt x="1357862" y="1312471"/>
                  </a:lnTo>
                  <a:lnTo>
                    <a:pt x="1357862" y="1331539"/>
                  </a:lnTo>
                  <a:lnTo>
                    <a:pt x="1333676" y="1331539"/>
                  </a:lnTo>
                  <a:lnTo>
                    <a:pt x="1330451" y="1301349"/>
                  </a:lnTo>
                  <a:lnTo>
                    <a:pt x="1325613" y="1301349"/>
                  </a:lnTo>
                  <a:lnTo>
                    <a:pt x="1322389" y="1301349"/>
                  </a:lnTo>
                  <a:lnTo>
                    <a:pt x="1322389" y="1331539"/>
                  </a:lnTo>
                  <a:lnTo>
                    <a:pt x="1306264" y="1331539"/>
                  </a:lnTo>
                  <a:lnTo>
                    <a:pt x="1299815" y="1336305"/>
                  </a:lnTo>
                  <a:lnTo>
                    <a:pt x="1291753" y="1336305"/>
                  </a:lnTo>
                  <a:lnTo>
                    <a:pt x="1294977" y="143006"/>
                  </a:lnTo>
                  <a:lnTo>
                    <a:pt x="1248217" y="50847"/>
                  </a:lnTo>
                  <a:lnTo>
                    <a:pt x="1198232" y="5084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d-ID"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0B227CE-C434-421A-A201-B0DFAA99D5B1}" type="datetimeFigureOut">
              <a:rPr lang="zh-CN" altLang="en-US"/>
              <a:t>2020/12/7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9AF741-F64B-4C7B-9A70-F3D0EE07070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604AFC-06DE-4157-AEA4-3EC0AFC228B7}" type="datetimeFigureOut">
              <a:rPr lang="zh-CN" altLang="en-US"/>
              <a:t>2020/12/7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7D21AB-9FFF-423A-BB12-CA9E6F4A3DA0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Group 3"/>
          <p:cNvGrpSpPr/>
          <p:nvPr userDrawn="1"/>
        </p:nvGrpSpPr>
        <p:grpSpPr bwMode="auto">
          <a:xfrm>
            <a:off x="1588" y="4121150"/>
            <a:ext cx="12190412" cy="2747963"/>
            <a:chOff x="1184" y="4120681"/>
            <a:chExt cx="12190816" cy="2747947"/>
          </a:xfrm>
        </p:grpSpPr>
        <p:sp>
          <p:nvSpPr>
            <p:cNvPr id="11" name="Freeform 13"/>
            <p:cNvSpPr/>
            <p:nvPr/>
          </p:nvSpPr>
          <p:spPr bwMode="auto">
            <a:xfrm>
              <a:off x="10161521" y="5374799"/>
              <a:ext cx="2030479" cy="1482716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8105640" y="4968401"/>
              <a:ext cx="2055881" cy="1897052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6056110" y="4608041"/>
              <a:ext cx="2049530" cy="2260587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" name="Freeform 17"/>
            <p:cNvSpPr/>
            <p:nvPr/>
          </p:nvSpPr>
          <p:spPr bwMode="auto">
            <a:xfrm flipH="1">
              <a:off x="1184" y="4120681"/>
              <a:ext cx="2043180" cy="2744772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" name="Freeform 18"/>
            <p:cNvSpPr>
              <a:spLocks noEditPoints="1"/>
            </p:cNvSpPr>
            <p:nvPr/>
          </p:nvSpPr>
          <p:spPr bwMode="auto">
            <a:xfrm flipH="1">
              <a:off x="4100245" y="4212755"/>
              <a:ext cx="1955865" cy="265587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" name="Freeform 15"/>
            <p:cNvSpPr/>
            <p:nvPr/>
          </p:nvSpPr>
          <p:spPr bwMode="auto">
            <a:xfrm flipH="1">
              <a:off x="2045952" y="4973164"/>
              <a:ext cx="2054293" cy="1895464"/>
            </a:xfrm>
            <a:custGeom>
              <a:avLst/>
              <a:gdLst>
                <a:gd name="connsiteX0" fmla="*/ 0 w 2047980"/>
                <a:gd name="connsiteY0" fmla="*/ 485126 h 1895615"/>
                <a:gd name="connsiteX1" fmla="*/ 0 w 2047980"/>
                <a:gd name="connsiteY1" fmla="*/ 907963 h 1895615"/>
                <a:gd name="connsiteX2" fmla="*/ 3424 w 2047980"/>
                <a:gd name="connsiteY2" fmla="*/ 579966 h 1895615"/>
                <a:gd name="connsiteX3" fmla="*/ 6649 w 2047980"/>
                <a:gd name="connsiteY3" fmla="*/ 486218 h 1895615"/>
                <a:gd name="connsiteX4" fmla="*/ 1170821 w 2047980"/>
                <a:gd name="connsiteY4" fmla="*/ 0 h 1895615"/>
                <a:gd name="connsiteX5" fmla="*/ 806412 w 2047980"/>
                <a:gd name="connsiteY5" fmla="*/ 0 h 1895615"/>
                <a:gd name="connsiteX6" fmla="*/ 806412 w 2047980"/>
                <a:gd name="connsiteY6" fmla="*/ 50847 h 1895615"/>
                <a:gd name="connsiteX7" fmla="*/ 709667 w 2047980"/>
                <a:gd name="connsiteY7" fmla="*/ 50847 h 1895615"/>
                <a:gd name="connsiteX8" fmla="*/ 704830 w 2047980"/>
                <a:gd name="connsiteY8" fmla="*/ 1358551 h 1895615"/>
                <a:gd name="connsiteX9" fmla="*/ 693543 w 2047980"/>
                <a:gd name="connsiteY9" fmla="*/ 1347428 h 1895615"/>
                <a:gd name="connsiteX10" fmla="*/ 693543 w 2047980"/>
                <a:gd name="connsiteY10" fmla="*/ 1328361 h 1895615"/>
                <a:gd name="connsiteX11" fmla="*/ 690318 w 2047980"/>
                <a:gd name="connsiteY11" fmla="*/ 1185355 h 1895615"/>
                <a:gd name="connsiteX12" fmla="*/ 690318 w 2047980"/>
                <a:gd name="connsiteY12" fmla="*/ 1174233 h 1895615"/>
                <a:gd name="connsiteX13" fmla="*/ 682256 w 2047980"/>
                <a:gd name="connsiteY13" fmla="*/ 1174233 h 1895615"/>
                <a:gd name="connsiteX14" fmla="*/ 679031 w 2047980"/>
                <a:gd name="connsiteY14" fmla="*/ 1174233 h 1895615"/>
                <a:gd name="connsiteX15" fmla="*/ 679031 w 2047980"/>
                <a:gd name="connsiteY15" fmla="*/ 1185355 h 1895615"/>
                <a:gd name="connsiteX16" fmla="*/ 679031 w 2047980"/>
                <a:gd name="connsiteY16" fmla="*/ 1204423 h 1895615"/>
                <a:gd name="connsiteX17" fmla="*/ 638720 w 2047980"/>
                <a:gd name="connsiteY17" fmla="*/ 1204423 h 1895615"/>
                <a:gd name="connsiteX18" fmla="*/ 638720 w 2047980"/>
                <a:gd name="connsiteY18" fmla="*/ 1201245 h 1895615"/>
                <a:gd name="connsiteX19" fmla="*/ 630658 w 2047980"/>
                <a:gd name="connsiteY19" fmla="*/ 1185355 h 1895615"/>
                <a:gd name="connsiteX20" fmla="*/ 630658 w 2047980"/>
                <a:gd name="connsiteY20" fmla="*/ 1101141 h 1895615"/>
                <a:gd name="connsiteX21" fmla="*/ 619371 w 2047980"/>
                <a:gd name="connsiteY21" fmla="*/ 1074129 h 1895615"/>
                <a:gd name="connsiteX22" fmla="*/ 619371 w 2047980"/>
                <a:gd name="connsiteY22" fmla="*/ 988326 h 1895615"/>
                <a:gd name="connsiteX23" fmla="*/ 596797 w 2047980"/>
                <a:gd name="connsiteY23" fmla="*/ 891400 h 1895615"/>
                <a:gd name="connsiteX24" fmla="*/ 600022 w 2047980"/>
                <a:gd name="connsiteY24" fmla="*/ 891400 h 1895615"/>
                <a:gd name="connsiteX25" fmla="*/ 600022 w 2047980"/>
                <a:gd name="connsiteY25" fmla="*/ 869155 h 1895615"/>
                <a:gd name="connsiteX26" fmla="*/ 591960 w 2047980"/>
                <a:gd name="connsiteY26" fmla="*/ 869155 h 1895615"/>
                <a:gd name="connsiteX27" fmla="*/ 580673 w 2047980"/>
                <a:gd name="connsiteY27" fmla="*/ 869155 h 1895615"/>
                <a:gd name="connsiteX28" fmla="*/ 580673 w 2047980"/>
                <a:gd name="connsiteY28" fmla="*/ 880277 h 1895615"/>
                <a:gd name="connsiteX29" fmla="*/ 577448 w 2047980"/>
                <a:gd name="connsiteY29" fmla="*/ 880277 h 1895615"/>
                <a:gd name="connsiteX30" fmla="*/ 577448 w 2047980"/>
                <a:gd name="connsiteY30" fmla="*/ 904112 h 1895615"/>
                <a:gd name="connsiteX31" fmla="*/ 580673 w 2047980"/>
                <a:gd name="connsiteY31" fmla="*/ 904112 h 1895615"/>
                <a:gd name="connsiteX32" fmla="*/ 564549 w 2047980"/>
                <a:gd name="connsiteY32" fmla="*/ 969259 h 1895615"/>
                <a:gd name="connsiteX33" fmla="*/ 545199 w 2047980"/>
                <a:gd name="connsiteY33" fmla="*/ 764284 h 1895615"/>
                <a:gd name="connsiteX34" fmla="*/ 553262 w 2047980"/>
                <a:gd name="connsiteY34" fmla="*/ 764284 h 1895615"/>
                <a:gd name="connsiteX35" fmla="*/ 553262 w 2047980"/>
                <a:gd name="connsiteY35" fmla="*/ 761106 h 1895615"/>
                <a:gd name="connsiteX36" fmla="*/ 553262 w 2047980"/>
                <a:gd name="connsiteY36" fmla="*/ 745217 h 1895615"/>
                <a:gd name="connsiteX37" fmla="*/ 541975 w 2047980"/>
                <a:gd name="connsiteY37" fmla="*/ 745217 h 1895615"/>
                <a:gd name="connsiteX38" fmla="*/ 530688 w 2047980"/>
                <a:gd name="connsiteY38" fmla="*/ 591089 h 1895615"/>
                <a:gd name="connsiteX39" fmla="*/ 537137 w 2047980"/>
                <a:gd name="connsiteY39" fmla="*/ 591089 h 1895615"/>
                <a:gd name="connsiteX40" fmla="*/ 537137 w 2047980"/>
                <a:gd name="connsiteY40" fmla="*/ 552954 h 1895615"/>
                <a:gd name="connsiteX41" fmla="*/ 537137 w 2047980"/>
                <a:gd name="connsiteY41" fmla="*/ 490985 h 1895615"/>
                <a:gd name="connsiteX42" fmla="*/ 503276 w 2047980"/>
                <a:gd name="connsiteY42" fmla="*/ 490985 h 1895615"/>
                <a:gd name="connsiteX43" fmla="*/ 503276 w 2047980"/>
                <a:gd name="connsiteY43" fmla="*/ 552954 h 1895615"/>
                <a:gd name="connsiteX44" fmla="*/ 503276 w 2047980"/>
                <a:gd name="connsiteY44" fmla="*/ 591089 h 1895615"/>
                <a:gd name="connsiteX45" fmla="*/ 509726 w 2047980"/>
                <a:gd name="connsiteY45" fmla="*/ 591089 h 1895615"/>
                <a:gd name="connsiteX46" fmla="*/ 509726 w 2047980"/>
                <a:gd name="connsiteY46" fmla="*/ 594267 h 1895615"/>
                <a:gd name="connsiteX47" fmla="*/ 498439 w 2047980"/>
                <a:gd name="connsiteY47" fmla="*/ 745217 h 1895615"/>
                <a:gd name="connsiteX48" fmla="*/ 490377 w 2047980"/>
                <a:gd name="connsiteY48" fmla="*/ 745217 h 1895615"/>
                <a:gd name="connsiteX49" fmla="*/ 490377 w 2047980"/>
                <a:gd name="connsiteY49" fmla="*/ 749984 h 1895615"/>
                <a:gd name="connsiteX50" fmla="*/ 490377 w 2047980"/>
                <a:gd name="connsiteY50" fmla="*/ 761106 h 1895615"/>
                <a:gd name="connsiteX51" fmla="*/ 490377 w 2047980"/>
                <a:gd name="connsiteY51" fmla="*/ 764284 h 1895615"/>
                <a:gd name="connsiteX52" fmla="*/ 498439 w 2047980"/>
                <a:gd name="connsiteY52" fmla="*/ 764284 h 1895615"/>
                <a:gd name="connsiteX53" fmla="*/ 479090 w 2047980"/>
                <a:gd name="connsiteY53" fmla="*/ 969259 h 1895615"/>
                <a:gd name="connsiteX54" fmla="*/ 462966 w 2047980"/>
                <a:gd name="connsiteY54" fmla="*/ 899345 h 1895615"/>
                <a:gd name="connsiteX55" fmla="*/ 462966 w 2047980"/>
                <a:gd name="connsiteY55" fmla="*/ 891400 h 1895615"/>
                <a:gd name="connsiteX56" fmla="*/ 467803 w 2047980"/>
                <a:gd name="connsiteY56" fmla="*/ 891400 h 1895615"/>
                <a:gd name="connsiteX57" fmla="*/ 467803 w 2047980"/>
                <a:gd name="connsiteY57" fmla="*/ 869155 h 1895615"/>
                <a:gd name="connsiteX58" fmla="*/ 454904 w 2047980"/>
                <a:gd name="connsiteY58" fmla="*/ 869155 h 1895615"/>
                <a:gd name="connsiteX59" fmla="*/ 448454 w 2047980"/>
                <a:gd name="connsiteY59" fmla="*/ 869155 h 1895615"/>
                <a:gd name="connsiteX60" fmla="*/ 448454 w 2047980"/>
                <a:gd name="connsiteY60" fmla="*/ 880277 h 1895615"/>
                <a:gd name="connsiteX61" fmla="*/ 448454 w 2047980"/>
                <a:gd name="connsiteY61" fmla="*/ 904112 h 1895615"/>
                <a:gd name="connsiteX62" fmla="*/ 451679 w 2047980"/>
                <a:gd name="connsiteY62" fmla="*/ 904112 h 1895615"/>
                <a:gd name="connsiteX63" fmla="*/ 432330 w 2047980"/>
                <a:gd name="connsiteY63" fmla="*/ 988326 h 1895615"/>
                <a:gd name="connsiteX64" fmla="*/ 429105 w 2047980"/>
                <a:gd name="connsiteY64" fmla="*/ 996271 h 1895615"/>
                <a:gd name="connsiteX65" fmla="*/ 429105 w 2047980"/>
                <a:gd name="connsiteY65" fmla="*/ 1074129 h 1895615"/>
                <a:gd name="connsiteX66" fmla="*/ 421043 w 2047980"/>
                <a:gd name="connsiteY66" fmla="*/ 1101141 h 1895615"/>
                <a:gd name="connsiteX67" fmla="*/ 421043 w 2047980"/>
                <a:gd name="connsiteY67" fmla="*/ 1104319 h 1895615"/>
                <a:gd name="connsiteX68" fmla="*/ 421043 w 2047980"/>
                <a:gd name="connsiteY68" fmla="*/ 1185355 h 1895615"/>
                <a:gd name="connsiteX69" fmla="*/ 408143 w 2047980"/>
                <a:gd name="connsiteY69" fmla="*/ 1201245 h 1895615"/>
                <a:gd name="connsiteX70" fmla="*/ 408143 w 2047980"/>
                <a:gd name="connsiteY70" fmla="*/ 1204423 h 1895615"/>
                <a:gd name="connsiteX71" fmla="*/ 393631 w 2047980"/>
                <a:gd name="connsiteY71" fmla="*/ 1204423 h 1895615"/>
                <a:gd name="connsiteX72" fmla="*/ 393631 w 2047980"/>
                <a:gd name="connsiteY72" fmla="*/ 1188533 h 1895615"/>
                <a:gd name="connsiteX73" fmla="*/ 380732 w 2047980"/>
                <a:gd name="connsiteY73" fmla="*/ 1188533 h 1895615"/>
                <a:gd name="connsiteX74" fmla="*/ 380732 w 2047980"/>
                <a:gd name="connsiteY74" fmla="*/ 1131331 h 1895615"/>
                <a:gd name="connsiteX75" fmla="*/ 380732 w 2047980"/>
                <a:gd name="connsiteY75" fmla="*/ 1128153 h 1895615"/>
                <a:gd name="connsiteX76" fmla="*/ 374282 w 2047980"/>
                <a:gd name="connsiteY76" fmla="*/ 1128153 h 1895615"/>
                <a:gd name="connsiteX77" fmla="*/ 350096 w 2047980"/>
                <a:gd name="connsiteY77" fmla="*/ 912056 h 1895615"/>
                <a:gd name="connsiteX78" fmla="*/ 361383 w 2047980"/>
                <a:gd name="connsiteY78" fmla="*/ 912056 h 1895615"/>
                <a:gd name="connsiteX79" fmla="*/ 361383 w 2047980"/>
                <a:gd name="connsiteY79" fmla="*/ 853265 h 1895615"/>
                <a:gd name="connsiteX80" fmla="*/ 333972 w 2047980"/>
                <a:gd name="connsiteY80" fmla="*/ 853265 h 1895615"/>
                <a:gd name="connsiteX81" fmla="*/ 333972 w 2047980"/>
                <a:gd name="connsiteY81" fmla="*/ 912056 h 1895615"/>
                <a:gd name="connsiteX82" fmla="*/ 342034 w 2047980"/>
                <a:gd name="connsiteY82" fmla="*/ 912056 h 1895615"/>
                <a:gd name="connsiteX83" fmla="*/ 322685 w 2047980"/>
                <a:gd name="connsiteY83" fmla="*/ 1128153 h 1895615"/>
                <a:gd name="connsiteX84" fmla="*/ 311398 w 2047980"/>
                <a:gd name="connsiteY84" fmla="*/ 1128153 h 1895615"/>
                <a:gd name="connsiteX85" fmla="*/ 311398 w 2047980"/>
                <a:gd name="connsiteY85" fmla="*/ 1188533 h 1895615"/>
                <a:gd name="connsiteX86" fmla="*/ 300111 w 2047980"/>
                <a:gd name="connsiteY86" fmla="*/ 1188533 h 1895615"/>
                <a:gd name="connsiteX87" fmla="*/ 300111 w 2047980"/>
                <a:gd name="connsiteY87" fmla="*/ 1204423 h 1895615"/>
                <a:gd name="connsiteX88" fmla="*/ 275924 w 2047980"/>
                <a:gd name="connsiteY88" fmla="*/ 1204423 h 1895615"/>
                <a:gd name="connsiteX89" fmla="*/ 267862 w 2047980"/>
                <a:gd name="connsiteY89" fmla="*/ 1185355 h 1895615"/>
                <a:gd name="connsiteX90" fmla="*/ 267862 w 2047980"/>
                <a:gd name="connsiteY90" fmla="*/ 1093196 h 1895615"/>
                <a:gd name="connsiteX91" fmla="*/ 264637 w 2047980"/>
                <a:gd name="connsiteY91" fmla="*/ 1093196 h 1895615"/>
                <a:gd name="connsiteX92" fmla="*/ 264637 w 2047980"/>
                <a:gd name="connsiteY92" fmla="*/ 1088430 h 1895615"/>
                <a:gd name="connsiteX93" fmla="*/ 259800 w 2047980"/>
                <a:gd name="connsiteY93" fmla="*/ 1085252 h 1895615"/>
                <a:gd name="connsiteX94" fmla="*/ 259800 w 2047980"/>
                <a:gd name="connsiteY94" fmla="*/ 980381 h 1895615"/>
                <a:gd name="connsiteX95" fmla="*/ 259800 w 2047980"/>
                <a:gd name="connsiteY95" fmla="*/ 977203 h 1895615"/>
                <a:gd name="connsiteX96" fmla="*/ 256575 w 2047980"/>
                <a:gd name="connsiteY96" fmla="*/ 977203 h 1895615"/>
                <a:gd name="connsiteX97" fmla="*/ 256575 w 2047980"/>
                <a:gd name="connsiteY97" fmla="*/ 969259 h 1895615"/>
                <a:gd name="connsiteX98" fmla="*/ 253350 w 2047980"/>
                <a:gd name="connsiteY98" fmla="*/ 969259 h 1895615"/>
                <a:gd name="connsiteX99" fmla="*/ 237226 w 2047980"/>
                <a:gd name="connsiteY99" fmla="*/ 904112 h 1895615"/>
                <a:gd name="connsiteX100" fmla="*/ 240451 w 2047980"/>
                <a:gd name="connsiteY100" fmla="*/ 904112 h 1895615"/>
                <a:gd name="connsiteX101" fmla="*/ 240451 w 2047980"/>
                <a:gd name="connsiteY101" fmla="*/ 885044 h 1895615"/>
                <a:gd name="connsiteX102" fmla="*/ 237226 w 2047980"/>
                <a:gd name="connsiteY102" fmla="*/ 885044 h 1895615"/>
                <a:gd name="connsiteX103" fmla="*/ 237226 w 2047980"/>
                <a:gd name="connsiteY103" fmla="*/ 869155 h 1895615"/>
                <a:gd name="connsiteX104" fmla="*/ 225939 w 2047980"/>
                <a:gd name="connsiteY104" fmla="*/ 869155 h 1895615"/>
                <a:gd name="connsiteX105" fmla="*/ 217877 w 2047980"/>
                <a:gd name="connsiteY105" fmla="*/ 869155 h 1895615"/>
                <a:gd name="connsiteX106" fmla="*/ 217877 w 2047980"/>
                <a:gd name="connsiteY106" fmla="*/ 891400 h 1895615"/>
                <a:gd name="connsiteX107" fmla="*/ 221102 w 2047980"/>
                <a:gd name="connsiteY107" fmla="*/ 891400 h 1895615"/>
                <a:gd name="connsiteX108" fmla="*/ 206590 w 2047980"/>
                <a:gd name="connsiteY108" fmla="*/ 958136 h 1895615"/>
                <a:gd name="connsiteX109" fmla="*/ 185628 w 2047980"/>
                <a:gd name="connsiteY109" fmla="*/ 761106 h 1895615"/>
                <a:gd name="connsiteX110" fmla="*/ 198528 w 2047980"/>
                <a:gd name="connsiteY110" fmla="*/ 756339 h 1895615"/>
                <a:gd name="connsiteX111" fmla="*/ 198528 w 2047980"/>
                <a:gd name="connsiteY111" fmla="*/ 742039 h 1895615"/>
                <a:gd name="connsiteX112" fmla="*/ 193691 w 2047980"/>
                <a:gd name="connsiteY112" fmla="*/ 737272 h 1895615"/>
                <a:gd name="connsiteX113" fmla="*/ 185628 w 2047980"/>
                <a:gd name="connsiteY113" fmla="*/ 737272 h 1895615"/>
                <a:gd name="connsiteX114" fmla="*/ 174342 w 2047980"/>
                <a:gd name="connsiteY114" fmla="*/ 587911 h 1895615"/>
                <a:gd name="connsiteX115" fmla="*/ 182404 w 2047980"/>
                <a:gd name="connsiteY115" fmla="*/ 587911 h 1895615"/>
                <a:gd name="connsiteX116" fmla="*/ 182404 w 2047980"/>
                <a:gd name="connsiteY116" fmla="*/ 545009 h 1895615"/>
                <a:gd name="connsiteX117" fmla="*/ 182404 w 2047980"/>
                <a:gd name="connsiteY117" fmla="*/ 483040 h 1895615"/>
                <a:gd name="connsiteX118" fmla="*/ 146930 w 2047980"/>
                <a:gd name="connsiteY118" fmla="*/ 483040 h 1895615"/>
                <a:gd name="connsiteX119" fmla="*/ 146930 w 2047980"/>
                <a:gd name="connsiteY119" fmla="*/ 545009 h 1895615"/>
                <a:gd name="connsiteX120" fmla="*/ 146930 w 2047980"/>
                <a:gd name="connsiteY120" fmla="*/ 587911 h 1895615"/>
                <a:gd name="connsiteX121" fmla="*/ 154992 w 2047980"/>
                <a:gd name="connsiteY121" fmla="*/ 587911 h 1895615"/>
                <a:gd name="connsiteX122" fmla="*/ 143705 w 2047980"/>
                <a:gd name="connsiteY122" fmla="*/ 737272 h 1895615"/>
                <a:gd name="connsiteX123" fmla="*/ 132418 w 2047980"/>
                <a:gd name="connsiteY123" fmla="*/ 737272 h 1895615"/>
                <a:gd name="connsiteX124" fmla="*/ 132418 w 2047980"/>
                <a:gd name="connsiteY124" fmla="*/ 753162 h 1895615"/>
                <a:gd name="connsiteX125" fmla="*/ 132418 w 2047980"/>
                <a:gd name="connsiteY125" fmla="*/ 756339 h 1895615"/>
                <a:gd name="connsiteX126" fmla="*/ 138868 w 2047980"/>
                <a:gd name="connsiteY126" fmla="*/ 756339 h 1895615"/>
                <a:gd name="connsiteX127" fmla="*/ 119519 w 2047980"/>
                <a:gd name="connsiteY127" fmla="*/ 958136 h 1895615"/>
                <a:gd name="connsiteX128" fmla="*/ 108232 w 2047980"/>
                <a:gd name="connsiteY128" fmla="*/ 904112 h 1895615"/>
                <a:gd name="connsiteX129" fmla="*/ 108232 w 2047980"/>
                <a:gd name="connsiteY129" fmla="*/ 880277 h 1895615"/>
                <a:gd name="connsiteX130" fmla="*/ 100170 w 2047980"/>
                <a:gd name="connsiteY130" fmla="*/ 880277 h 1895615"/>
                <a:gd name="connsiteX131" fmla="*/ 100170 w 2047980"/>
                <a:gd name="connsiteY131" fmla="*/ 872333 h 1895615"/>
                <a:gd name="connsiteX132" fmla="*/ 92108 w 2047980"/>
                <a:gd name="connsiteY132" fmla="*/ 872333 h 1895615"/>
                <a:gd name="connsiteX133" fmla="*/ 84046 w 2047980"/>
                <a:gd name="connsiteY133" fmla="*/ 872333 h 1895615"/>
                <a:gd name="connsiteX134" fmla="*/ 84046 w 2047980"/>
                <a:gd name="connsiteY134" fmla="*/ 891400 h 1895615"/>
                <a:gd name="connsiteX135" fmla="*/ 88883 w 2047980"/>
                <a:gd name="connsiteY135" fmla="*/ 891400 h 1895615"/>
                <a:gd name="connsiteX136" fmla="*/ 69534 w 2047980"/>
                <a:gd name="connsiteY136" fmla="*/ 969259 h 1895615"/>
                <a:gd name="connsiteX137" fmla="*/ 64697 w 2047980"/>
                <a:gd name="connsiteY137" fmla="*/ 969259 h 1895615"/>
                <a:gd name="connsiteX138" fmla="*/ 61472 w 2047980"/>
                <a:gd name="connsiteY138" fmla="*/ 969259 h 1895615"/>
                <a:gd name="connsiteX139" fmla="*/ 61472 w 2047980"/>
                <a:gd name="connsiteY139" fmla="*/ 1085252 h 1895615"/>
                <a:gd name="connsiteX140" fmla="*/ 53410 w 2047980"/>
                <a:gd name="connsiteY140" fmla="*/ 1088430 h 1895615"/>
                <a:gd name="connsiteX141" fmla="*/ 53410 w 2047980"/>
                <a:gd name="connsiteY141" fmla="*/ 1112264 h 1895615"/>
                <a:gd name="connsiteX142" fmla="*/ 53410 w 2047980"/>
                <a:gd name="connsiteY142" fmla="*/ 1185355 h 1895615"/>
                <a:gd name="connsiteX143" fmla="*/ 42123 w 2047980"/>
                <a:gd name="connsiteY143" fmla="*/ 1201245 h 1895615"/>
                <a:gd name="connsiteX144" fmla="*/ 42123 w 2047980"/>
                <a:gd name="connsiteY144" fmla="*/ 1204423 h 1895615"/>
                <a:gd name="connsiteX145" fmla="*/ 17936 w 2047980"/>
                <a:gd name="connsiteY145" fmla="*/ 1204423 h 1895615"/>
                <a:gd name="connsiteX146" fmla="*/ 14711 w 2047980"/>
                <a:gd name="connsiteY146" fmla="*/ 1185355 h 1895615"/>
                <a:gd name="connsiteX147" fmla="*/ 14711 w 2047980"/>
                <a:gd name="connsiteY147" fmla="*/ 1174233 h 1895615"/>
                <a:gd name="connsiteX148" fmla="*/ 6649 w 2047980"/>
                <a:gd name="connsiteY148" fmla="*/ 1174233 h 1895615"/>
                <a:gd name="connsiteX149" fmla="*/ 6649 w 2047980"/>
                <a:gd name="connsiteY149" fmla="*/ 1185355 h 1895615"/>
                <a:gd name="connsiteX150" fmla="*/ 0 w 2047980"/>
                <a:gd name="connsiteY150" fmla="*/ 1303297 h 1895615"/>
                <a:gd name="connsiteX151" fmla="*/ 0 w 2047980"/>
                <a:gd name="connsiteY151" fmla="*/ 1895615 h 1895615"/>
                <a:gd name="connsiteX152" fmla="*/ 2047980 w 2047980"/>
                <a:gd name="connsiteY152" fmla="*/ 1895615 h 1895615"/>
                <a:gd name="connsiteX153" fmla="*/ 2047980 w 2047980"/>
                <a:gd name="connsiteY153" fmla="*/ 1328361 h 1895615"/>
                <a:gd name="connsiteX154" fmla="*/ 2041530 w 2047980"/>
                <a:gd name="connsiteY154" fmla="*/ 1328361 h 1895615"/>
                <a:gd name="connsiteX155" fmla="*/ 2041530 w 2047980"/>
                <a:gd name="connsiteY155" fmla="*/ 1301349 h 1895615"/>
                <a:gd name="connsiteX156" fmla="*/ 2036693 w 2047980"/>
                <a:gd name="connsiteY156" fmla="*/ 1301349 h 1895615"/>
                <a:gd name="connsiteX157" fmla="*/ 2033468 w 2047980"/>
                <a:gd name="connsiteY157" fmla="*/ 1301349 h 1895615"/>
                <a:gd name="connsiteX158" fmla="*/ 2033468 w 2047980"/>
                <a:gd name="connsiteY158" fmla="*/ 1328361 h 1895615"/>
                <a:gd name="connsiteX159" fmla="*/ 2014119 w 2047980"/>
                <a:gd name="connsiteY159" fmla="*/ 1328361 h 1895615"/>
                <a:gd name="connsiteX160" fmla="*/ 2014119 w 2047980"/>
                <a:gd name="connsiteY160" fmla="*/ 1309293 h 1895615"/>
                <a:gd name="connsiteX161" fmla="*/ 2006057 w 2047980"/>
                <a:gd name="connsiteY161" fmla="*/ 1304527 h 1895615"/>
                <a:gd name="connsiteX162" fmla="*/ 1994770 w 2047980"/>
                <a:gd name="connsiteY162" fmla="*/ 1304527 h 1895615"/>
                <a:gd name="connsiteX163" fmla="*/ 1994770 w 2047980"/>
                <a:gd name="connsiteY163" fmla="*/ 1282281 h 1895615"/>
                <a:gd name="connsiteX164" fmla="*/ 1989933 w 2047980"/>
                <a:gd name="connsiteY164" fmla="*/ 1282281 h 1895615"/>
                <a:gd name="connsiteX165" fmla="*/ 1986708 w 2047980"/>
                <a:gd name="connsiteY165" fmla="*/ 1282281 h 1895615"/>
                <a:gd name="connsiteX166" fmla="*/ 1986708 w 2047980"/>
                <a:gd name="connsiteY166" fmla="*/ 1304527 h 1895615"/>
                <a:gd name="connsiteX167" fmla="*/ 1954459 w 2047980"/>
                <a:gd name="connsiteY167" fmla="*/ 1304527 h 1895615"/>
                <a:gd name="connsiteX168" fmla="*/ 1959297 w 2047980"/>
                <a:gd name="connsiteY168" fmla="*/ 1115442 h 1895615"/>
                <a:gd name="connsiteX169" fmla="*/ 1931886 w 2047980"/>
                <a:gd name="connsiteY169" fmla="*/ 1112264 h 1895615"/>
                <a:gd name="connsiteX170" fmla="*/ 1893187 w 2047980"/>
                <a:gd name="connsiteY170" fmla="*/ 1112264 h 1895615"/>
                <a:gd name="connsiteX171" fmla="*/ 1880288 w 2047980"/>
                <a:gd name="connsiteY171" fmla="*/ 1104319 h 1895615"/>
                <a:gd name="connsiteX172" fmla="*/ 1877063 w 2047980"/>
                <a:gd name="connsiteY172" fmla="*/ 1104319 h 1895615"/>
                <a:gd name="connsiteX173" fmla="*/ 1869001 w 2047980"/>
                <a:gd name="connsiteY173" fmla="*/ 1101141 h 1895615"/>
                <a:gd name="connsiteX174" fmla="*/ 1869001 w 2047980"/>
                <a:gd name="connsiteY174" fmla="*/ 1093196 h 1895615"/>
                <a:gd name="connsiteX175" fmla="*/ 1849652 w 2047980"/>
                <a:gd name="connsiteY175" fmla="*/ 1088430 h 1895615"/>
                <a:gd name="connsiteX176" fmla="*/ 1841590 w 2047980"/>
                <a:gd name="connsiteY176" fmla="*/ 1088430 h 1895615"/>
                <a:gd name="connsiteX177" fmla="*/ 1825465 w 2047980"/>
                <a:gd name="connsiteY177" fmla="*/ 1061417 h 1895615"/>
                <a:gd name="connsiteX178" fmla="*/ 1802891 w 2047980"/>
                <a:gd name="connsiteY178" fmla="*/ 1034405 h 1895615"/>
                <a:gd name="connsiteX179" fmla="*/ 1778705 w 2047980"/>
                <a:gd name="connsiteY179" fmla="*/ 1015338 h 1895615"/>
                <a:gd name="connsiteX180" fmla="*/ 1748069 w 2047980"/>
                <a:gd name="connsiteY180" fmla="*/ 999449 h 1895615"/>
                <a:gd name="connsiteX181" fmla="*/ 1717433 w 2047980"/>
                <a:gd name="connsiteY181" fmla="*/ 993093 h 1895615"/>
                <a:gd name="connsiteX182" fmla="*/ 1717433 w 2047980"/>
                <a:gd name="connsiteY182" fmla="*/ 950191 h 1895615"/>
                <a:gd name="connsiteX183" fmla="*/ 1720658 w 2047980"/>
                <a:gd name="connsiteY183" fmla="*/ 950191 h 1895615"/>
                <a:gd name="connsiteX184" fmla="*/ 1720658 w 2047980"/>
                <a:gd name="connsiteY184" fmla="*/ 945424 h 1895615"/>
                <a:gd name="connsiteX185" fmla="*/ 1720658 w 2047980"/>
                <a:gd name="connsiteY185" fmla="*/ 942246 h 1895615"/>
                <a:gd name="connsiteX186" fmla="*/ 1717433 w 2047980"/>
                <a:gd name="connsiteY186" fmla="*/ 942246 h 1895615"/>
                <a:gd name="connsiteX187" fmla="*/ 1712596 w 2047980"/>
                <a:gd name="connsiteY187" fmla="*/ 934302 h 1895615"/>
                <a:gd name="connsiteX188" fmla="*/ 1709371 w 2047980"/>
                <a:gd name="connsiteY188" fmla="*/ 931124 h 1895615"/>
                <a:gd name="connsiteX189" fmla="*/ 1701309 w 2047980"/>
                <a:gd name="connsiteY189" fmla="*/ 926357 h 1895615"/>
                <a:gd name="connsiteX190" fmla="*/ 1698084 w 2047980"/>
                <a:gd name="connsiteY190" fmla="*/ 923179 h 1895615"/>
                <a:gd name="connsiteX191" fmla="*/ 1690022 w 2047980"/>
                <a:gd name="connsiteY191" fmla="*/ 923179 h 1895615"/>
                <a:gd name="connsiteX192" fmla="*/ 1690022 w 2047980"/>
                <a:gd name="connsiteY192" fmla="*/ 899345 h 1895615"/>
                <a:gd name="connsiteX193" fmla="*/ 1685184 w 2047980"/>
                <a:gd name="connsiteY193" fmla="*/ 899345 h 1895615"/>
                <a:gd name="connsiteX194" fmla="*/ 1677122 w 2047980"/>
                <a:gd name="connsiteY194" fmla="*/ 899345 h 1895615"/>
                <a:gd name="connsiteX195" fmla="*/ 1677122 w 2047980"/>
                <a:gd name="connsiteY195" fmla="*/ 923179 h 1895615"/>
                <a:gd name="connsiteX196" fmla="*/ 1673897 w 2047980"/>
                <a:gd name="connsiteY196" fmla="*/ 923179 h 1895615"/>
                <a:gd name="connsiteX197" fmla="*/ 1665835 w 2047980"/>
                <a:gd name="connsiteY197" fmla="*/ 926357 h 1895615"/>
                <a:gd name="connsiteX198" fmla="*/ 1662610 w 2047980"/>
                <a:gd name="connsiteY198" fmla="*/ 931124 h 1895615"/>
                <a:gd name="connsiteX199" fmla="*/ 1657773 w 2047980"/>
                <a:gd name="connsiteY199" fmla="*/ 934302 h 1895615"/>
                <a:gd name="connsiteX200" fmla="*/ 1654548 w 2047980"/>
                <a:gd name="connsiteY200" fmla="*/ 942246 h 1895615"/>
                <a:gd name="connsiteX201" fmla="*/ 1649711 w 2047980"/>
                <a:gd name="connsiteY201" fmla="*/ 942246 h 1895615"/>
                <a:gd name="connsiteX202" fmla="*/ 1649711 w 2047980"/>
                <a:gd name="connsiteY202" fmla="*/ 945424 h 1895615"/>
                <a:gd name="connsiteX203" fmla="*/ 1649711 w 2047980"/>
                <a:gd name="connsiteY203" fmla="*/ 950191 h 1895615"/>
                <a:gd name="connsiteX204" fmla="*/ 1654548 w 2047980"/>
                <a:gd name="connsiteY204" fmla="*/ 950191 h 1895615"/>
                <a:gd name="connsiteX205" fmla="*/ 1654548 w 2047980"/>
                <a:gd name="connsiteY205" fmla="*/ 993093 h 1895615"/>
                <a:gd name="connsiteX206" fmla="*/ 1622300 w 2047980"/>
                <a:gd name="connsiteY206" fmla="*/ 999449 h 1895615"/>
                <a:gd name="connsiteX207" fmla="*/ 1591664 w 2047980"/>
                <a:gd name="connsiteY207" fmla="*/ 1015338 h 1895615"/>
                <a:gd name="connsiteX208" fmla="*/ 1564252 w 2047980"/>
                <a:gd name="connsiteY208" fmla="*/ 1034405 h 1895615"/>
                <a:gd name="connsiteX209" fmla="*/ 1541679 w 2047980"/>
                <a:gd name="connsiteY209" fmla="*/ 1061417 h 1895615"/>
                <a:gd name="connsiteX210" fmla="*/ 1528779 w 2047980"/>
                <a:gd name="connsiteY210" fmla="*/ 1088430 h 1895615"/>
                <a:gd name="connsiteX211" fmla="*/ 1517492 w 2047980"/>
                <a:gd name="connsiteY211" fmla="*/ 1088430 h 1895615"/>
                <a:gd name="connsiteX212" fmla="*/ 1498143 w 2047980"/>
                <a:gd name="connsiteY212" fmla="*/ 1093196 h 1895615"/>
                <a:gd name="connsiteX213" fmla="*/ 1498143 w 2047980"/>
                <a:gd name="connsiteY213" fmla="*/ 1101141 h 1895615"/>
                <a:gd name="connsiteX214" fmla="*/ 1494918 w 2047980"/>
                <a:gd name="connsiteY214" fmla="*/ 1104319 h 1895615"/>
                <a:gd name="connsiteX215" fmla="*/ 1478794 w 2047980"/>
                <a:gd name="connsiteY215" fmla="*/ 1104319 h 1895615"/>
                <a:gd name="connsiteX216" fmla="*/ 1478794 w 2047980"/>
                <a:gd name="connsiteY216" fmla="*/ 1107497 h 1895615"/>
                <a:gd name="connsiteX217" fmla="*/ 1473957 w 2047980"/>
                <a:gd name="connsiteY217" fmla="*/ 1112264 h 1895615"/>
                <a:gd name="connsiteX218" fmla="*/ 1432034 w 2047980"/>
                <a:gd name="connsiteY218" fmla="*/ 1112264 h 1895615"/>
                <a:gd name="connsiteX219" fmla="*/ 1407847 w 2047980"/>
                <a:gd name="connsiteY219" fmla="*/ 1115442 h 1895615"/>
                <a:gd name="connsiteX220" fmla="*/ 1412684 w 2047980"/>
                <a:gd name="connsiteY220" fmla="*/ 1309293 h 1895615"/>
                <a:gd name="connsiteX221" fmla="*/ 1385273 w 2047980"/>
                <a:gd name="connsiteY221" fmla="*/ 1309293 h 1895615"/>
                <a:gd name="connsiteX222" fmla="*/ 1385273 w 2047980"/>
                <a:gd name="connsiteY222" fmla="*/ 1282281 h 1895615"/>
                <a:gd name="connsiteX223" fmla="*/ 1380436 w 2047980"/>
                <a:gd name="connsiteY223" fmla="*/ 1282281 h 1895615"/>
                <a:gd name="connsiteX224" fmla="*/ 1377211 w 2047980"/>
                <a:gd name="connsiteY224" fmla="*/ 1282281 h 1895615"/>
                <a:gd name="connsiteX225" fmla="*/ 1377211 w 2047980"/>
                <a:gd name="connsiteY225" fmla="*/ 1309293 h 1895615"/>
                <a:gd name="connsiteX226" fmla="*/ 1365924 w 2047980"/>
                <a:gd name="connsiteY226" fmla="*/ 1309293 h 1895615"/>
                <a:gd name="connsiteX227" fmla="*/ 1357862 w 2047980"/>
                <a:gd name="connsiteY227" fmla="*/ 1312471 h 1895615"/>
                <a:gd name="connsiteX228" fmla="*/ 1357862 w 2047980"/>
                <a:gd name="connsiteY228" fmla="*/ 1331539 h 1895615"/>
                <a:gd name="connsiteX229" fmla="*/ 1333676 w 2047980"/>
                <a:gd name="connsiteY229" fmla="*/ 1331539 h 1895615"/>
                <a:gd name="connsiteX230" fmla="*/ 1330451 w 2047980"/>
                <a:gd name="connsiteY230" fmla="*/ 1301349 h 1895615"/>
                <a:gd name="connsiteX231" fmla="*/ 1325613 w 2047980"/>
                <a:gd name="connsiteY231" fmla="*/ 1301349 h 1895615"/>
                <a:gd name="connsiteX232" fmla="*/ 1322389 w 2047980"/>
                <a:gd name="connsiteY232" fmla="*/ 1301349 h 1895615"/>
                <a:gd name="connsiteX233" fmla="*/ 1322389 w 2047980"/>
                <a:gd name="connsiteY233" fmla="*/ 1331539 h 1895615"/>
                <a:gd name="connsiteX234" fmla="*/ 1306264 w 2047980"/>
                <a:gd name="connsiteY234" fmla="*/ 1331539 h 1895615"/>
                <a:gd name="connsiteX235" fmla="*/ 1299815 w 2047980"/>
                <a:gd name="connsiteY235" fmla="*/ 1336305 h 1895615"/>
                <a:gd name="connsiteX236" fmla="*/ 1291753 w 2047980"/>
                <a:gd name="connsiteY236" fmla="*/ 1336305 h 1895615"/>
                <a:gd name="connsiteX237" fmla="*/ 1294977 w 2047980"/>
                <a:gd name="connsiteY237" fmla="*/ 143006 h 1895615"/>
                <a:gd name="connsiteX238" fmla="*/ 1248217 w 2047980"/>
                <a:gd name="connsiteY238" fmla="*/ 50847 h 1895615"/>
                <a:gd name="connsiteX239" fmla="*/ 1198232 w 2047980"/>
                <a:gd name="connsiteY239" fmla="*/ 50847 h 189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2047980" h="1895615">
                  <a:moveTo>
                    <a:pt x="0" y="485126"/>
                  </a:moveTo>
                  <a:lnTo>
                    <a:pt x="0" y="907963"/>
                  </a:lnTo>
                  <a:lnTo>
                    <a:pt x="3424" y="579966"/>
                  </a:lnTo>
                  <a:lnTo>
                    <a:pt x="6649" y="486218"/>
                  </a:lnTo>
                  <a:close/>
                  <a:moveTo>
                    <a:pt x="1170821" y="0"/>
                  </a:moveTo>
                  <a:lnTo>
                    <a:pt x="806412" y="0"/>
                  </a:lnTo>
                  <a:lnTo>
                    <a:pt x="806412" y="50847"/>
                  </a:lnTo>
                  <a:lnTo>
                    <a:pt x="709667" y="50847"/>
                  </a:lnTo>
                  <a:lnTo>
                    <a:pt x="704830" y="1358551"/>
                  </a:lnTo>
                  <a:lnTo>
                    <a:pt x="693543" y="1347428"/>
                  </a:lnTo>
                  <a:lnTo>
                    <a:pt x="693543" y="1328361"/>
                  </a:lnTo>
                  <a:lnTo>
                    <a:pt x="690318" y="1185355"/>
                  </a:lnTo>
                  <a:lnTo>
                    <a:pt x="690318" y="1174233"/>
                  </a:lnTo>
                  <a:lnTo>
                    <a:pt x="682256" y="1174233"/>
                  </a:lnTo>
                  <a:lnTo>
                    <a:pt x="679031" y="1174233"/>
                  </a:lnTo>
                  <a:lnTo>
                    <a:pt x="679031" y="1185355"/>
                  </a:lnTo>
                  <a:lnTo>
                    <a:pt x="679031" y="1204423"/>
                  </a:lnTo>
                  <a:lnTo>
                    <a:pt x="638720" y="1204423"/>
                  </a:lnTo>
                  <a:lnTo>
                    <a:pt x="638720" y="1201245"/>
                  </a:lnTo>
                  <a:lnTo>
                    <a:pt x="630658" y="1185355"/>
                  </a:lnTo>
                  <a:lnTo>
                    <a:pt x="630658" y="1101141"/>
                  </a:lnTo>
                  <a:lnTo>
                    <a:pt x="619371" y="1074129"/>
                  </a:lnTo>
                  <a:lnTo>
                    <a:pt x="619371" y="988326"/>
                  </a:lnTo>
                  <a:lnTo>
                    <a:pt x="596797" y="891400"/>
                  </a:lnTo>
                  <a:lnTo>
                    <a:pt x="600022" y="891400"/>
                  </a:lnTo>
                  <a:lnTo>
                    <a:pt x="600022" y="869155"/>
                  </a:lnTo>
                  <a:lnTo>
                    <a:pt x="591960" y="869155"/>
                  </a:lnTo>
                  <a:lnTo>
                    <a:pt x="580673" y="869155"/>
                  </a:lnTo>
                  <a:lnTo>
                    <a:pt x="580673" y="880277"/>
                  </a:lnTo>
                  <a:lnTo>
                    <a:pt x="577448" y="880277"/>
                  </a:lnTo>
                  <a:lnTo>
                    <a:pt x="577448" y="904112"/>
                  </a:lnTo>
                  <a:lnTo>
                    <a:pt x="580673" y="904112"/>
                  </a:lnTo>
                  <a:lnTo>
                    <a:pt x="564549" y="969259"/>
                  </a:lnTo>
                  <a:lnTo>
                    <a:pt x="545199" y="764284"/>
                  </a:lnTo>
                  <a:lnTo>
                    <a:pt x="553262" y="764284"/>
                  </a:lnTo>
                  <a:lnTo>
                    <a:pt x="553262" y="761106"/>
                  </a:lnTo>
                  <a:lnTo>
                    <a:pt x="553262" y="745217"/>
                  </a:lnTo>
                  <a:lnTo>
                    <a:pt x="541975" y="745217"/>
                  </a:lnTo>
                  <a:lnTo>
                    <a:pt x="530688" y="591089"/>
                  </a:lnTo>
                  <a:lnTo>
                    <a:pt x="537137" y="591089"/>
                  </a:lnTo>
                  <a:lnTo>
                    <a:pt x="537137" y="552954"/>
                  </a:lnTo>
                  <a:lnTo>
                    <a:pt x="537137" y="490985"/>
                  </a:lnTo>
                  <a:lnTo>
                    <a:pt x="503276" y="490985"/>
                  </a:lnTo>
                  <a:lnTo>
                    <a:pt x="503276" y="552954"/>
                  </a:lnTo>
                  <a:lnTo>
                    <a:pt x="503276" y="591089"/>
                  </a:lnTo>
                  <a:lnTo>
                    <a:pt x="509726" y="591089"/>
                  </a:lnTo>
                  <a:lnTo>
                    <a:pt x="509726" y="594267"/>
                  </a:lnTo>
                  <a:lnTo>
                    <a:pt x="498439" y="745217"/>
                  </a:lnTo>
                  <a:lnTo>
                    <a:pt x="490377" y="745217"/>
                  </a:lnTo>
                  <a:lnTo>
                    <a:pt x="490377" y="749984"/>
                  </a:lnTo>
                  <a:lnTo>
                    <a:pt x="490377" y="761106"/>
                  </a:lnTo>
                  <a:lnTo>
                    <a:pt x="490377" y="764284"/>
                  </a:lnTo>
                  <a:lnTo>
                    <a:pt x="498439" y="764284"/>
                  </a:lnTo>
                  <a:lnTo>
                    <a:pt x="479090" y="969259"/>
                  </a:lnTo>
                  <a:lnTo>
                    <a:pt x="462966" y="899345"/>
                  </a:lnTo>
                  <a:lnTo>
                    <a:pt x="462966" y="891400"/>
                  </a:lnTo>
                  <a:lnTo>
                    <a:pt x="467803" y="891400"/>
                  </a:lnTo>
                  <a:lnTo>
                    <a:pt x="467803" y="869155"/>
                  </a:lnTo>
                  <a:lnTo>
                    <a:pt x="454904" y="869155"/>
                  </a:lnTo>
                  <a:lnTo>
                    <a:pt x="448454" y="869155"/>
                  </a:lnTo>
                  <a:lnTo>
                    <a:pt x="448454" y="880277"/>
                  </a:lnTo>
                  <a:lnTo>
                    <a:pt x="448454" y="904112"/>
                  </a:lnTo>
                  <a:lnTo>
                    <a:pt x="451679" y="904112"/>
                  </a:lnTo>
                  <a:lnTo>
                    <a:pt x="432330" y="988326"/>
                  </a:lnTo>
                  <a:lnTo>
                    <a:pt x="429105" y="996271"/>
                  </a:lnTo>
                  <a:lnTo>
                    <a:pt x="429105" y="1074129"/>
                  </a:lnTo>
                  <a:lnTo>
                    <a:pt x="421043" y="1101141"/>
                  </a:lnTo>
                  <a:lnTo>
                    <a:pt x="421043" y="1104319"/>
                  </a:lnTo>
                  <a:lnTo>
                    <a:pt x="421043" y="1185355"/>
                  </a:lnTo>
                  <a:lnTo>
                    <a:pt x="408143" y="1201245"/>
                  </a:lnTo>
                  <a:lnTo>
                    <a:pt x="408143" y="1204423"/>
                  </a:lnTo>
                  <a:lnTo>
                    <a:pt x="393631" y="1204423"/>
                  </a:lnTo>
                  <a:lnTo>
                    <a:pt x="393631" y="1188533"/>
                  </a:lnTo>
                  <a:lnTo>
                    <a:pt x="380732" y="1188533"/>
                  </a:lnTo>
                  <a:lnTo>
                    <a:pt x="380732" y="1131331"/>
                  </a:lnTo>
                  <a:lnTo>
                    <a:pt x="380732" y="1128153"/>
                  </a:lnTo>
                  <a:lnTo>
                    <a:pt x="374282" y="1128153"/>
                  </a:lnTo>
                  <a:lnTo>
                    <a:pt x="350096" y="912056"/>
                  </a:lnTo>
                  <a:lnTo>
                    <a:pt x="361383" y="912056"/>
                  </a:lnTo>
                  <a:lnTo>
                    <a:pt x="361383" y="853265"/>
                  </a:lnTo>
                  <a:lnTo>
                    <a:pt x="333972" y="853265"/>
                  </a:lnTo>
                  <a:lnTo>
                    <a:pt x="333972" y="912056"/>
                  </a:lnTo>
                  <a:lnTo>
                    <a:pt x="342034" y="912056"/>
                  </a:lnTo>
                  <a:lnTo>
                    <a:pt x="322685" y="1128153"/>
                  </a:lnTo>
                  <a:lnTo>
                    <a:pt x="311398" y="1128153"/>
                  </a:lnTo>
                  <a:lnTo>
                    <a:pt x="311398" y="1188533"/>
                  </a:lnTo>
                  <a:lnTo>
                    <a:pt x="300111" y="1188533"/>
                  </a:lnTo>
                  <a:lnTo>
                    <a:pt x="300111" y="1204423"/>
                  </a:lnTo>
                  <a:lnTo>
                    <a:pt x="275924" y="1204423"/>
                  </a:lnTo>
                  <a:lnTo>
                    <a:pt x="267862" y="1185355"/>
                  </a:lnTo>
                  <a:lnTo>
                    <a:pt x="267862" y="1093196"/>
                  </a:lnTo>
                  <a:lnTo>
                    <a:pt x="264637" y="1093196"/>
                  </a:lnTo>
                  <a:lnTo>
                    <a:pt x="264637" y="1088430"/>
                  </a:lnTo>
                  <a:lnTo>
                    <a:pt x="259800" y="1085252"/>
                  </a:lnTo>
                  <a:lnTo>
                    <a:pt x="259800" y="980381"/>
                  </a:lnTo>
                  <a:lnTo>
                    <a:pt x="259800" y="977203"/>
                  </a:lnTo>
                  <a:lnTo>
                    <a:pt x="256575" y="977203"/>
                  </a:lnTo>
                  <a:lnTo>
                    <a:pt x="256575" y="969259"/>
                  </a:lnTo>
                  <a:lnTo>
                    <a:pt x="253350" y="969259"/>
                  </a:lnTo>
                  <a:lnTo>
                    <a:pt x="237226" y="904112"/>
                  </a:lnTo>
                  <a:lnTo>
                    <a:pt x="240451" y="904112"/>
                  </a:lnTo>
                  <a:lnTo>
                    <a:pt x="240451" y="885044"/>
                  </a:lnTo>
                  <a:lnTo>
                    <a:pt x="237226" y="885044"/>
                  </a:lnTo>
                  <a:lnTo>
                    <a:pt x="237226" y="869155"/>
                  </a:lnTo>
                  <a:lnTo>
                    <a:pt x="225939" y="869155"/>
                  </a:lnTo>
                  <a:lnTo>
                    <a:pt x="217877" y="869155"/>
                  </a:lnTo>
                  <a:lnTo>
                    <a:pt x="217877" y="891400"/>
                  </a:lnTo>
                  <a:lnTo>
                    <a:pt x="221102" y="891400"/>
                  </a:lnTo>
                  <a:lnTo>
                    <a:pt x="206590" y="958136"/>
                  </a:lnTo>
                  <a:lnTo>
                    <a:pt x="185628" y="761106"/>
                  </a:lnTo>
                  <a:lnTo>
                    <a:pt x="198528" y="756339"/>
                  </a:lnTo>
                  <a:lnTo>
                    <a:pt x="198528" y="742039"/>
                  </a:lnTo>
                  <a:lnTo>
                    <a:pt x="193691" y="737272"/>
                  </a:lnTo>
                  <a:lnTo>
                    <a:pt x="185628" y="737272"/>
                  </a:lnTo>
                  <a:lnTo>
                    <a:pt x="174342" y="587911"/>
                  </a:lnTo>
                  <a:lnTo>
                    <a:pt x="182404" y="587911"/>
                  </a:lnTo>
                  <a:lnTo>
                    <a:pt x="182404" y="545009"/>
                  </a:lnTo>
                  <a:lnTo>
                    <a:pt x="182404" y="483040"/>
                  </a:lnTo>
                  <a:lnTo>
                    <a:pt x="146930" y="483040"/>
                  </a:lnTo>
                  <a:lnTo>
                    <a:pt x="146930" y="545009"/>
                  </a:lnTo>
                  <a:lnTo>
                    <a:pt x="146930" y="587911"/>
                  </a:lnTo>
                  <a:lnTo>
                    <a:pt x="154992" y="587911"/>
                  </a:lnTo>
                  <a:lnTo>
                    <a:pt x="143705" y="737272"/>
                  </a:lnTo>
                  <a:lnTo>
                    <a:pt x="132418" y="737272"/>
                  </a:lnTo>
                  <a:lnTo>
                    <a:pt x="132418" y="753162"/>
                  </a:lnTo>
                  <a:lnTo>
                    <a:pt x="132418" y="756339"/>
                  </a:lnTo>
                  <a:lnTo>
                    <a:pt x="138868" y="756339"/>
                  </a:lnTo>
                  <a:lnTo>
                    <a:pt x="119519" y="958136"/>
                  </a:lnTo>
                  <a:lnTo>
                    <a:pt x="108232" y="904112"/>
                  </a:lnTo>
                  <a:lnTo>
                    <a:pt x="108232" y="880277"/>
                  </a:lnTo>
                  <a:lnTo>
                    <a:pt x="100170" y="880277"/>
                  </a:lnTo>
                  <a:lnTo>
                    <a:pt x="100170" y="872333"/>
                  </a:lnTo>
                  <a:lnTo>
                    <a:pt x="92108" y="872333"/>
                  </a:lnTo>
                  <a:lnTo>
                    <a:pt x="84046" y="872333"/>
                  </a:lnTo>
                  <a:lnTo>
                    <a:pt x="84046" y="891400"/>
                  </a:lnTo>
                  <a:lnTo>
                    <a:pt x="88883" y="891400"/>
                  </a:lnTo>
                  <a:lnTo>
                    <a:pt x="69534" y="969259"/>
                  </a:lnTo>
                  <a:lnTo>
                    <a:pt x="64697" y="969259"/>
                  </a:lnTo>
                  <a:lnTo>
                    <a:pt x="61472" y="969259"/>
                  </a:lnTo>
                  <a:lnTo>
                    <a:pt x="61472" y="1085252"/>
                  </a:lnTo>
                  <a:lnTo>
                    <a:pt x="53410" y="1088430"/>
                  </a:lnTo>
                  <a:lnTo>
                    <a:pt x="53410" y="1112264"/>
                  </a:lnTo>
                  <a:lnTo>
                    <a:pt x="53410" y="1185355"/>
                  </a:lnTo>
                  <a:lnTo>
                    <a:pt x="42123" y="1201245"/>
                  </a:lnTo>
                  <a:lnTo>
                    <a:pt x="42123" y="1204423"/>
                  </a:lnTo>
                  <a:lnTo>
                    <a:pt x="17936" y="1204423"/>
                  </a:lnTo>
                  <a:lnTo>
                    <a:pt x="14711" y="1185355"/>
                  </a:lnTo>
                  <a:lnTo>
                    <a:pt x="14711" y="1174233"/>
                  </a:lnTo>
                  <a:lnTo>
                    <a:pt x="6649" y="1174233"/>
                  </a:lnTo>
                  <a:lnTo>
                    <a:pt x="6649" y="1185355"/>
                  </a:lnTo>
                  <a:lnTo>
                    <a:pt x="0" y="1303297"/>
                  </a:lnTo>
                  <a:lnTo>
                    <a:pt x="0" y="1895615"/>
                  </a:lnTo>
                  <a:lnTo>
                    <a:pt x="2047980" y="1895615"/>
                  </a:lnTo>
                  <a:lnTo>
                    <a:pt x="2047980" y="1328361"/>
                  </a:lnTo>
                  <a:lnTo>
                    <a:pt x="2041530" y="1328361"/>
                  </a:lnTo>
                  <a:lnTo>
                    <a:pt x="2041530" y="1301349"/>
                  </a:lnTo>
                  <a:lnTo>
                    <a:pt x="2036693" y="1301349"/>
                  </a:lnTo>
                  <a:lnTo>
                    <a:pt x="2033468" y="1301349"/>
                  </a:lnTo>
                  <a:lnTo>
                    <a:pt x="2033468" y="1328361"/>
                  </a:lnTo>
                  <a:lnTo>
                    <a:pt x="2014119" y="1328361"/>
                  </a:lnTo>
                  <a:lnTo>
                    <a:pt x="2014119" y="1309293"/>
                  </a:lnTo>
                  <a:lnTo>
                    <a:pt x="2006057" y="1304527"/>
                  </a:lnTo>
                  <a:lnTo>
                    <a:pt x="1994770" y="1304527"/>
                  </a:lnTo>
                  <a:lnTo>
                    <a:pt x="1994770" y="1282281"/>
                  </a:lnTo>
                  <a:lnTo>
                    <a:pt x="1989933" y="1282281"/>
                  </a:lnTo>
                  <a:lnTo>
                    <a:pt x="1986708" y="1282281"/>
                  </a:lnTo>
                  <a:lnTo>
                    <a:pt x="1986708" y="1304527"/>
                  </a:lnTo>
                  <a:lnTo>
                    <a:pt x="1954459" y="1304527"/>
                  </a:lnTo>
                  <a:lnTo>
                    <a:pt x="1959297" y="1115442"/>
                  </a:lnTo>
                  <a:lnTo>
                    <a:pt x="1931886" y="1112264"/>
                  </a:lnTo>
                  <a:lnTo>
                    <a:pt x="1893187" y="1112264"/>
                  </a:lnTo>
                  <a:lnTo>
                    <a:pt x="1880288" y="1104319"/>
                  </a:lnTo>
                  <a:lnTo>
                    <a:pt x="1877063" y="1104319"/>
                  </a:lnTo>
                  <a:lnTo>
                    <a:pt x="1869001" y="1101141"/>
                  </a:lnTo>
                  <a:lnTo>
                    <a:pt x="1869001" y="1093196"/>
                  </a:lnTo>
                  <a:lnTo>
                    <a:pt x="1849652" y="1088430"/>
                  </a:lnTo>
                  <a:lnTo>
                    <a:pt x="1841590" y="1088430"/>
                  </a:lnTo>
                  <a:lnTo>
                    <a:pt x="1825465" y="1061417"/>
                  </a:lnTo>
                  <a:lnTo>
                    <a:pt x="1802891" y="1034405"/>
                  </a:lnTo>
                  <a:lnTo>
                    <a:pt x="1778705" y="1015338"/>
                  </a:lnTo>
                  <a:lnTo>
                    <a:pt x="1748069" y="999449"/>
                  </a:lnTo>
                  <a:lnTo>
                    <a:pt x="1717433" y="993093"/>
                  </a:lnTo>
                  <a:lnTo>
                    <a:pt x="1717433" y="950191"/>
                  </a:lnTo>
                  <a:lnTo>
                    <a:pt x="1720658" y="950191"/>
                  </a:lnTo>
                  <a:lnTo>
                    <a:pt x="1720658" y="945424"/>
                  </a:lnTo>
                  <a:lnTo>
                    <a:pt x="1720658" y="942246"/>
                  </a:lnTo>
                  <a:lnTo>
                    <a:pt x="1717433" y="942246"/>
                  </a:lnTo>
                  <a:lnTo>
                    <a:pt x="1712596" y="934302"/>
                  </a:lnTo>
                  <a:lnTo>
                    <a:pt x="1709371" y="931124"/>
                  </a:lnTo>
                  <a:lnTo>
                    <a:pt x="1701309" y="926357"/>
                  </a:lnTo>
                  <a:lnTo>
                    <a:pt x="1698084" y="923179"/>
                  </a:lnTo>
                  <a:lnTo>
                    <a:pt x="1690022" y="923179"/>
                  </a:lnTo>
                  <a:lnTo>
                    <a:pt x="1690022" y="899345"/>
                  </a:lnTo>
                  <a:lnTo>
                    <a:pt x="1685184" y="899345"/>
                  </a:lnTo>
                  <a:lnTo>
                    <a:pt x="1677122" y="899345"/>
                  </a:lnTo>
                  <a:lnTo>
                    <a:pt x="1677122" y="923179"/>
                  </a:lnTo>
                  <a:lnTo>
                    <a:pt x="1673897" y="923179"/>
                  </a:lnTo>
                  <a:lnTo>
                    <a:pt x="1665835" y="926357"/>
                  </a:lnTo>
                  <a:lnTo>
                    <a:pt x="1662610" y="931124"/>
                  </a:lnTo>
                  <a:lnTo>
                    <a:pt x="1657773" y="934302"/>
                  </a:lnTo>
                  <a:lnTo>
                    <a:pt x="1654548" y="942246"/>
                  </a:lnTo>
                  <a:lnTo>
                    <a:pt x="1649711" y="942246"/>
                  </a:lnTo>
                  <a:lnTo>
                    <a:pt x="1649711" y="945424"/>
                  </a:lnTo>
                  <a:lnTo>
                    <a:pt x="1649711" y="950191"/>
                  </a:lnTo>
                  <a:lnTo>
                    <a:pt x="1654548" y="950191"/>
                  </a:lnTo>
                  <a:lnTo>
                    <a:pt x="1654548" y="993093"/>
                  </a:lnTo>
                  <a:lnTo>
                    <a:pt x="1622300" y="999449"/>
                  </a:lnTo>
                  <a:lnTo>
                    <a:pt x="1591664" y="1015338"/>
                  </a:lnTo>
                  <a:lnTo>
                    <a:pt x="1564252" y="1034405"/>
                  </a:lnTo>
                  <a:lnTo>
                    <a:pt x="1541679" y="1061417"/>
                  </a:lnTo>
                  <a:lnTo>
                    <a:pt x="1528779" y="1088430"/>
                  </a:lnTo>
                  <a:lnTo>
                    <a:pt x="1517492" y="1088430"/>
                  </a:lnTo>
                  <a:lnTo>
                    <a:pt x="1498143" y="1093196"/>
                  </a:lnTo>
                  <a:lnTo>
                    <a:pt x="1498143" y="1101141"/>
                  </a:lnTo>
                  <a:lnTo>
                    <a:pt x="1494918" y="1104319"/>
                  </a:lnTo>
                  <a:lnTo>
                    <a:pt x="1478794" y="1104319"/>
                  </a:lnTo>
                  <a:lnTo>
                    <a:pt x="1478794" y="1107497"/>
                  </a:lnTo>
                  <a:lnTo>
                    <a:pt x="1473957" y="1112264"/>
                  </a:lnTo>
                  <a:lnTo>
                    <a:pt x="1432034" y="1112264"/>
                  </a:lnTo>
                  <a:lnTo>
                    <a:pt x="1407847" y="1115442"/>
                  </a:lnTo>
                  <a:lnTo>
                    <a:pt x="1412684" y="1309293"/>
                  </a:lnTo>
                  <a:lnTo>
                    <a:pt x="1385273" y="1309293"/>
                  </a:lnTo>
                  <a:lnTo>
                    <a:pt x="1385273" y="1282281"/>
                  </a:lnTo>
                  <a:lnTo>
                    <a:pt x="1380436" y="1282281"/>
                  </a:lnTo>
                  <a:lnTo>
                    <a:pt x="1377211" y="1282281"/>
                  </a:lnTo>
                  <a:lnTo>
                    <a:pt x="1377211" y="1309293"/>
                  </a:lnTo>
                  <a:lnTo>
                    <a:pt x="1365924" y="1309293"/>
                  </a:lnTo>
                  <a:lnTo>
                    <a:pt x="1357862" y="1312471"/>
                  </a:lnTo>
                  <a:lnTo>
                    <a:pt x="1357862" y="1331539"/>
                  </a:lnTo>
                  <a:lnTo>
                    <a:pt x="1333676" y="1331539"/>
                  </a:lnTo>
                  <a:lnTo>
                    <a:pt x="1330451" y="1301349"/>
                  </a:lnTo>
                  <a:lnTo>
                    <a:pt x="1325613" y="1301349"/>
                  </a:lnTo>
                  <a:lnTo>
                    <a:pt x="1322389" y="1301349"/>
                  </a:lnTo>
                  <a:lnTo>
                    <a:pt x="1322389" y="1331539"/>
                  </a:lnTo>
                  <a:lnTo>
                    <a:pt x="1306264" y="1331539"/>
                  </a:lnTo>
                  <a:lnTo>
                    <a:pt x="1299815" y="1336305"/>
                  </a:lnTo>
                  <a:lnTo>
                    <a:pt x="1291753" y="1336305"/>
                  </a:lnTo>
                  <a:lnTo>
                    <a:pt x="1294977" y="143006"/>
                  </a:lnTo>
                  <a:lnTo>
                    <a:pt x="1248217" y="50847"/>
                  </a:lnTo>
                  <a:lnTo>
                    <a:pt x="1198232" y="5084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0B227CE-C434-421A-A201-B0DFAA99D5B1}" type="datetimeFigureOut">
              <a:rPr lang="zh-CN" altLang="en-US"/>
              <a:t>2020/12/7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89AF741-F64B-4C7B-9A70-F3D0EE07070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ython.org/" TargetMode="Externa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024" y="2490353"/>
            <a:ext cx="651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第二章 </a:t>
            </a:r>
            <a:r>
              <a:rPr lang="en-US" altLang="zh-CN" sz="4000" b="1" kern="2200" dirty="0">
                <a:solidFill>
                  <a:schemeClr val="bg1"/>
                </a:solidFill>
                <a:effectLst/>
                <a:latin typeface="+mj-ea"/>
                <a:ea typeface="+mj-ea"/>
              </a:rPr>
              <a:t>Python </a:t>
            </a:r>
            <a:r>
              <a:rPr lang="zh-CN" altLang="zh-CN" sz="4000" b="1" kern="22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编程语言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81D6F7-9572-42B9-A116-FF962BB90AAC}"/>
              </a:ext>
            </a:extLst>
          </p:cNvPr>
          <p:cNvSpPr txBox="1"/>
          <p:nvPr/>
        </p:nvSpPr>
        <p:spPr>
          <a:xfrm>
            <a:off x="2922914" y="144052"/>
            <a:ext cx="651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kern="0" dirty="0">
                <a:solidFill>
                  <a:srgbClr val="0070B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《Python</a:t>
            </a:r>
            <a:r>
              <a:rPr kumimoji="1" lang="zh-CN" altLang="en-US" sz="4800" b="1" kern="0" dirty="0">
                <a:solidFill>
                  <a:srgbClr val="0070B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人工智能</a:t>
            </a:r>
            <a:r>
              <a:rPr kumimoji="1" lang="en-US" altLang="zh-CN" sz="4800" b="1" kern="0" dirty="0">
                <a:solidFill>
                  <a:srgbClr val="0070B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endParaRPr lang="zh-CN" altLang="en-US" b="1" dirty="0">
              <a:solidFill>
                <a:srgbClr val="0070BF"/>
              </a:solidFill>
            </a:endParaRPr>
          </a:p>
        </p:txBody>
      </p:sp>
    </p:spTree>
  </p:cSld>
  <p:clrMapOvr>
    <a:masterClrMapping/>
  </p:clrMapOvr>
  <p:transition spd="slow" advTm="768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ym typeface="+mn-ea"/>
              </a:rPr>
              <a:t>结构类型</a:t>
            </a: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53913" y="955219"/>
            <a:ext cx="10108443" cy="516033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en-US" altLang="zh-CN" sz="3200" b="1" kern="22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kern="2200" dirty="0">
                <a:latin typeface="Times New Roman" panose="02020603050405020304" pitchFamily="18" charset="0"/>
                <a:ea typeface="宋体" panose="02010600030101010101" pitchFamily="2" charset="-122"/>
              </a:rPr>
              <a:t>分支结构</a:t>
            </a:r>
            <a:endParaRPr lang="en-US" altLang="zh-CN" sz="3200" b="1" kern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3200" b="1" kern="22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kern="2200" dirty="0">
                <a:latin typeface="Times New Roman" panose="02020603050405020304" pitchFamily="18" charset="0"/>
                <a:ea typeface="宋体" panose="02010600030101010101" pitchFamily="2" charset="-122"/>
              </a:rPr>
              <a:t>循环结构</a:t>
            </a:r>
            <a:endParaRPr lang="en-US" altLang="zh-CN" sz="3200" b="1" kern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3200" b="1" kern="22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kern="2200" dirty="0">
                <a:latin typeface="Times New Roman" panose="02020603050405020304" pitchFamily="18" charset="0"/>
                <a:ea typeface="宋体" panose="02010600030101010101" pitchFamily="2" charset="-122"/>
              </a:rPr>
              <a:t>循环保留字节</a:t>
            </a:r>
            <a:endParaRPr lang="en-US" altLang="zh-CN" sz="3200" b="1" kern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3200" b="1" kern="22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 kern="2200" dirty="0">
                <a:latin typeface="Times New Roman" panose="02020603050405020304" pitchFamily="18" charset="0"/>
                <a:ea typeface="宋体" panose="02010600030101010101" pitchFamily="2" charset="-122"/>
              </a:rPr>
              <a:t>异常处理</a:t>
            </a:r>
            <a:endParaRPr lang="en-US" altLang="zh-CN" sz="3200" b="1" kern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409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710475" y="-2"/>
            <a:ext cx="3416258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0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dirty="0"/>
              <a:t>分支结构</a:t>
            </a:r>
            <a:endParaRPr lang="zh-CN" altLang="en-US" dirty="0"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339795" y="1246062"/>
            <a:ext cx="4368674" cy="5611938"/>
          </a:xfrm>
          <a:prstGeom prst="rect">
            <a:avLst/>
          </a:prstGeom>
          <a:noFill/>
          <a:ln w="3175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zh-CN" altLang="zh-CN" sz="2800" kern="2200" dirty="0">
                <a:effectLst/>
                <a:latin typeface="+mj-ea"/>
                <a:ea typeface="+mj-ea"/>
              </a:rPr>
              <a:t>单分支的格式如下：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if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条件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&gt;: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&gt;</a:t>
            </a:r>
          </a:p>
          <a:p>
            <a:pPr indent="266700" algn="just">
              <a:spcBef>
                <a:spcPts val="600"/>
              </a:spcBef>
            </a:pPr>
            <a:r>
              <a:rPr lang="zh-CN" altLang="zh-CN" sz="2800" kern="2200" dirty="0">
                <a:effectLst/>
                <a:latin typeface="+mj-ea"/>
                <a:ea typeface="+mj-ea"/>
              </a:rPr>
              <a:t>二分支结构，格式如下：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if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条件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&gt;: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1&gt;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else: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2&gt;</a:t>
            </a:r>
          </a:p>
          <a:p>
            <a:pPr indent="266700" algn="just">
              <a:spcBef>
                <a:spcPts val="600"/>
              </a:spcBef>
            </a:pPr>
            <a:endParaRPr lang="zh-CN" altLang="zh-CN" sz="1800" kern="2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8ECD94C5-4F5F-414D-B814-211D10A9A15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285399" y="1246062"/>
            <a:ext cx="4566806" cy="5611938"/>
          </a:xfrm>
          <a:prstGeom prst="rect">
            <a:avLst/>
          </a:prstGeom>
          <a:noFill/>
          <a:ln w="3175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zh-CN" altLang="en-US" sz="3200" kern="2200" dirty="0">
                <a:effectLst/>
                <a:latin typeface="+mj-ea"/>
                <a:ea typeface="+mj-ea"/>
              </a:rPr>
              <a:t>多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分支结构，格式如下：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3200" kern="2200" dirty="0">
                <a:effectLst/>
                <a:latin typeface="+mj-ea"/>
                <a:ea typeface="+mj-ea"/>
              </a:rPr>
              <a:t>if &lt;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条件</a:t>
            </a:r>
            <a:r>
              <a:rPr lang="en-US" altLang="zh-CN" sz="3200" kern="2200" dirty="0">
                <a:effectLst/>
                <a:latin typeface="+mj-ea"/>
                <a:ea typeface="+mj-ea"/>
              </a:rPr>
              <a:t>1&gt;:</a:t>
            </a:r>
            <a:endParaRPr lang="zh-CN" altLang="zh-CN" sz="32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32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3200" kern="2200" dirty="0">
                <a:effectLst/>
                <a:latin typeface="+mj-ea"/>
                <a:ea typeface="+mj-ea"/>
              </a:rPr>
              <a:t>1&gt;</a:t>
            </a:r>
            <a:endParaRPr lang="zh-CN" altLang="zh-CN" sz="32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3200" kern="2200" dirty="0" err="1">
                <a:effectLst/>
                <a:latin typeface="+mj-ea"/>
                <a:ea typeface="+mj-ea"/>
              </a:rPr>
              <a:t>elif</a:t>
            </a:r>
            <a:r>
              <a:rPr lang="en-US" altLang="zh-CN" sz="3200" kern="2200" dirty="0">
                <a:effectLst/>
                <a:latin typeface="+mj-ea"/>
                <a:ea typeface="+mj-ea"/>
              </a:rPr>
              <a:t> &lt;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条件</a:t>
            </a:r>
            <a:r>
              <a:rPr lang="en-US" altLang="zh-CN" sz="3200" kern="2200" dirty="0">
                <a:effectLst/>
                <a:latin typeface="+mj-ea"/>
                <a:ea typeface="+mj-ea"/>
              </a:rPr>
              <a:t>2&gt;:</a:t>
            </a:r>
            <a:endParaRPr lang="zh-CN" altLang="zh-CN" sz="32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32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3200" kern="2200" dirty="0">
                <a:effectLst/>
                <a:latin typeface="+mj-ea"/>
                <a:ea typeface="+mj-ea"/>
              </a:rPr>
              <a:t>2&gt;</a:t>
            </a:r>
            <a:endParaRPr lang="zh-CN" altLang="zh-CN" sz="32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sz="3200" kern="2200" dirty="0">
                <a:effectLst/>
                <a:latin typeface="+mj-ea"/>
                <a:ea typeface="+mj-ea"/>
              </a:rPr>
              <a:t>……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3200" kern="2200" dirty="0">
                <a:effectLst/>
                <a:latin typeface="+mj-ea"/>
                <a:ea typeface="+mj-ea"/>
              </a:rPr>
              <a:t>else:</a:t>
            </a:r>
            <a:endParaRPr lang="zh-CN" altLang="zh-CN" sz="32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32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3200" kern="2200" dirty="0">
                <a:effectLst/>
                <a:latin typeface="+mj-ea"/>
                <a:ea typeface="+mj-ea"/>
              </a:rPr>
              <a:t>N&gt;</a:t>
            </a:r>
            <a:endParaRPr lang="zh-CN" altLang="zh-CN" sz="32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endParaRPr lang="zh-CN" altLang="zh-CN" sz="3200" kern="2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600"/>
              </a:spcBef>
            </a:pPr>
            <a:endParaRPr lang="zh-CN" altLang="zh-CN" sz="1800" kern="2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45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循环结构</a:t>
            </a:r>
            <a:endParaRPr lang="en-US" altLang="zh-CN" dirty="0"/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041778" y="1194054"/>
            <a:ext cx="10108443" cy="56119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zh-CN" altLang="zh-CN" sz="2800" kern="2200" dirty="0">
                <a:effectLst/>
                <a:latin typeface="+mj-ea"/>
                <a:ea typeface="+mj-ea"/>
              </a:rPr>
              <a:t>保留字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for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遍历循环，语法格式如下：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for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循环变量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&gt;  in 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遍历结构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&gt;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&gt;</a:t>
            </a:r>
          </a:p>
          <a:p>
            <a:pPr indent="266700" algn="just">
              <a:spcBef>
                <a:spcPts val="600"/>
              </a:spcBef>
            </a:pPr>
            <a:r>
              <a:rPr lang="zh-CN" altLang="zh-CN" sz="2800" kern="2200" dirty="0">
                <a:effectLst/>
                <a:latin typeface="+mj-ea"/>
                <a:ea typeface="+mj-ea"/>
              </a:rPr>
              <a:t>保留字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while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实现无限循环，语法格式如下：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while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条件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&gt; :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&gt;</a:t>
            </a:r>
          </a:p>
          <a:p>
            <a:pPr indent="266700" algn="just">
              <a:spcBef>
                <a:spcPts val="600"/>
              </a:spcBef>
            </a:pPr>
            <a:r>
              <a:rPr lang="zh-CN" altLang="zh-CN" sz="2800" kern="2200" dirty="0">
                <a:effectLst/>
                <a:latin typeface="+mj-ea"/>
                <a:ea typeface="+mj-ea"/>
              </a:rPr>
              <a:t>与保留字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else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搭配的扩展模式，语法如下：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while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条件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&gt; :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1&gt;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else: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2&gt;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endParaRPr lang="zh-CN" altLang="zh-CN" sz="1800" kern="2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Bef>
                <a:spcPts val="600"/>
              </a:spcBef>
            </a:pPr>
            <a:endParaRPr lang="zh-CN" altLang="zh-CN" sz="1800" kern="2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623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11495102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zh-CN" dirty="0"/>
              <a:t>循环保留字</a:t>
            </a:r>
            <a:r>
              <a:rPr lang="zh-CN" altLang="en-US" dirty="0"/>
              <a:t>（</a:t>
            </a:r>
            <a:r>
              <a:rPr lang="en-US" altLang="zh-CN" dirty="0"/>
              <a:t>break   continue</a:t>
            </a:r>
            <a:r>
              <a:rPr lang="zh-CN" altLang="en-US" dirty="0"/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356211" y="1007227"/>
            <a:ext cx="10108443" cy="153337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en-US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break </a:t>
            </a:r>
            <a:r>
              <a:rPr lang="zh-CN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跳出它所属的循环结构，</a:t>
            </a:r>
            <a:endParaRPr lang="en-US" altLang="zh-CN" sz="2400" b="1" kern="22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2400" b="1" kern="2200" dirty="0">
                <a:effectLst/>
                <a:latin typeface="+mj-ea"/>
                <a:ea typeface="+mj-ea"/>
              </a:rPr>
              <a:t>continue </a:t>
            </a:r>
            <a:r>
              <a:rPr lang="zh-CN" altLang="zh-CN" sz="2400" b="1" kern="2200" dirty="0">
                <a:effectLst/>
                <a:latin typeface="+mj-ea"/>
                <a:ea typeface="+mj-ea"/>
              </a:rPr>
              <a:t>与</a:t>
            </a:r>
            <a:r>
              <a:rPr lang="en-US" altLang="zh-CN" sz="2400" b="1" kern="2200" dirty="0">
                <a:effectLst/>
                <a:latin typeface="+mj-ea"/>
                <a:ea typeface="+mj-ea"/>
              </a:rPr>
              <a:t>break</a:t>
            </a:r>
            <a:r>
              <a:rPr lang="zh-CN" altLang="zh-CN" sz="2400" b="1" kern="2200" dirty="0">
                <a:effectLst/>
                <a:latin typeface="+mj-ea"/>
                <a:ea typeface="+mj-ea"/>
              </a:rPr>
              <a:t>的区别在于，</a:t>
            </a:r>
            <a:r>
              <a:rPr lang="en-US" altLang="zh-CN" sz="2400" b="1" kern="2200" dirty="0">
                <a:effectLst/>
                <a:latin typeface="+mj-ea"/>
                <a:ea typeface="+mj-ea"/>
              </a:rPr>
              <a:t>continue</a:t>
            </a:r>
            <a:r>
              <a:rPr lang="zh-CN" altLang="zh-CN" sz="2400" b="1" kern="2200" dirty="0">
                <a:effectLst/>
                <a:latin typeface="+mj-ea"/>
                <a:ea typeface="+mj-ea"/>
              </a:rPr>
              <a:t>是结束本次循环，继续下一轮循环判断；</a:t>
            </a:r>
            <a:r>
              <a:rPr lang="en-US" altLang="zh-CN" sz="2400" b="1" kern="2200" dirty="0">
                <a:effectLst/>
                <a:latin typeface="+mj-ea"/>
                <a:ea typeface="+mj-ea"/>
              </a:rPr>
              <a:t>break</a:t>
            </a:r>
            <a:r>
              <a:rPr lang="zh-CN" altLang="zh-CN" sz="2400" b="1" kern="2200" dirty="0">
                <a:effectLst/>
                <a:latin typeface="+mj-ea"/>
                <a:ea typeface="+mj-ea"/>
              </a:rPr>
              <a:t>语句则会结束整个循环过程。</a:t>
            </a:r>
          </a:p>
          <a:p>
            <a:pPr indent="266700" algn="just">
              <a:spcBef>
                <a:spcPts val="600"/>
              </a:spcBef>
            </a:pPr>
            <a:endParaRPr lang="zh-CN" altLang="zh-CN" sz="3600" kern="2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8F67E43-959C-4200-9AE8-24525745A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12805"/>
              </p:ext>
            </p:extLst>
          </p:nvPr>
        </p:nvGraphicFramePr>
        <p:xfrm>
          <a:off x="1061606" y="2242341"/>
          <a:ext cx="8474280" cy="2534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08715">
                  <a:extLst>
                    <a:ext uri="{9D8B030D-6E8A-4147-A177-3AD203B41FA5}">
                      <a16:colId xmlns:a16="http://schemas.microsoft.com/office/drawing/2014/main" val="4101415072"/>
                    </a:ext>
                  </a:extLst>
                </a:gridCol>
                <a:gridCol w="4065565">
                  <a:extLst>
                    <a:ext uri="{9D8B030D-6E8A-4147-A177-3AD203B41FA5}">
                      <a16:colId xmlns:a16="http://schemas.microsoft.com/office/drawing/2014/main" val="1802279449"/>
                    </a:ext>
                  </a:extLst>
                </a:gridCol>
              </a:tblGrid>
              <a:tr h="2534195"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for &lt;</a:t>
                      </a:r>
                      <a:r>
                        <a:rPr lang="zh-CN" sz="2400" kern="2200" dirty="0">
                          <a:effectLst/>
                          <a:latin typeface="+mj-ea"/>
                          <a:ea typeface="+mj-ea"/>
                        </a:rPr>
                        <a:t>循环变量</a:t>
                      </a: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&gt;  in  &lt;</a:t>
                      </a:r>
                      <a:r>
                        <a:rPr lang="zh-CN" sz="2400" kern="2200" dirty="0">
                          <a:effectLst/>
                          <a:latin typeface="+mj-ea"/>
                          <a:ea typeface="+mj-ea"/>
                        </a:rPr>
                        <a:t>遍历结构</a:t>
                      </a: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&gt;</a:t>
                      </a:r>
                      <a:r>
                        <a:rPr lang="zh-CN" sz="2400" kern="2200" dirty="0">
                          <a:effectLst/>
                          <a:latin typeface="+mj-ea"/>
                          <a:ea typeface="+mj-ea"/>
                        </a:rPr>
                        <a:t>：</a:t>
                      </a: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    &lt;</a:t>
                      </a:r>
                      <a:r>
                        <a:rPr lang="zh-CN" sz="2400" kern="2200" dirty="0">
                          <a:effectLst/>
                          <a:latin typeface="+mj-ea"/>
                          <a:ea typeface="+mj-ea"/>
                        </a:rPr>
                        <a:t>语句块</a:t>
                      </a: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1&gt;</a:t>
                      </a:r>
                      <a:endParaRPr lang="zh-CN" sz="24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    if  &lt;</a:t>
                      </a:r>
                      <a:r>
                        <a:rPr lang="zh-CN" sz="2400" kern="2200" dirty="0">
                          <a:effectLst/>
                          <a:latin typeface="+mj-ea"/>
                          <a:ea typeface="+mj-ea"/>
                        </a:rPr>
                        <a:t>判断条件</a:t>
                      </a: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&gt; :</a:t>
                      </a:r>
                      <a:endParaRPr lang="zh-CN" sz="24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        break</a:t>
                      </a:r>
                      <a:endParaRPr lang="zh-CN" sz="24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    &lt;</a:t>
                      </a:r>
                      <a:r>
                        <a:rPr lang="zh-CN" sz="2400" kern="2200" dirty="0">
                          <a:effectLst/>
                          <a:latin typeface="+mj-ea"/>
                          <a:ea typeface="+mj-ea"/>
                        </a:rPr>
                        <a:t>语句块</a:t>
                      </a: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2&gt;</a:t>
                      </a:r>
                      <a:endParaRPr lang="zh-CN" sz="2400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2569" marR="62569" marT="0" marB="0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while &lt;</a:t>
                      </a:r>
                      <a:r>
                        <a:rPr lang="zh-CN" sz="2400" kern="2200" dirty="0">
                          <a:effectLst/>
                          <a:latin typeface="+mj-ea"/>
                          <a:ea typeface="+mj-ea"/>
                        </a:rPr>
                        <a:t>循环条件</a:t>
                      </a: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&gt; :</a:t>
                      </a:r>
                      <a:endParaRPr lang="zh-CN" sz="24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    &lt;</a:t>
                      </a:r>
                      <a:r>
                        <a:rPr lang="zh-CN" sz="2400" kern="2200" dirty="0">
                          <a:effectLst/>
                          <a:latin typeface="+mj-ea"/>
                          <a:ea typeface="+mj-ea"/>
                        </a:rPr>
                        <a:t>语句块</a:t>
                      </a: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1&gt;</a:t>
                      </a:r>
                      <a:endParaRPr lang="zh-CN" sz="24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    if  &lt;</a:t>
                      </a:r>
                      <a:r>
                        <a:rPr lang="zh-CN" sz="2400" kern="2200" dirty="0">
                          <a:effectLst/>
                          <a:latin typeface="+mj-ea"/>
                          <a:ea typeface="+mj-ea"/>
                        </a:rPr>
                        <a:t>判断条件</a:t>
                      </a: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&gt; :</a:t>
                      </a:r>
                      <a:endParaRPr lang="zh-CN" sz="24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        break</a:t>
                      </a:r>
                      <a:endParaRPr lang="zh-CN" sz="24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    &lt;</a:t>
                      </a:r>
                      <a:r>
                        <a:rPr lang="zh-CN" sz="2400" kern="2200" dirty="0">
                          <a:effectLst/>
                          <a:latin typeface="+mj-ea"/>
                          <a:ea typeface="+mj-ea"/>
                        </a:rPr>
                        <a:t>语句块</a:t>
                      </a:r>
                      <a:r>
                        <a:rPr lang="en-US" sz="2400" kern="2200" dirty="0">
                          <a:effectLst/>
                          <a:latin typeface="+mj-ea"/>
                          <a:ea typeface="+mj-ea"/>
                        </a:rPr>
                        <a:t>2&gt;</a:t>
                      </a:r>
                      <a:endParaRPr lang="zh-CN" sz="2400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2569" marR="62569" marT="0" marB="0"/>
                </a:tc>
                <a:extLst>
                  <a:ext uri="{0D108BD9-81ED-4DB2-BD59-A6C34878D82A}">
                    <a16:rowId xmlns:a16="http://schemas.microsoft.com/office/drawing/2014/main" val="361854001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AA97502-66E9-4330-89C0-19D59727E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80098"/>
              </p:ext>
            </p:extLst>
          </p:nvPr>
        </p:nvGraphicFramePr>
        <p:xfrm>
          <a:off x="1061606" y="4776536"/>
          <a:ext cx="8474280" cy="1988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7693">
                  <a:extLst>
                    <a:ext uri="{9D8B030D-6E8A-4147-A177-3AD203B41FA5}">
                      <a16:colId xmlns:a16="http://schemas.microsoft.com/office/drawing/2014/main" val="536983523"/>
                    </a:ext>
                  </a:extLst>
                </a:gridCol>
                <a:gridCol w="4036587">
                  <a:extLst>
                    <a:ext uri="{9D8B030D-6E8A-4147-A177-3AD203B41FA5}">
                      <a16:colId xmlns:a16="http://schemas.microsoft.com/office/drawing/2014/main" val="796069594"/>
                    </a:ext>
                  </a:extLst>
                </a:gridCol>
              </a:tblGrid>
              <a:tr h="1988995"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for &lt;</a:t>
                      </a:r>
                      <a:r>
                        <a:rPr lang="zh-CN" sz="2000" kern="2200" dirty="0">
                          <a:effectLst/>
                          <a:latin typeface="+mj-ea"/>
                          <a:ea typeface="+mj-ea"/>
                        </a:rPr>
                        <a:t>循环变量</a:t>
                      </a: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&gt;  in  &lt;</a:t>
                      </a:r>
                      <a:r>
                        <a:rPr lang="zh-CN" sz="2000" kern="2200" dirty="0">
                          <a:effectLst/>
                          <a:latin typeface="+mj-ea"/>
                          <a:ea typeface="+mj-ea"/>
                        </a:rPr>
                        <a:t>遍历结构</a:t>
                      </a: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&gt;</a:t>
                      </a:r>
                      <a:r>
                        <a:rPr lang="zh-CN" sz="2000" kern="2200" dirty="0">
                          <a:effectLst/>
                          <a:latin typeface="+mj-ea"/>
                          <a:ea typeface="+mj-ea"/>
                        </a:rPr>
                        <a:t>：</a:t>
                      </a: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    &lt;</a:t>
                      </a:r>
                      <a:r>
                        <a:rPr lang="zh-CN" sz="2000" kern="2200" dirty="0">
                          <a:effectLst/>
                          <a:latin typeface="+mj-ea"/>
                          <a:ea typeface="+mj-ea"/>
                        </a:rPr>
                        <a:t>语句块</a:t>
                      </a: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1&gt;</a:t>
                      </a:r>
                      <a:endParaRPr lang="zh-CN" sz="20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    if  &lt;</a:t>
                      </a:r>
                      <a:r>
                        <a:rPr lang="zh-CN" sz="2000" kern="2200" dirty="0">
                          <a:effectLst/>
                          <a:latin typeface="+mj-ea"/>
                          <a:ea typeface="+mj-ea"/>
                        </a:rPr>
                        <a:t>判断条件</a:t>
                      </a: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&gt; :</a:t>
                      </a:r>
                      <a:endParaRPr lang="zh-CN" sz="20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        continue</a:t>
                      </a:r>
                      <a:endParaRPr lang="zh-CN" sz="20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    &lt;</a:t>
                      </a:r>
                      <a:r>
                        <a:rPr lang="zh-CN" sz="2000" kern="2200" dirty="0">
                          <a:effectLst/>
                          <a:latin typeface="+mj-ea"/>
                          <a:ea typeface="+mj-ea"/>
                        </a:rPr>
                        <a:t>语句块</a:t>
                      </a: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2&gt;</a:t>
                      </a:r>
                      <a:endParaRPr lang="zh-CN" sz="2000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2569" marR="62569" marT="0" marB="0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while &lt;</a:t>
                      </a:r>
                      <a:r>
                        <a:rPr lang="zh-CN" sz="2000" kern="2200" dirty="0">
                          <a:effectLst/>
                          <a:latin typeface="+mj-ea"/>
                          <a:ea typeface="+mj-ea"/>
                        </a:rPr>
                        <a:t>循环条件</a:t>
                      </a: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&gt; :</a:t>
                      </a:r>
                      <a:endParaRPr lang="zh-CN" sz="20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    &lt;</a:t>
                      </a:r>
                      <a:r>
                        <a:rPr lang="zh-CN" sz="2000" kern="2200" dirty="0">
                          <a:effectLst/>
                          <a:latin typeface="+mj-ea"/>
                          <a:ea typeface="+mj-ea"/>
                        </a:rPr>
                        <a:t>语句块</a:t>
                      </a: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1&gt;</a:t>
                      </a:r>
                      <a:endParaRPr lang="zh-CN" sz="20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    if  &lt;</a:t>
                      </a:r>
                      <a:r>
                        <a:rPr lang="zh-CN" sz="2000" kern="2200" dirty="0">
                          <a:effectLst/>
                          <a:latin typeface="+mj-ea"/>
                          <a:ea typeface="+mj-ea"/>
                        </a:rPr>
                        <a:t>判断条件</a:t>
                      </a: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&gt; :</a:t>
                      </a:r>
                      <a:endParaRPr lang="zh-CN" sz="20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        continue</a:t>
                      </a:r>
                      <a:endParaRPr lang="zh-CN" sz="2000" kern="22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266700" algn="just">
                        <a:spcBef>
                          <a:spcPts val="600"/>
                        </a:spcBef>
                      </a:pP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    &lt;</a:t>
                      </a:r>
                      <a:r>
                        <a:rPr lang="zh-CN" sz="2000" kern="2200" dirty="0">
                          <a:effectLst/>
                          <a:latin typeface="+mj-ea"/>
                          <a:ea typeface="+mj-ea"/>
                        </a:rPr>
                        <a:t>语句块</a:t>
                      </a:r>
                      <a:r>
                        <a:rPr lang="en-US" sz="2000" kern="2200" dirty="0">
                          <a:effectLst/>
                          <a:latin typeface="+mj-ea"/>
                          <a:ea typeface="+mj-ea"/>
                        </a:rPr>
                        <a:t>2&gt;</a:t>
                      </a:r>
                      <a:endParaRPr lang="zh-CN" sz="2000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2569" marR="62569" marT="0" marB="0"/>
                </a:tc>
                <a:extLst>
                  <a:ext uri="{0D108BD9-81ED-4DB2-BD59-A6C34878D82A}">
                    <a16:rowId xmlns:a16="http://schemas.microsoft.com/office/drawing/2014/main" val="139816043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677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zh-CN" dirty="0"/>
              <a:t>异常处理</a:t>
            </a:r>
            <a:endParaRPr lang="zh-CN" altLang="en-US" dirty="0"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811297" y="1512915"/>
            <a:ext cx="10108443" cy="48547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en-US" altLang="zh-CN" sz="3200" kern="2200" dirty="0">
                <a:effectLst/>
                <a:latin typeface="+mj-ea"/>
                <a:ea typeface="+mj-ea"/>
              </a:rPr>
              <a:t>try-except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语句实现异常处理，基本语法格式如下：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3200" kern="2200" dirty="0">
                <a:effectLst/>
                <a:latin typeface="+mj-ea"/>
                <a:ea typeface="+mj-ea"/>
              </a:rPr>
              <a:t>try:</a:t>
            </a:r>
            <a:endParaRPr lang="zh-CN" altLang="zh-CN" sz="32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32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3200" kern="2200" dirty="0">
                <a:effectLst/>
                <a:latin typeface="+mj-ea"/>
                <a:ea typeface="+mj-ea"/>
              </a:rPr>
              <a:t>1&gt;</a:t>
            </a:r>
            <a:endParaRPr lang="zh-CN" altLang="zh-CN" sz="32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3200" kern="2200" dirty="0">
                <a:effectLst/>
                <a:latin typeface="+mj-ea"/>
                <a:ea typeface="+mj-ea"/>
              </a:rPr>
              <a:t>except &lt;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异常类型</a:t>
            </a:r>
            <a:r>
              <a:rPr lang="en-US" altLang="zh-CN" sz="3200" kern="2200" dirty="0">
                <a:effectLst/>
                <a:latin typeface="+mj-ea"/>
                <a:ea typeface="+mj-ea"/>
              </a:rPr>
              <a:t>&gt;:</a:t>
            </a:r>
            <a:endParaRPr lang="zh-CN" altLang="zh-CN" sz="32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3200" kern="2200" dirty="0">
                <a:effectLst/>
                <a:latin typeface="+mj-ea"/>
                <a:ea typeface="+mj-ea"/>
              </a:rPr>
              <a:t>    &lt;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语句块</a:t>
            </a:r>
            <a:r>
              <a:rPr lang="en-US" altLang="zh-CN" sz="3200" kern="2200" dirty="0">
                <a:effectLst/>
                <a:latin typeface="+mj-ea"/>
                <a:ea typeface="+mj-ea"/>
              </a:rPr>
              <a:t>2&gt;</a:t>
            </a:r>
            <a:endParaRPr lang="zh-CN" altLang="zh-CN" sz="1800" kern="2200" dirty="0">
              <a:effectLst/>
              <a:latin typeface="+mj-ea"/>
              <a:ea typeface="+mj-ea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12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92700" y="1569493"/>
            <a:ext cx="2000251" cy="1882791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95034" y="3618946"/>
            <a:ext cx="65955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800" b="1" dirty="0"/>
              <a:t> </a:t>
            </a:r>
            <a:r>
              <a:rPr lang="en-US" altLang="zh-CN" sz="4800" b="1" dirty="0"/>
              <a:t>Python</a:t>
            </a:r>
            <a:r>
              <a:rPr lang="zh-CN" altLang="zh-CN" sz="4800" b="1" dirty="0"/>
              <a:t>函数与模块化编程</a:t>
            </a:r>
            <a:endParaRPr lang="zh-CN" altLang="en-US" sz="4800" b="1" dirty="0">
              <a:solidFill>
                <a:srgbClr val="1B4367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4937124" y="2140676"/>
            <a:ext cx="2311400" cy="1098378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18543270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zh-CN" altLang="zh-CN" sz="3200" b="1" kern="2200">
                <a:ea typeface="黑体" panose="02010609060101010101" pitchFamily="49" charset="-122"/>
                <a:cs typeface="Times New Roman" panose="02020603050405020304" pitchFamily="18" charset="0"/>
              </a:rPr>
              <a:t>函数的基本使用</a:t>
            </a:r>
            <a:endParaRPr lang="en-US" altLang="zh-CN" sz="3200" b="1" kern="22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304800" y="1007226"/>
            <a:ext cx="4007894" cy="56119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endParaRPr lang="en-US" altLang="zh-CN" sz="1800" b="1" kern="22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sz="1800" b="1" kern="2200" dirty="0">
                <a:ea typeface="黑体" panose="02010609060101010101" pitchFamily="49" charset="-122"/>
                <a:cs typeface="Times New Roman" panose="02020603050405020304" pitchFamily="18" charset="0"/>
              </a:rPr>
              <a:t>函数的定义</a:t>
            </a:r>
            <a:endParaRPr lang="zh-CN" altLang="en-US" sz="2400" b="1" spc="160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  <a:sym typeface="+mn-ea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sz="1800" kern="2200" dirty="0">
                <a:effectLst/>
                <a:latin typeface="+mj-ea"/>
                <a:ea typeface="+mj-ea"/>
              </a:rPr>
              <a:t>定义格式：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1800" kern="2200" dirty="0">
                <a:effectLst/>
                <a:latin typeface="+mj-ea"/>
                <a:ea typeface="+mj-ea"/>
              </a:rPr>
              <a:t>def </a:t>
            </a:r>
            <a:r>
              <a:rPr lang="zh-CN" altLang="zh-CN" sz="1800" kern="2200" dirty="0">
                <a:effectLst/>
                <a:latin typeface="+mj-ea"/>
                <a:ea typeface="+mj-ea"/>
              </a:rPr>
              <a:t>函数名（参数</a:t>
            </a:r>
            <a:r>
              <a:rPr lang="en-US" altLang="zh-CN" sz="1800" kern="2200" dirty="0">
                <a:effectLst/>
                <a:latin typeface="+mj-ea"/>
                <a:ea typeface="+mj-ea"/>
              </a:rPr>
              <a:t>1,</a:t>
            </a:r>
            <a:r>
              <a:rPr lang="zh-CN" altLang="zh-CN" sz="1800" kern="2200" dirty="0">
                <a:effectLst/>
                <a:latin typeface="+mj-ea"/>
                <a:ea typeface="+mj-ea"/>
              </a:rPr>
              <a:t>参数</a:t>
            </a:r>
            <a:r>
              <a:rPr lang="en-US" altLang="zh-CN" sz="1800" kern="2200" dirty="0">
                <a:effectLst/>
                <a:latin typeface="+mj-ea"/>
                <a:ea typeface="+mj-ea"/>
              </a:rPr>
              <a:t>2,</a:t>
            </a:r>
            <a:r>
              <a:rPr lang="zh-CN" altLang="zh-CN" sz="1800" kern="2200" dirty="0">
                <a:effectLst/>
                <a:latin typeface="+mj-ea"/>
                <a:ea typeface="+mj-ea"/>
              </a:rPr>
              <a:t>……）：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1800" kern="2200" dirty="0">
                <a:effectLst/>
                <a:latin typeface="+mj-ea"/>
                <a:ea typeface="+mj-ea"/>
              </a:rPr>
              <a:t>	</a:t>
            </a:r>
            <a:r>
              <a:rPr lang="zh-CN" altLang="zh-CN" sz="1800" kern="2200" dirty="0">
                <a:effectLst/>
                <a:latin typeface="+mj-ea"/>
                <a:ea typeface="+mj-ea"/>
              </a:rPr>
              <a:t>函数体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1800" kern="2200" dirty="0">
                <a:effectLst/>
                <a:latin typeface="+mj-ea"/>
                <a:ea typeface="+mj-ea"/>
              </a:rPr>
              <a:t>return </a:t>
            </a:r>
            <a:r>
              <a:rPr lang="zh-CN" altLang="zh-CN" sz="1800" kern="2200" dirty="0">
                <a:effectLst/>
                <a:latin typeface="+mj-ea"/>
                <a:ea typeface="+mj-ea"/>
              </a:rPr>
              <a:t>返回值列表</a:t>
            </a:r>
            <a:endParaRPr lang="en-US" altLang="zh-CN" sz="1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sz="1800" b="1" kern="22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函数的调用</a:t>
            </a:r>
            <a:endParaRPr lang="en-US" altLang="zh-CN" sz="1800" b="1" kern="2200" dirty="0"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调用函数的基本格式：</a:t>
            </a:r>
          </a:p>
          <a:p>
            <a:pPr indent="266700" algn="just">
              <a:spcBef>
                <a:spcPts val="600"/>
              </a:spcBef>
            </a:pPr>
            <a:r>
              <a:rPr lang="zh-CN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函数名（参数列表）</a:t>
            </a:r>
          </a:p>
          <a:p>
            <a:pPr indent="266700" algn="just">
              <a:spcBef>
                <a:spcPts val="600"/>
              </a:spcBef>
            </a:pPr>
            <a:r>
              <a:rPr lang="zh-CN" altLang="zh-CN" sz="1800" b="1" kern="22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匿名函数</a:t>
            </a:r>
            <a:endParaRPr lang="en-US" altLang="zh-CN" sz="1800" b="1" kern="2200" dirty="0"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函数名</a:t>
            </a:r>
            <a:r>
              <a:rPr lang="en-US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= lambda &lt;</a:t>
            </a:r>
            <a:r>
              <a:rPr lang="zh-CN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参数列表</a:t>
            </a:r>
            <a:r>
              <a:rPr lang="en-US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：表达式</a:t>
            </a:r>
          </a:p>
          <a:p>
            <a:pPr indent="266700" algn="just">
              <a:spcBef>
                <a:spcPts val="600"/>
              </a:spcBef>
            </a:pPr>
            <a:r>
              <a:rPr lang="zh-CN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这个语句等价于如下正常函数的定义：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def </a:t>
            </a:r>
            <a:r>
              <a:rPr lang="zh-CN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函数名（参数列表）：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return </a:t>
            </a:r>
            <a:r>
              <a:rPr lang="zh-CN" altLang="zh-CN" sz="18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表达式</a:t>
            </a:r>
          </a:p>
          <a:p>
            <a:pPr indent="266700" algn="just">
              <a:spcBef>
                <a:spcPts val="600"/>
              </a:spcBef>
            </a:pPr>
            <a:endParaRPr lang="zh-CN" altLang="zh-CN" sz="1800" kern="2200" dirty="0">
              <a:effectLst/>
              <a:latin typeface="+mj-ea"/>
              <a:ea typeface="+mj-ea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DACEA9-AFBA-46E2-AF53-E4F8F32E0A62}"/>
              </a:ext>
            </a:extLst>
          </p:cNvPr>
          <p:cNvSpPr txBox="1"/>
          <p:nvPr/>
        </p:nvSpPr>
        <p:spPr>
          <a:xfrm>
            <a:off x="5907743" y="1264366"/>
            <a:ext cx="4299045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zh-CN" altLang="zh-CN" kern="2200" dirty="0">
                <a:latin typeface="+mj-ea"/>
                <a:ea typeface="+mj-ea"/>
                <a:cs typeface="Times New Roman" panose="02020603050405020304" pitchFamily="18" charset="0"/>
              </a:rPr>
              <a:t>函数的返回值</a:t>
            </a:r>
            <a:endParaRPr lang="en-US" altLang="zh-CN" kern="2200" dirty="0"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kern="2200" dirty="0">
                <a:latin typeface="+mj-ea"/>
                <a:ea typeface="+mj-ea"/>
              </a:rPr>
              <a:t>函数的返回值语句</a:t>
            </a:r>
            <a:r>
              <a:rPr lang="en-US" altLang="zh-CN" kern="2200" dirty="0">
                <a:latin typeface="+mj-ea"/>
                <a:ea typeface="+mj-ea"/>
              </a:rPr>
              <a:t>return</a:t>
            </a:r>
            <a:r>
              <a:rPr lang="zh-CN" altLang="zh-CN" kern="2200" dirty="0">
                <a:latin typeface="+mj-ea"/>
                <a:ea typeface="+mj-ea"/>
              </a:rPr>
              <a:t>是可选项，可以出现在函数体中的任何位置，它的作用是结束并退出当前函数，将程序返回到函数被调用时的位置继续执行，同时将函数中的数据返回给主程序</a:t>
            </a:r>
            <a:r>
              <a:rPr lang="zh-CN" altLang="zh-CN" sz="1400" kern="2200" dirty="0">
                <a:latin typeface="+mj-ea"/>
                <a:ea typeface="+mj-ea"/>
              </a:rPr>
              <a:t>。</a:t>
            </a:r>
            <a:endParaRPr lang="en-US" altLang="zh-CN" sz="1400" kern="2200" dirty="0"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sz="2000" kern="2200" dirty="0">
                <a:latin typeface="+mj-ea"/>
                <a:ea typeface="+mj-ea"/>
                <a:cs typeface="Times New Roman" panose="02020603050405020304" pitchFamily="18" charset="0"/>
              </a:rPr>
              <a:t>变量的作用域</a:t>
            </a:r>
            <a:endParaRPr lang="zh-CN" altLang="zh-CN" sz="2000" kern="2200" dirty="0"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kern="2200" dirty="0">
                <a:latin typeface="+mj-ea"/>
                <a:ea typeface="+mj-ea"/>
                <a:cs typeface="Times New Roman" panose="02020603050405020304" pitchFamily="18" charset="0"/>
              </a:rPr>
              <a:t>根据变量的作用域的不同，可以将变量分为两类：全局变量和局部变量</a:t>
            </a:r>
            <a:endParaRPr lang="en-US" altLang="zh-CN" kern="2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sz="1800" b="1" kern="22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参数的传递</a:t>
            </a:r>
            <a:endParaRPr lang="zh-CN" altLang="zh-CN" sz="3600" kern="2200" dirty="0"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4CDC09-B11D-4882-96C6-4A19F29C33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5490" y="4465242"/>
            <a:ext cx="7181710" cy="21033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034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92700" y="1569493"/>
            <a:ext cx="2000251" cy="1882791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95034" y="3618946"/>
            <a:ext cx="65955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800" b="1" dirty="0"/>
              <a:t> </a:t>
            </a:r>
            <a:r>
              <a:rPr lang="en-US" altLang="zh-CN" sz="4800" b="1" dirty="0"/>
              <a:t>Python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/>
              <a:t>面向对象编程</a:t>
            </a:r>
            <a:endParaRPr lang="zh-CN" altLang="en-US" sz="4800" b="1" dirty="0">
              <a:solidFill>
                <a:srgbClr val="1B4367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4940300" y="2140677"/>
            <a:ext cx="2311400" cy="1098378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41913480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x-none" altLang="zh-CN" dirty="0"/>
              <a:t>类的定义与使用</a:t>
            </a:r>
            <a:endParaRPr lang="en-US" altLang="zh-CN" dirty="0"/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04194" y="1612669"/>
            <a:ext cx="5456265" cy="4717424"/>
          </a:xfrm>
          <a:prstGeom prst="rect">
            <a:avLst/>
          </a:prstGeom>
          <a:noFill/>
          <a:ln w="3175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zh-CN" altLang="en-US" sz="3600" kern="2200" dirty="0">
                <a:effectLst/>
                <a:latin typeface="+mj-ea"/>
                <a:ea typeface="+mj-ea"/>
              </a:rPr>
              <a:t>类</a:t>
            </a:r>
            <a:endParaRPr lang="en-US" altLang="zh-CN" sz="36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x-none" altLang="zh-CN" sz="2800" kern="2200" dirty="0">
                <a:effectLst/>
                <a:latin typeface="+mj-ea"/>
                <a:ea typeface="+mj-ea"/>
              </a:rPr>
              <a:t>类的定义使用class关键字来实现，语法如下</a:t>
            </a:r>
            <a:r>
              <a:rPr lang="zh-CN" altLang="en-US" sz="2800" kern="2200" dirty="0">
                <a:effectLst/>
                <a:latin typeface="+mj-ea"/>
                <a:ea typeface="+mj-ea"/>
              </a:rPr>
              <a:t>：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x-none" altLang="zh-CN" sz="2800" kern="2200" dirty="0">
                <a:effectLst/>
                <a:latin typeface="+mj-ea"/>
                <a:ea typeface="+mj-ea"/>
              </a:rPr>
              <a:t>class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类名（父类 ）：</a:t>
            </a:r>
          </a:p>
          <a:p>
            <a:pPr indent="266700" algn="just">
              <a:spcBef>
                <a:spcPts val="600"/>
              </a:spcBef>
            </a:pPr>
            <a:r>
              <a:rPr lang="x-none" altLang="zh-CN" sz="2800" kern="2200" dirty="0">
                <a:effectLst/>
                <a:latin typeface="+mj-ea"/>
                <a:ea typeface="+mj-ea"/>
              </a:rPr>
              <a:t>	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属性名</a:t>
            </a:r>
            <a:r>
              <a:rPr lang="x-none" altLang="zh-CN" sz="2800" kern="2200" dirty="0">
                <a:effectLst/>
                <a:latin typeface="+mj-ea"/>
                <a:ea typeface="+mj-ea"/>
              </a:rPr>
              <a:t> =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属性值</a:t>
            </a:r>
          </a:p>
          <a:p>
            <a:pPr indent="266700" algn="just">
              <a:spcBef>
                <a:spcPts val="600"/>
              </a:spcBef>
            </a:pPr>
            <a:r>
              <a:rPr lang="x-none" altLang="zh-CN" sz="2800" kern="2200" dirty="0">
                <a:effectLst/>
                <a:latin typeface="+mj-ea"/>
                <a:ea typeface="+mj-ea"/>
              </a:rPr>
              <a:t>    def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方法名</a:t>
            </a:r>
            <a:r>
              <a:rPr lang="x-none" altLang="zh-CN" sz="2800" kern="2200" dirty="0">
                <a:effectLst/>
                <a:latin typeface="+mj-ea"/>
                <a:ea typeface="+mj-ea"/>
              </a:rPr>
              <a:t>()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：</a:t>
            </a:r>
          </a:p>
          <a:p>
            <a:pPr indent="266700" algn="just">
              <a:spcBef>
                <a:spcPts val="600"/>
              </a:spcBef>
            </a:pPr>
            <a:r>
              <a:rPr lang="x-none" altLang="zh-CN" sz="2800" kern="2200" dirty="0">
                <a:effectLst/>
                <a:latin typeface="+mj-ea"/>
                <a:ea typeface="+mj-ea"/>
              </a:rPr>
              <a:t>	   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方法体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endParaRPr lang="zh-CN" altLang="zh-CN" sz="1800" b="1" kern="22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474A60-0E79-4227-A5BD-55E4E1B8E69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34574" y="1612669"/>
            <a:ext cx="5753232" cy="4717424"/>
          </a:xfrm>
          <a:prstGeom prst="rect">
            <a:avLst/>
          </a:prstGeom>
          <a:noFill/>
          <a:ln w="3175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zh-CN" altLang="en-US" sz="3600" kern="2200" dirty="0">
                <a:effectLst/>
                <a:latin typeface="+mj-ea"/>
                <a:ea typeface="+mj-ea"/>
              </a:rPr>
              <a:t>对象</a:t>
            </a:r>
            <a:endParaRPr lang="en-US" altLang="zh-CN" sz="36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x-none" altLang="zh-CN" sz="2800" kern="2200" dirty="0">
                <a:effectLst/>
                <a:latin typeface="+mj-ea"/>
                <a:ea typeface="+mj-ea"/>
              </a:rPr>
              <a:t>对象是类的实例化，类是对象的抽象，即创建对象的模板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。创造类之后，需要通过创建对象来使用类，格式如下：</a:t>
            </a:r>
          </a:p>
          <a:p>
            <a:pPr indent="266700" algn="just">
              <a:spcBef>
                <a:spcPts val="600"/>
              </a:spcBef>
            </a:pPr>
            <a:r>
              <a:rPr lang="zh-CN" altLang="zh-CN" sz="2800" kern="2200" dirty="0">
                <a:effectLst/>
                <a:latin typeface="+mj-ea"/>
                <a:ea typeface="+mj-ea"/>
              </a:rPr>
              <a:t>对象名</a:t>
            </a:r>
            <a:r>
              <a:rPr lang="en-US" altLang="zh-CN" sz="2800" kern="2200" dirty="0">
                <a:effectLst/>
                <a:latin typeface="+mj-ea"/>
                <a:ea typeface="+mj-ea"/>
              </a:rPr>
              <a:t> =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类名（）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endParaRPr lang="zh-CN" altLang="zh-CN" sz="1800" b="1" kern="22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49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zh-CN" dirty="0"/>
              <a:t>属性和方法</a:t>
            </a:r>
            <a:endParaRPr lang="zh-CN" altLang="en-US" dirty="0"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814647" y="1246908"/>
            <a:ext cx="9991898" cy="53722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zh-CN" sz="2800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属性</a:t>
            </a:r>
            <a:endParaRPr lang="en-US" altLang="zh-CN" sz="2800" kern="22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sz="2800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是用于描述事物的特征，如颜色、大小、数量等。可以分类属性和对象属性</a:t>
            </a:r>
            <a:endParaRPr lang="en-US" altLang="zh-CN" sz="2800" kern="22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2.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构造方法</a:t>
            </a:r>
            <a:endParaRPr lang="en-US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sz="2800" kern="2200" dirty="0">
                <a:effectLst/>
                <a:latin typeface="+mj-ea"/>
                <a:ea typeface="+mj-ea"/>
              </a:rPr>
              <a:t>在类的方法中，有两种特殊方法，分别在类创建时和销毁时自动调用，分别是构造方法</a:t>
            </a:r>
            <a:r>
              <a:rPr lang="x-none" altLang="zh-CN" sz="2800" kern="2200" dirty="0">
                <a:effectLst/>
                <a:latin typeface="+mj-ea"/>
                <a:ea typeface="+mj-ea"/>
              </a:rPr>
              <a:t>__init__()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和析构方法</a:t>
            </a:r>
            <a:r>
              <a:rPr lang="x-none" altLang="zh-CN" sz="2800" kern="2200" dirty="0">
                <a:effectLst/>
                <a:latin typeface="+mj-ea"/>
                <a:ea typeface="+mj-ea"/>
              </a:rPr>
              <a:t>__del__()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。</a:t>
            </a:r>
          </a:p>
          <a:p>
            <a:pPr indent="3048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3.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对象方法</a:t>
            </a:r>
          </a:p>
          <a:p>
            <a:r>
              <a:rPr lang="zh-CN" altLang="zh-CN" sz="2800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对象方法是在类中定义的，以关键字</a:t>
            </a:r>
            <a:r>
              <a:rPr lang="en-US" altLang="zh-CN" sz="2800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self</a:t>
            </a:r>
            <a:r>
              <a:rPr lang="zh-CN" altLang="zh-CN" sz="2800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作为第一个参数。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endParaRPr lang="zh-CN" altLang="zh-CN" sz="3200" kern="2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14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92700" y="1452033"/>
            <a:ext cx="2000251" cy="2000251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12584" y="3613151"/>
            <a:ext cx="5560483" cy="92333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/>
              <a:t> </a:t>
            </a:r>
            <a:r>
              <a:rPr lang="en-US" altLang="zh-CN" sz="5400" b="1" dirty="0">
                <a:latin typeface="+mj-ea"/>
                <a:ea typeface="+mj-ea"/>
              </a:rPr>
              <a:t>Python</a:t>
            </a:r>
            <a:r>
              <a:rPr lang="zh-CN" altLang="zh-CN" sz="5400" b="1" dirty="0">
                <a:latin typeface="+mj-ea"/>
                <a:ea typeface="+mj-ea"/>
              </a:rPr>
              <a:t>简介</a:t>
            </a:r>
            <a:endParaRPr lang="zh-CN" altLang="en-US" sz="5400" b="1" dirty="0">
              <a:solidFill>
                <a:srgbClr val="1B4367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4950884" y="2099734"/>
            <a:ext cx="2311400" cy="1098378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19231900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zh-CN" dirty="0"/>
              <a:t> 继承</a:t>
            </a:r>
            <a:endParaRPr lang="zh-CN" altLang="en-US" dirty="0"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781397" y="1007226"/>
            <a:ext cx="9631846" cy="56119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zh-CN" altLang="zh-CN" sz="3200" kern="2200" dirty="0">
                <a:effectLst/>
                <a:latin typeface="+mj-ea"/>
                <a:ea typeface="+mj-ea"/>
              </a:rPr>
              <a:t>一个类可以继承自另一个类，并自动拥有的另一个类的属性和方法，还可以添加自己新的特性和方法。继承类称为子类，被继承的类称为父类或超类。子定定格式如下：</a:t>
            </a:r>
          </a:p>
          <a:p>
            <a:pPr indent="266700" algn="just">
              <a:spcBef>
                <a:spcPts val="600"/>
              </a:spcBef>
            </a:pPr>
            <a:r>
              <a:rPr lang="en-US" altLang="zh-CN" sz="3200" kern="2200" dirty="0">
                <a:effectLst/>
                <a:latin typeface="+mj-ea"/>
                <a:ea typeface="+mj-ea"/>
              </a:rPr>
              <a:t>class </a:t>
            </a:r>
            <a:r>
              <a:rPr lang="x-none" altLang="zh-CN" sz="3200" kern="2200" dirty="0">
                <a:effectLst/>
                <a:latin typeface="+mj-ea"/>
                <a:ea typeface="+mj-ea"/>
              </a:rPr>
              <a:t>子类名</a:t>
            </a:r>
            <a:r>
              <a:rPr lang="en-US" altLang="zh-CN" sz="3200" kern="2200" dirty="0">
                <a:effectLst/>
                <a:latin typeface="+mj-ea"/>
                <a:ea typeface="+mj-ea"/>
              </a:rPr>
              <a:t>(</a:t>
            </a:r>
            <a:r>
              <a:rPr lang="x-none" altLang="zh-CN" sz="3200" kern="2200" dirty="0">
                <a:effectLst/>
                <a:latin typeface="+mj-ea"/>
                <a:ea typeface="+mj-ea"/>
              </a:rPr>
              <a:t>父类名</a:t>
            </a:r>
            <a:r>
              <a:rPr lang="en-US" altLang="zh-CN" sz="3200" kern="2200" dirty="0">
                <a:effectLst/>
                <a:latin typeface="+mj-ea"/>
                <a:ea typeface="+mj-ea"/>
              </a:rPr>
              <a:t>)</a:t>
            </a:r>
            <a:r>
              <a:rPr lang="x-none" altLang="zh-CN" sz="3200" kern="2200" dirty="0">
                <a:effectLst/>
                <a:latin typeface="+mj-ea"/>
                <a:ea typeface="+mj-ea"/>
              </a:rPr>
              <a:t>：</a:t>
            </a:r>
            <a:endParaRPr lang="zh-CN" altLang="zh-CN" sz="3200" kern="2200" dirty="0">
              <a:effectLst/>
              <a:latin typeface="+mj-ea"/>
              <a:ea typeface="+mj-ea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226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92700" y="1569493"/>
            <a:ext cx="2000251" cy="1882791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95034" y="3618946"/>
            <a:ext cx="714698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400" b="1" dirty="0"/>
              <a:t> </a:t>
            </a:r>
            <a:r>
              <a:rPr lang="en-US" altLang="zh-CN" sz="4400" b="1" dirty="0"/>
              <a:t>Python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400" b="1" dirty="0"/>
              <a:t>文件操作与图形化编程</a:t>
            </a:r>
            <a:endParaRPr lang="zh-CN" altLang="en-US" sz="4400" b="1" dirty="0">
              <a:solidFill>
                <a:srgbClr val="1B4367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4940300" y="2140677"/>
            <a:ext cx="2311400" cy="1098378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06</a:t>
            </a:r>
            <a:endParaRPr lang="zh-CN" altLang="en-US" sz="7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32502797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zh-CN" dirty="0"/>
              <a:t>文件的基本操作</a:t>
            </a:r>
            <a:endParaRPr lang="zh-CN" altLang="en-US" dirty="0"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96155" y="1249618"/>
            <a:ext cx="11077091" cy="28199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r>
              <a:rPr lang="x-none" altLang="zh-CN" sz="2400" kern="2200" dirty="0">
                <a:effectLst/>
                <a:latin typeface="+mj-ea"/>
                <a:ea typeface="+mj-ea"/>
              </a:rPr>
              <a:t>open()函数格式如下：</a:t>
            </a:r>
            <a:endParaRPr lang="zh-CN" altLang="zh-CN" sz="24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x-none" altLang="zh-CN" sz="2400" kern="2200" dirty="0">
                <a:effectLst/>
                <a:latin typeface="+mj-ea"/>
                <a:ea typeface="+mj-ea"/>
              </a:rPr>
              <a:t>变量名 =  open ( 文件名，打开模式，文件编码)</a:t>
            </a:r>
            <a:endParaRPr lang="zh-CN" altLang="zh-CN" sz="24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x-none" altLang="zh-CN" sz="2400" kern="2200" dirty="0">
                <a:effectLst/>
                <a:latin typeface="+mj-ea"/>
                <a:ea typeface="+mj-ea"/>
              </a:rPr>
              <a:t>如：f = open(‘example.txt, ‘r’, encoding=’utf-8’)</a:t>
            </a:r>
            <a:r>
              <a:rPr lang="zh-CN" altLang="zh-CN" sz="2400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2400" kern="22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</a:pPr>
            <a:r>
              <a:rPr lang="x-none" altLang="zh-CN" sz="2400" kern="2200" dirty="0">
                <a:effectLst/>
                <a:latin typeface="+mj-ea"/>
                <a:ea typeface="+mj-ea"/>
              </a:rPr>
              <a:t>close()方法关闭，格式如下：</a:t>
            </a:r>
            <a:endParaRPr lang="zh-CN" altLang="zh-CN" sz="24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x-none" altLang="zh-CN" sz="2400" kern="2200" dirty="0">
                <a:effectLst/>
                <a:latin typeface="+mj-ea"/>
                <a:ea typeface="+mj-ea"/>
              </a:rPr>
              <a:t>变量名.close()</a:t>
            </a:r>
            <a:endParaRPr lang="zh-CN" altLang="zh-CN" sz="24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x-none" altLang="zh-CN" sz="2400" kern="2200" dirty="0">
                <a:effectLst/>
                <a:latin typeface="+mj-ea"/>
                <a:ea typeface="+mj-ea"/>
              </a:rPr>
              <a:t>如f.close()</a:t>
            </a:r>
            <a:endParaRPr lang="en-US" altLang="zh-CN" sz="24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sz="2400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文件的读取</a:t>
            </a:r>
            <a:endParaRPr lang="en-US" altLang="zh-CN" sz="24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endParaRPr lang="zh-CN" altLang="zh-CN" sz="1800" kern="2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CA7595-451C-48D2-8D25-3D862A4EB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87380"/>
              </p:ext>
            </p:extLst>
          </p:nvPr>
        </p:nvGraphicFramePr>
        <p:xfrm>
          <a:off x="1574172" y="3873379"/>
          <a:ext cx="9699074" cy="2684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4035">
                  <a:extLst>
                    <a:ext uri="{9D8B030D-6E8A-4147-A177-3AD203B41FA5}">
                      <a16:colId xmlns:a16="http://schemas.microsoft.com/office/drawing/2014/main" val="3783574024"/>
                    </a:ext>
                  </a:extLst>
                </a:gridCol>
                <a:gridCol w="7045039">
                  <a:extLst>
                    <a:ext uri="{9D8B030D-6E8A-4147-A177-3AD203B41FA5}">
                      <a16:colId xmlns:a16="http://schemas.microsoft.com/office/drawing/2014/main" val="78479343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 err="1">
                          <a:effectLst/>
                          <a:latin typeface="+mj-ea"/>
                          <a:ea typeface="+mj-ea"/>
                        </a:rPr>
                        <a:t>file.read</a:t>
                      </a:r>
                      <a:r>
                        <a:rPr lang="en-US" sz="1800" kern="0" dirty="0">
                          <a:effectLst/>
                          <a:latin typeface="+mj-ea"/>
                          <a:ea typeface="+mj-ea"/>
                        </a:rPr>
                        <a:t>(size=-1)</a:t>
                      </a:r>
                      <a:endParaRPr lang="zh-CN" sz="18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0" dirty="0">
                          <a:effectLst/>
                          <a:latin typeface="+mj-ea"/>
                          <a:ea typeface="+mj-ea"/>
                        </a:rPr>
                        <a:t>读入整个文件内容，若给出参数，则读前</a:t>
                      </a:r>
                      <a:r>
                        <a:rPr lang="en-US" sz="2000" kern="0" dirty="0">
                          <a:effectLst/>
                          <a:latin typeface="+mj-ea"/>
                          <a:ea typeface="+mj-ea"/>
                        </a:rPr>
                        <a:t>size</a:t>
                      </a:r>
                      <a:r>
                        <a:rPr lang="zh-CN" sz="2000" kern="0" dirty="0">
                          <a:effectLst/>
                          <a:latin typeface="+mj-ea"/>
                          <a:ea typeface="+mj-ea"/>
                        </a:rPr>
                        <a:t>长度的字符串或字节流</a:t>
                      </a:r>
                      <a:endParaRPr lang="zh-CN" sz="20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065026"/>
                  </a:ext>
                </a:extLst>
              </a:tr>
              <a:tr h="930729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 err="1">
                          <a:effectLst/>
                          <a:latin typeface="+mj-ea"/>
                          <a:ea typeface="+mj-ea"/>
                        </a:rPr>
                        <a:t>file.readline</a:t>
                      </a:r>
                      <a:r>
                        <a:rPr lang="en-US" sz="1600" kern="0" dirty="0">
                          <a:effectLst/>
                          <a:latin typeface="+mj-ea"/>
                          <a:ea typeface="+mj-ea"/>
                        </a:rPr>
                        <a:t>(size=-1)</a:t>
                      </a:r>
                      <a:endParaRPr lang="zh-CN" sz="16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0" dirty="0">
                          <a:effectLst/>
                          <a:latin typeface="+mj-ea"/>
                          <a:ea typeface="+mj-ea"/>
                        </a:rPr>
                        <a:t>读入一行内容，若给出参数，则读入前</a:t>
                      </a:r>
                      <a:r>
                        <a:rPr lang="en-US" sz="2400" kern="0" dirty="0">
                          <a:effectLst/>
                          <a:latin typeface="+mj-ea"/>
                          <a:ea typeface="+mj-ea"/>
                        </a:rPr>
                        <a:t>size</a:t>
                      </a:r>
                      <a:r>
                        <a:rPr lang="zh-CN" sz="2400" kern="0" dirty="0">
                          <a:effectLst/>
                          <a:latin typeface="+mj-ea"/>
                          <a:ea typeface="+mj-ea"/>
                        </a:rPr>
                        <a:t>长度的字符串或字节流</a:t>
                      </a:r>
                      <a:endParaRPr lang="zh-CN" sz="2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910160"/>
                  </a:ext>
                </a:extLst>
              </a:tr>
              <a:tr h="930729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 err="1">
                          <a:effectLst/>
                          <a:latin typeface="+mj-ea"/>
                          <a:ea typeface="+mj-ea"/>
                        </a:rPr>
                        <a:t>file.readlines</a:t>
                      </a:r>
                      <a:r>
                        <a:rPr lang="en-US" sz="1600" kern="0" dirty="0">
                          <a:effectLst/>
                          <a:latin typeface="+mj-ea"/>
                          <a:ea typeface="+mj-ea"/>
                        </a:rPr>
                        <a:t>(hint=1)</a:t>
                      </a:r>
                      <a:endParaRPr lang="zh-CN" sz="16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0" dirty="0">
                          <a:effectLst/>
                          <a:latin typeface="+mj-ea"/>
                          <a:ea typeface="+mj-ea"/>
                        </a:rPr>
                        <a:t>读入所有行，每行为列表中一个元素，若给出参数，则读</a:t>
                      </a:r>
                      <a:r>
                        <a:rPr lang="en-US" sz="2800" kern="0" dirty="0">
                          <a:effectLst/>
                          <a:latin typeface="+mj-ea"/>
                          <a:ea typeface="+mj-ea"/>
                        </a:rPr>
                        <a:t>hint</a:t>
                      </a:r>
                      <a:r>
                        <a:rPr lang="zh-CN" sz="2800" kern="0" dirty="0">
                          <a:effectLst/>
                          <a:latin typeface="+mj-ea"/>
                          <a:ea typeface="+mj-ea"/>
                        </a:rPr>
                        <a:t>行</a:t>
                      </a:r>
                      <a:endParaRPr lang="zh-CN" sz="28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03604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6923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zh-CN" kern="2200" dirty="0">
                <a:ea typeface="黑体" panose="02010609060101010101" pitchFamily="49" charset="-122"/>
                <a:cs typeface="Times New Roman" panose="02020603050405020304" pitchFamily="18" charset="0"/>
              </a:rPr>
              <a:t>文件的写入</a:t>
            </a:r>
            <a:endParaRPr lang="zh-CN" altLang="zh-CN" sz="5400" kern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304799" y="1007226"/>
            <a:ext cx="10108443" cy="90321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endParaRPr lang="zh-CN" altLang="zh-CN" sz="3600" kern="2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7FA88F5-CCD3-4D07-90F0-8D15C56D5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95906"/>
              </p:ext>
            </p:extLst>
          </p:nvPr>
        </p:nvGraphicFramePr>
        <p:xfrm>
          <a:off x="1263535" y="1273767"/>
          <a:ext cx="8762110" cy="3009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4349">
                  <a:extLst>
                    <a:ext uri="{9D8B030D-6E8A-4147-A177-3AD203B41FA5}">
                      <a16:colId xmlns:a16="http://schemas.microsoft.com/office/drawing/2014/main" val="2218275014"/>
                    </a:ext>
                  </a:extLst>
                </a:gridCol>
                <a:gridCol w="5137761">
                  <a:extLst>
                    <a:ext uri="{9D8B030D-6E8A-4147-A177-3AD203B41FA5}">
                      <a16:colId xmlns:a16="http://schemas.microsoft.com/office/drawing/2014/main" val="3512007001"/>
                    </a:ext>
                  </a:extLst>
                </a:gridCol>
              </a:tblGrid>
              <a:tr h="257820">
                <a:tc>
                  <a:txBody>
                    <a:bodyPr/>
                    <a:lstStyle/>
                    <a:p>
                      <a:pPr algn="ctr"/>
                      <a:r>
                        <a:rPr lang="zh-CN" sz="2400" kern="0" dirty="0">
                          <a:effectLst/>
                          <a:latin typeface="+mj-ea"/>
                          <a:ea typeface="+mj-ea"/>
                        </a:rPr>
                        <a:t>方法</a:t>
                      </a:r>
                      <a:endParaRPr lang="zh-CN" sz="2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0" dirty="0">
                          <a:effectLst/>
                          <a:latin typeface="+mj-ea"/>
                          <a:ea typeface="+mj-ea"/>
                        </a:rPr>
                        <a:t>含义</a:t>
                      </a:r>
                      <a:endParaRPr lang="zh-CN" sz="2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659378"/>
                  </a:ext>
                </a:extLst>
              </a:tr>
              <a:tr h="582900"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 err="1">
                          <a:effectLst/>
                          <a:latin typeface="+mj-ea"/>
                          <a:ea typeface="+mj-ea"/>
                        </a:rPr>
                        <a:t>file.write</a:t>
                      </a:r>
                      <a:r>
                        <a:rPr lang="en-US" sz="2400" kern="0" dirty="0">
                          <a:effectLst/>
                          <a:latin typeface="+mj-ea"/>
                          <a:ea typeface="+mj-ea"/>
                        </a:rPr>
                        <a:t>(s)</a:t>
                      </a:r>
                      <a:endParaRPr lang="zh-CN" sz="2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0" dirty="0">
                          <a:effectLst/>
                          <a:latin typeface="+mj-ea"/>
                          <a:ea typeface="+mj-ea"/>
                        </a:rPr>
                        <a:t>向文件写入一个字符串或字节流</a:t>
                      </a:r>
                      <a:endParaRPr lang="zh-CN" sz="2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653469"/>
                  </a:ext>
                </a:extLst>
              </a:tr>
              <a:tr h="603721"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 err="1">
                          <a:effectLst/>
                          <a:latin typeface="+mj-ea"/>
                          <a:ea typeface="+mj-ea"/>
                        </a:rPr>
                        <a:t>file.writelines</a:t>
                      </a:r>
                      <a:r>
                        <a:rPr lang="en-US" sz="2400" kern="0" dirty="0">
                          <a:effectLst/>
                          <a:latin typeface="+mj-ea"/>
                          <a:ea typeface="+mj-ea"/>
                        </a:rPr>
                        <a:t>(lines)</a:t>
                      </a:r>
                      <a:endParaRPr lang="zh-CN" sz="2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0" dirty="0">
                          <a:effectLst/>
                          <a:latin typeface="+mj-ea"/>
                          <a:ea typeface="+mj-ea"/>
                        </a:rPr>
                        <a:t>将一个元素全为字符串的列表写文件</a:t>
                      </a:r>
                      <a:endParaRPr lang="zh-CN" sz="2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76116"/>
                  </a:ext>
                </a:extLst>
              </a:tr>
              <a:tr h="1457248"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 err="1">
                          <a:effectLst/>
                          <a:latin typeface="+mj-ea"/>
                          <a:ea typeface="+mj-ea"/>
                        </a:rPr>
                        <a:t>file.seek</a:t>
                      </a:r>
                      <a:r>
                        <a:rPr lang="en-US" sz="2400" kern="0" dirty="0">
                          <a:effectLst/>
                          <a:latin typeface="+mj-ea"/>
                          <a:ea typeface="+mj-ea"/>
                        </a:rPr>
                        <a:t>(offset)</a:t>
                      </a:r>
                      <a:endParaRPr lang="zh-CN" sz="2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0" dirty="0">
                          <a:effectLst/>
                          <a:latin typeface="+mj-ea"/>
                          <a:ea typeface="+mj-ea"/>
                        </a:rPr>
                        <a:t>改变当前文件操作指针的位置，</a:t>
                      </a:r>
                      <a:r>
                        <a:rPr lang="en-US" sz="2400" kern="0" dirty="0">
                          <a:effectLst/>
                          <a:latin typeface="+mj-ea"/>
                          <a:ea typeface="+mj-ea"/>
                        </a:rPr>
                        <a:t>offset</a:t>
                      </a:r>
                      <a:r>
                        <a:rPr lang="zh-CN" sz="2400" kern="0" dirty="0">
                          <a:effectLst/>
                          <a:latin typeface="+mj-ea"/>
                          <a:ea typeface="+mj-ea"/>
                        </a:rPr>
                        <a:t>的值：</a:t>
                      </a:r>
                      <a:r>
                        <a:rPr lang="en-US" sz="2400" kern="0" dirty="0"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sz="2400" kern="0" dirty="0">
                          <a:effectLst/>
                          <a:latin typeface="+mj-ea"/>
                          <a:ea typeface="+mj-ea"/>
                        </a:rPr>
                        <a:t>：到文件开头，</a:t>
                      </a:r>
                      <a:r>
                        <a:rPr lang="en-US" sz="2400" kern="0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sz="2400" kern="0" dirty="0">
                          <a:effectLst/>
                          <a:latin typeface="+mj-ea"/>
                          <a:ea typeface="+mj-ea"/>
                        </a:rPr>
                        <a:t>：当前位置，</a:t>
                      </a:r>
                      <a:r>
                        <a:rPr lang="en-US" sz="2400" kern="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sz="2400" kern="0" dirty="0">
                          <a:effectLst/>
                          <a:latin typeface="+mj-ea"/>
                          <a:ea typeface="+mj-ea"/>
                        </a:rPr>
                        <a:t>：文件结尾</a:t>
                      </a:r>
                      <a:endParaRPr lang="zh-CN" sz="2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14755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8238415-49D5-4185-97FE-E9F579AFE3AA}"/>
              </a:ext>
            </a:extLst>
          </p:cNvPr>
          <p:cNvSpPr txBox="1"/>
          <p:nvPr/>
        </p:nvSpPr>
        <p:spPr>
          <a:xfrm>
            <a:off x="1263535" y="4832807"/>
            <a:ext cx="84682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write() </a:t>
            </a:r>
            <a:r>
              <a:rPr lang="zh-CN" altLang="en-US" sz="2400" dirty="0">
                <a:latin typeface="+mj-ea"/>
                <a:ea typeface="+mj-ea"/>
              </a:rPr>
              <a:t>方法中的参数</a:t>
            </a:r>
            <a:r>
              <a:rPr lang="en-US" altLang="zh-CN" sz="2400" dirty="0">
                <a:latin typeface="+mj-ea"/>
                <a:ea typeface="+mj-ea"/>
              </a:rPr>
              <a:t>s</a:t>
            </a:r>
            <a:r>
              <a:rPr lang="zh-CN" altLang="en-US" sz="2400" dirty="0">
                <a:latin typeface="+mj-ea"/>
                <a:ea typeface="+mj-ea"/>
              </a:rPr>
              <a:t>表示要写入文件中的字符串，在一次打开和关闭操作之间，每调用一次</a:t>
            </a:r>
            <a:r>
              <a:rPr lang="en-US" altLang="zh-CN" sz="2400" dirty="0" err="1">
                <a:latin typeface="+mj-ea"/>
                <a:ea typeface="+mj-ea"/>
              </a:rPr>
              <a:t>wrtie</a:t>
            </a:r>
            <a:r>
              <a:rPr lang="en-US" altLang="zh-CN" sz="2400" dirty="0">
                <a:latin typeface="+mj-ea"/>
                <a:ea typeface="+mj-ea"/>
              </a:rPr>
              <a:t>()</a:t>
            </a:r>
            <a:r>
              <a:rPr lang="zh-CN" altLang="en-US" sz="2400" dirty="0">
                <a:latin typeface="+mj-ea"/>
                <a:ea typeface="+mj-ea"/>
              </a:rPr>
              <a:t>方法，程序向文件中追加一行数据，并返回本次写入文件中的字节数。</a:t>
            </a:r>
            <a:r>
              <a:rPr lang="en-US" altLang="zh-CN" sz="2400" dirty="0" err="1">
                <a:latin typeface="+mj-ea"/>
                <a:ea typeface="+mj-ea"/>
              </a:rPr>
              <a:t>writelines</a:t>
            </a:r>
            <a:r>
              <a:rPr lang="en-US" altLang="zh-CN" sz="2400" dirty="0">
                <a:latin typeface="+mj-ea"/>
                <a:ea typeface="+mj-ea"/>
              </a:rPr>
              <a:t>(lines)</a:t>
            </a:r>
            <a:r>
              <a:rPr lang="zh-CN" altLang="en-US" sz="2400" dirty="0">
                <a:latin typeface="+mj-ea"/>
                <a:ea typeface="+mj-ea"/>
              </a:rPr>
              <a:t>方法中的参数</a:t>
            </a:r>
            <a:r>
              <a:rPr lang="en-US" altLang="zh-CN" sz="2400" dirty="0">
                <a:latin typeface="+mj-ea"/>
                <a:ea typeface="+mj-ea"/>
              </a:rPr>
              <a:t>lines</a:t>
            </a:r>
            <a:r>
              <a:rPr lang="zh-CN" altLang="en-US" sz="2400" dirty="0">
                <a:latin typeface="+mj-ea"/>
                <a:ea typeface="+mj-ea"/>
              </a:rPr>
              <a:t>是元素为字符串的列表</a:t>
            </a:r>
            <a:r>
              <a:rPr lang="zh-CN" altLang="en-US" sz="24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323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4" y="52008"/>
            <a:ext cx="3960209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图形化界面</a:t>
            </a:r>
            <a:r>
              <a:rPr lang="en-US" altLang="zh-CN" dirty="0" err="1"/>
              <a:t>tkinter</a:t>
            </a:r>
            <a:endParaRPr lang="zh-CN" altLang="zh-CN" dirty="0"/>
          </a:p>
          <a:p>
            <a:endParaRPr lang="zh-CN" altLang="en-US" dirty="0"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304799" y="1007226"/>
            <a:ext cx="10108443" cy="56119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304800" algn="just">
              <a:spcBef>
                <a:spcPts val="600"/>
              </a:spcBef>
            </a:pPr>
            <a:r>
              <a:rPr lang="en-US" altLang="zh-CN" sz="2800" kern="2200" dirty="0">
                <a:effectLst/>
                <a:latin typeface="+mj-ea"/>
                <a:ea typeface="+mj-ea"/>
              </a:rPr>
              <a:t>1.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主窗体创建与运行</a:t>
            </a:r>
          </a:p>
          <a:p>
            <a:pPr indent="266700" algn="just">
              <a:spcBef>
                <a:spcPts val="600"/>
              </a:spcBef>
            </a:pPr>
            <a:r>
              <a:rPr lang="zh-CN" altLang="zh-CN" sz="2800" kern="2200" dirty="0">
                <a:effectLst/>
                <a:latin typeface="+mj-ea"/>
                <a:ea typeface="+mj-ea"/>
              </a:rPr>
              <a:t>图形用户界面程序都需要一个根窗口，也叫主窗口，它就好像绘画时需要的画纸一样，</a:t>
            </a:r>
            <a:r>
              <a:rPr lang="x-none" altLang="zh-CN" sz="2800" kern="2200" dirty="0">
                <a:effectLst/>
                <a:latin typeface="+mj-ea"/>
                <a:ea typeface="+mj-ea"/>
              </a:rPr>
              <a:t>tkinter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提供创建主窗口的构造函数</a:t>
            </a:r>
            <a:r>
              <a:rPr lang="x-none" altLang="zh-CN" sz="2800" kern="2200" dirty="0">
                <a:effectLst/>
                <a:latin typeface="+mj-ea"/>
                <a:ea typeface="+mj-ea"/>
              </a:rPr>
              <a:t>Tk()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，创建语句：</a:t>
            </a:r>
          </a:p>
          <a:p>
            <a:pPr indent="266700" algn="just">
              <a:spcBef>
                <a:spcPts val="780"/>
              </a:spcBef>
            </a:pPr>
            <a:r>
              <a:rPr lang="x-none" altLang="zh-CN" sz="2800" kern="2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root = Tk()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600"/>
              </a:spcBef>
            </a:pPr>
            <a:r>
              <a:rPr lang="zh-CN" altLang="zh-CN" sz="2800" kern="2200" dirty="0">
                <a:effectLst/>
                <a:latin typeface="+mj-ea"/>
                <a:ea typeface="+mj-ea"/>
              </a:rPr>
              <a:t>窗口和组件都创建好后，需要运行，程序要不停地告诉窗口管理对象</a:t>
            </a:r>
            <a:r>
              <a:rPr lang="x-none" altLang="zh-CN" sz="2800" kern="2200" dirty="0">
                <a:effectLst/>
                <a:latin typeface="+mj-ea"/>
                <a:ea typeface="+mj-ea"/>
              </a:rPr>
              <a:t>GM(geometry manager)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有一个组件产生，方法：</a:t>
            </a:r>
          </a:p>
          <a:p>
            <a:pPr indent="266700" algn="just">
              <a:spcBef>
                <a:spcPts val="780"/>
              </a:spcBef>
            </a:pPr>
            <a:r>
              <a:rPr lang="x-none" altLang="zh-CN" sz="2800" kern="22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root.mainloop()</a:t>
            </a:r>
            <a:endParaRPr lang="zh-CN" altLang="zh-CN" sz="2800" kern="2200" dirty="0">
              <a:effectLst/>
              <a:latin typeface="+mj-ea"/>
              <a:ea typeface="+mj-ea"/>
            </a:endParaRPr>
          </a:p>
          <a:p>
            <a:pPr indent="266700" algn="just">
              <a:spcBef>
                <a:spcPts val="780"/>
              </a:spcBef>
            </a:pPr>
            <a:endParaRPr lang="zh-CN" altLang="zh-CN" sz="1600" kern="2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041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2400" b="1" spc="160" dirty="0">
              <a:solidFill>
                <a:schemeClr val="dk1">
                  <a:lumMod val="85000"/>
                  <a:lumOff val="1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304799" y="1007226"/>
            <a:ext cx="10108443" cy="56119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spcBef>
                <a:spcPts val="600"/>
              </a:spcBef>
            </a:pPr>
            <a:endParaRPr lang="zh-CN" altLang="zh-CN" sz="3600" kern="2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176749-F63E-451A-959A-7887859CF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54162"/>
              </p:ext>
            </p:extLst>
          </p:nvPr>
        </p:nvGraphicFramePr>
        <p:xfrm>
          <a:off x="1097280" y="439346"/>
          <a:ext cx="9744891" cy="5979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1856">
                  <a:extLst>
                    <a:ext uri="{9D8B030D-6E8A-4147-A177-3AD203B41FA5}">
                      <a16:colId xmlns:a16="http://schemas.microsoft.com/office/drawing/2014/main" val="641109339"/>
                    </a:ext>
                  </a:extLst>
                </a:gridCol>
                <a:gridCol w="7753035">
                  <a:extLst>
                    <a:ext uri="{9D8B030D-6E8A-4147-A177-3AD203B41FA5}">
                      <a16:colId xmlns:a16="http://schemas.microsoft.com/office/drawing/2014/main" val="1933295174"/>
                    </a:ext>
                  </a:extLst>
                </a:gridCol>
              </a:tblGrid>
              <a:tr h="320096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选项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别名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说明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2592517286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background(</a:t>
                      </a:r>
                      <a:r>
                        <a:rPr lang="en-US" sz="1400" b="1" kern="0" dirty="0" err="1">
                          <a:effectLst/>
                          <a:latin typeface="+mj-ea"/>
                          <a:ea typeface="+mj-ea"/>
                        </a:rPr>
                        <a:t>bg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当控件显示时，给出的正常颜色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1617863086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 dirty="0" err="1">
                          <a:effectLst/>
                          <a:latin typeface="+mj-ea"/>
                          <a:ea typeface="+mj-ea"/>
                        </a:rPr>
                        <a:t>borderwidth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(bd)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设置一个非负值，该值显示画控件外围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3D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边界的宽度；控件内部的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3D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效果也可以使用该值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2807557075"/>
                  </a:ext>
                </a:extLst>
              </a:tr>
              <a:tr h="396620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cursor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指定控件使用的鼠标光标，该值可以是</a:t>
                      </a:r>
                      <a:r>
                        <a:rPr lang="en-US" sz="1400" b="1" kern="0" dirty="0" err="1">
                          <a:effectLst/>
                          <a:latin typeface="+mj-ea"/>
                          <a:ea typeface="+mj-ea"/>
                        </a:rPr>
                        <a:t>Tkinter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接受的任何格式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2464712372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font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指定控件内部文本的字体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2651639634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>
                          <a:effectLst/>
                          <a:latin typeface="+mj-ea"/>
                          <a:ea typeface="+mj-ea"/>
                        </a:rPr>
                        <a:t>foreground(fg)</a:t>
                      </a:r>
                      <a:endParaRPr lang="zh-CN" sz="1400" b="1" kern="22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指定控件的前景色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1027940224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>
                          <a:effectLst/>
                          <a:latin typeface="+mj-ea"/>
                          <a:ea typeface="+mj-ea"/>
                        </a:rPr>
                        <a:t>width</a:t>
                      </a:r>
                      <a:endParaRPr lang="zh-CN" sz="1400" b="1" kern="22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指定一个整数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设置控件宽度，控件字体的平局字符数。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409580671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>
                          <a:effectLst/>
                          <a:latin typeface="+mj-ea"/>
                          <a:ea typeface="+mj-ea"/>
                        </a:rPr>
                        <a:t>height</a:t>
                      </a:r>
                      <a:endParaRPr lang="zh-CN" sz="1400" b="1" kern="22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指定窗口的高度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采用字体选项中给定字体的字符高度为单位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至少为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1473298550"/>
                  </a:ext>
                </a:extLst>
              </a:tr>
              <a:tr h="723776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>
                          <a:effectLst/>
                          <a:latin typeface="+mj-ea"/>
                          <a:ea typeface="+mj-ea"/>
                        </a:rPr>
                        <a:t>anchor	</a:t>
                      </a:r>
                      <a:endParaRPr lang="zh-CN" sz="1400" b="1" kern="22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指出控件信息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如文本、位图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如何在控件中显示。必须为下面值之一：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N,NE,E,SE,S,SW,W,NW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或者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CENTER.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比如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NW(</a:t>
                      </a:r>
                      <a:r>
                        <a:rPr lang="en-US" sz="1400" b="1" kern="0" dirty="0" err="1">
                          <a:effectLst/>
                          <a:latin typeface="+mj-ea"/>
                          <a:ea typeface="+mj-ea"/>
                        </a:rPr>
                        <a:t>NorthWest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指显示信息时使左上角在控件的左上端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2476852404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>
                          <a:effectLst/>
                          <a:latin typeface="+mj-ea"/>
                          <a:ea typeface="+mj-ea"/>
                        </a:rPr>
                        <a:t>command</a:t>
                      </a:r>
                      <a:endParaRPr lang="zh-CN" sz="1400" b="1" kern="22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指定一个与控件关联的命令。该命令通常在鼠标离开控件之时被调用，对于单选按钮和多选按钮，</a:t>
                      </a:r>
                      <a:r>
                        <a:rPr lang="en-US" sz="1400" b="1" kern="0" dirty="0" err="1">
                          <a:effectLst/>
                          <a:latin typeface="+mj-ea"/>
                          <a:ea typeface="+mj-ea"/>
                        </a:rPr>
                        <a:t>tkinter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变量将在命令调用时更新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2004670432"/>
                  </a:ext>
                </a:extLst>
              </a:tr>
              <a:tr h="718434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>
                          <a:effectLst/>
                          <a:latin typeface="+mj-ea"/>
                          <a:ea typeface="+mj-ea"/>
                        </a:rPr>
                        <a:t>image</a:t>
                      </a:r>
                      <a:endParaRPr lang="zh-CN" sz="1400" b="1" kern="22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指定所在控件中显示的图像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必须是用图像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create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方法产生的。如果图像选项设定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它覆盖已经设置的位图或文本显示；更新恢复位图或文本的显示需要设置图像选项为空串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770834307"/>
                  </a:ext>
                </a:extLst>
              </a:tr>
              <a:tr h="723776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>
                          <a:effectLst/>
                          <a:latin typeface="+mj-ea"/>
                          <a:ea typeface="+mj-ea"/>
                        </a:rPr>
                        <a:t>pady</a:t>
                      </a:r>
                      <a:endParaRPr lang="zh-CN" sz="1400" b="1" kern="22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指定一个非负值设置控件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Y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方向需要的边距。该值为</a:t>
                      </a:r>
                      <a:r>
                        <a:rPr lang="en-US" sz="1400" b="1" kern="0" dirty="0" err="1">
                          <a:effectLst/>
                          <a:latin typeface="+mj-ea"/>
                          <a:ea typeface="+mj-ea"/>
                        </a:rPr>
                        <a:t>Tkinter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接受的格式。当计算需要多大的窗口时，控件会把此值加到正常大小之上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由控件中显示内容决定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。大部分控件只用此项于文本，如果它们显示位图或图像，通常忽略空边选项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3410847510"/>
                  </a:ext>
                </a:extLst>
              </a:tr>
              <a:tr h="723776"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en-US" sz="1400" b="1" kern="0">
                          <a:effectLst/>
                          <a:latin typeface="+mj-ea"/>
                          <a:ea typeface="+mj-ea"/>
                        </a:rPr>
                        <a:t>padx</a:t>
                      </a:r>
                      <a:endParaRPr lang="zh-CN" sz="1400" b="1" kern="22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50"/>
                        </a:lnSpc>
                      </a:pP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指定一个非负值设置控件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X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方向需要的边距。该值为</a:t>
                      </a:r>
                      <a:r>
                        <a:rPr lang="en-US" sz="1400" b="1" kern="0" dirty="0" err="1">
                          <a:effectLst/>
                          <a:latin typeface="+mj-ea"/>
                          <a:ea typeface="+mj-ea"/>
                        </a:rPr>
                        <a:t>Tkinter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接受的格式。当计算需要多大的窗口时，控件会把此值加到正常大小之上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由控件中显示内容决定</a:t>
                      </a:r>
                      <a:r>
                        <a:rPr lang="en-US" sz="1400" b="1" kern="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sz="1400" b="1" kern="0" dirty="0">
                          <a:effectLst/>
                          <a:latin typeface="+mj-ea"/>
                          <a:ea typeface="+mj-ea"/>
                        </a:rPr>
                        <a:t>。大部分控件只用此项于文本，如果它们显示位图或图像，通常忽略空边选项</a:t>
                      </a:r>
                      <a:endParaRPr lang="zh-CN" sz="1400" b="1" kern="22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8898" marR="18898" marT="0" marB="0"/>
                </a:tc>
                <a:extLst>
                  <a:ext uri="{0D108BD9-81ED-4DB2-BD59-A6C34878D82A}">
                    <a16:rowId xmlns:a16="http://schemas.microsoft.com/office/drawing/2014/main" val="183269675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3314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92700" y="1569493"/>
            <a:ext cx="2000251" cy="1882791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95034" y="3618946"/>
            <a:ext cx="65955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1B4367"/>
                </a:solidFill>
                <a:latin typeface="+mj-ea"/>
                <a:ea typeface="+mj-ea"/>
                <a:cs typeface="+mn-ea"/>
                <a:sym typeface="+mn-lt"/>
              </a:rPr>
              <a:t>本章小结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4940300" y="2140677"/>
            <a:ext cx="2311400" cy="1098378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07</a:t>
            </a:r>
            <a:endParaRPr lang="zh-CN" altLang="en-US" sz="7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15058898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小结</a:t>
            </a: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798022" y="1007226"/>
            <a:ext cx="9615220" cy="56119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333375" algn="just">
              <a:lnSpc>
                <a:spcPct val="150000"/>
              </a:lnSpc>
              <a:spcBef>
                <a:spcPts val="600"/>
              </a:spcBef>
            </a:pPr>
            <a:r>
              <a:rPr lang="x-none" altLang="zh-CN" sz="3200" kern="2200" dirty="0">
                <a:effectLst/>
                <a:latin typeface="+mj-ea"/>
                <a:ea typeface="+mj-ea"/>
              </a:rPr>
              <a:t>Python 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是一种面向对象的解释型程序设计语言，它作为人工智能的最佳语言，具有许多优势。本章介绍了</a:t>
            </a:r>
            <a:r>
              <a:rPr lang="x-none" altLang="zh-CN" sz="3200" kern="2200" dirty="0">
                <a:effectLst/>
                <a:latin typeface="+mj-ea"/>
                <a:ea typeface="+mj-ea"/>
              </a:rPr>
              <a:t>Python 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的安装、基本语法、数据类型、程序设计结构、函数应用，以及面向对象编程的基本概念。并在最后将各知识点进行了综合应用，形成一个小项目案例，以实战加深读者对项目开发的理解</a:t>
            </a:r>
            <a:r>
              <a:rPr lang="zh-CN" altLang="zh-CN" sz="3200" kern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555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92700" y="1569493"/>
            <a:ext cx="2000251" cy="1882791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1948" y="3618946"/>
            <a:ext cx="659558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x-none" altLang="zh-CN" sz="6000" b="1" dirty="0">
                <a:latin typeface="+mj-ea"/>
                <a:ea typeface="+mj-ea"/>
              </a:rPr>
              <a:t>课后</a:t>
            </a:r>
            <a:r>
              <a:rPr lang="zh-CN" altLang="zh-CN" sz="6000" b="1" dirty="0">
                <a:latin typeface="+mj-ea"/>
                <a:ea typeface="+mj-ea"/>
              </a:rPr>
              <a:t>思考题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4940300" y="2140677"/>
            <a:ext cx="2311400" cy="1098378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08</a:t>
            </a:r>
            <a:endParaRPr lang="zh-CN" altLang="en-US" sz="7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1806360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练习题</a:t>
            </a: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879565" y="1197033"/>
            <a:ext cx="10108443" cy="517509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266700" algn="just">
              <a:lnSpc>
                <a:spcPct val="120000"/>
              </a:lnSpc>
              <a:spcBef>
                <a:spcPts val="780"/>
              </a:spcBef>
            </a:pPr>
            <a:r>
              <a:rPr lang="x-none" altLang="zh-CN" sz="2400" kern="2200" dirty="0">
                <a:effectLst/>
                <a:latin typeface="+mj-ea"/>
                <a:ea typeface="+mj-ea"/>
              </a:rPr>
              <a:t>1. 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编写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isprime() 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函数，参数为整数，要有异常处理。函数功能是如果整数是质数，返回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True 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，否则返回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False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。</a:t>
            </a:r>
          </a:p>
          <a:p>
            <a:pPr indent="266700" algn="just">
              <a:lnSpc>
                <a:spcPct val="120000"/>
              </a:lnSpc>
              <a:spcBef>
                <a:spcPts val="780"/>
              </a:spcBef>
            </a:pPr>
            <a:r>
              <a:rPr lang="x-none" altLang="zh-CN" sz="2400" kern="2200" dirty="0">
                <a:effectLst/>
                <a:latin typeface="+mj-ea"/>
                <a:ea typeface="+mj-ea"/>
              </a:rPr>
              <a:t>2. 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编写程序实现最大公约数和最小公倍数计算。</a:t>
            </a:r>
          </a:p>
          <a:p>
            <a:pPr indent="266700" algn="just">
              <a:lnSpc>
                <a:spcPct val="120000"/>
              </a:lnSpc>
              <a:spcBef>
                <a:spcPts val="780"/>
              </a:spcBef>
            </a:pPr>
            <a:r>
              <a:rPr lang="x-none" altLang="zh-CN" sz="2400" kern="2200" dirty="0">
                <a:effectLst/>
                <a:latin typeface="+mj-ea"/>
                <a:ea typeface="+mj-ea"/>
              </a:rPr>
              <a:t>3. 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汉诺塔是一个数学难题，其问题描述为如何将所有圆盘从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A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盘借助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B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盘移动到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C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盘。请用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Python 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编写程序实现汉诺塔的移动。要求输入汉诺塔的层数，输出整个移动的流程。</a:t>
            </a:r>
          </a:p>
          <a:p>
            <a:pPr indent="266700" algn="just">
              <a:lnSpc>
                <a:spcPct val="120000"/>
              </a:lnSpc>
              <a:spcBef>
                <a:spcPts val="780"/>
              </a:spcBef>
            </a:pPr>
            <a:r>
              <a:rPr lang="x-none" altLang="zh-CN" sz="2400" kern="2200" dirty="0">
                <a:effectLst/>
                <a:latin typeface="+mj-ea"/>
                <a:ea typeface="+mj-ea"/>
              </a:rPr>
              <a:t>4. 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编程程序实现随机密码生成。要求在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26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个字母的大小写和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9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个数字组成的列表中随机生成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10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个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8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位密码</a:t>
            </a:r>
          </a:p>
          <a:p>
            <a:pPr indent="266700" algn="just">
              <a:lnSpc>
                <a:spcPct val="120000"/>
              </a:lnSpc>
              <a:spcBef>
                <a:spcPts val="780"/>
              </a:spcBef>
            </a:pPr>
            <a:r>
              <a:rPr lang="x-none" altLang="zh-CN" sz="2400" kern="2200" dirty="0">
                <a:effectLst/>
                <a:latin typeface="+mj-ea"/>
                <a:ea typeface="+mj-ea"/>
              </a:rPr>
              <a:t>5. 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参考单词练习系统，设计一个学生成绩管理系统。</a:t>
            </a: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52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04799" y="52008"/>
            <a:ext cx="5277815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Python</a:t>
            </a:r>
            <a:r>
              <a:rPr lang="zh-CN" altLang="zh-CN" dirty="0"/>
              <a:t>开发环境的安装</a:t>
            </a:r>
            <a:endParaRPr lang="zh-CN" altLang="en-US" dirty="0"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304800" y="1007226"/>
            <a:ext cx="11887200" cy="45883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3200" b="1" kern="2200" dirty="0">
                <a:effectLst/>
                <a:latin typeface="+mn-ea"/>
                <a:cs typeface="Times New Roman" panose="02020603050405020304" pitchFamily="18" charset="0"/>
              </a:rPr>
              <a:t>         Python</a:t>
            </a:r>
            <a:r>
              <a:rPr lang="zh-CN" altLang="zh-CN" sz="3200" b="1" kern="2200" dirty="0">
                <a:effectLst/>
                <a:latin typeface="+mn-ea"/>
                <a:cs typeface="Times New Roman" panose="02020603050405020304" pitchFamily="18" charset="0"/>
              </a:rPr>
              <a:t>语言是开源项目的优秀代表，其解释器的全部代码都是开源的，</a:t>
            </a:r>
            <a:endParaRPr lang="en-US" altLang="zh-CN" sz="3200" b="1" kern="22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zh-CN" sz="3200" b="1" kern="2200" dirty="0">
                <a:effectLst/>
                <a:latin typeface="+mn-ea"/>
                <a:cs typeface="Times New Roman" panose="02020603050405020304" pitchFamily="18" charset="0"/>
              </a:rPr>
              <a:t>可以在</a:t>
            </a:r>
            <a:r>
              <a:rPr lang="en-US" altLang="zh-CN" sz="3200" b="1" kern="2200" dirty="0">
                <a:effectLst/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zh-CN" sz="3200" b="1" kern="2200" dirty="0">
                <a:effectLst/>
                <a:latin typeface="+mn-ea"/>
                <a:cs typeface="Times New Roman" panose="02020603050405020304" pitchFamily="18" charset="0"/>
              </a:rPr>
              <a:t>语言的主网站</a:t>
            </a:r>
            <a:endParaRPr lang="en-US" altLang="zh-CN" sz="3200" b="1" kern="22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3200" b="1" u="none" strike="noStrike" kern="2200" dirty="0">
                <a:solidFill>
                  <a:srgbClr val="111111"/>
                </a:solidFill>
                <a:effectLst/>
                <a:latin typeface="+mn-ea"/>
                <a:cs typeface="Times New Roman" panose="02020603050405020304" pitchFamily="18" charset="0"/>
                <a:hlinkClick r:id="rId8"/>
              </a:rPr>
              <a:t>http://www.python.org</a:t>
            </a:r>
            <a:endParaRPr lang="en-US" altLang="zh-CN" sz="3200" b="1" kern="22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zh-CN" sz="3200" b="1" kern="2200" dirty="0">
                <a:effectLst/>
                <a:latin typeface="+mn-ea"/>
                <a:cs typeface="Times New Roman" panose="02020603050405020304" pitchFamily="18" charset="0"/>
              </a:rPr>
              <a:t>自由下载主网站下载页面如图所示</a:t>
            </a:r>
            <a:endParaRPr sz="3200" b="1" spc="100" dirty="0">
              <a:ln w="3175">
                <a:noFill/>
                <a:prstDash val="dash"/>
              </a:ln>
              <a:solidFill>
                <a:srgbClr val="FF0000"/>
              </a:solidFill>
              <a:latin typeface="+mn-ea"/>
              <a:cs typeface="微软雅黑" panose="020B0503020204020204" pitchFamily="34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504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谢谢聆听！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37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929" y="0"/>
            <a:ext cx="1255235" cy="158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04799" y="52008"/>
            <a:ext cx="4665471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Python</a:t>
            </a:r>
            <a:r>
              <a:rPr lang="zh-CN" altLang="zh-CN" dirty="0"/>
              <a:t>开发环境的安装</a:t>
            </a:r>
            <a:endParaRPr lang="zh-CN" altLang="en-US" dirty="0"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304799" y="1007226"/>
            <a:ext cx="10108443" cy="56119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sz="3200" b="1" spc="100" dirty="0">
              <a:ln w="3175">
                <a:noFill/>
                <a:prstDash val="dash"/>
              </a:ln>
              <a:solidFill>
                <a:srgbClr val="FF0000"/>
              </a:solidFill>
              <a:latin typeface="+mn-ea"/>
              <a:cs typeface="微软雅黑" panose="020B0503020204020204" pitchFamily="34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E7D910-9B1D-41B7-8AF5-45D443079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3403" y="870305"/>
            <a:ext cx="8384715" cy="5987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741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4" y="52008"/>
            <a:ext cx="4675103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Python</a:t>
            </a:r>
            <a:r>
              <a:rPr lang="zh-CN" altLang="zh-CN"/>
              <a:t>开发环境的安装</a:t>
            </a:r>
            <a:endParaRPr lang="zh-CN" altLang="en-US" dirty="0"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304799" y="1007226"/>
            <a:ext cx="10108443" cy="18178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）双击下载的程序安装包</a:t>
            </a:r>
            <a:r>
              <a:rPr lang="en-US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python-3.6.3.exe</a:t>
            </a:r>
            <a:r>
              <a:rPr lang="zh-CN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。注意要勾选：</a:t>
            </a:r>
            <a:r>
              <a:rPr lang="en-US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Add Python 3.6 to PATH</a:t>
            </a:r>
            <a:r>
              <a:rPr lang="zh-CN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，点击</a:t>
            </a:r>
            <a:r>
              <a:rPr lang="en-US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Customize installation</a:t>
            </a:r>
            <a:r>
              <a:rPr lang="zh-CN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进入下一步（方便我们自定义安装路径），如图</a:t>
            </a:r>
            <a:r>
              <a:rPr lang="en-US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2-3</a:t>
            </a:r>
            <a:r>
              <a:rPr lang="zh-CN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所示。如果不勾选</a:t>
            </a:r>
            <a:r>
              <a:rPr lang="en-US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Add Python 3.6 to PATH</a:t>
            </a:r>
            <a:r>
              <a:rPr lang="zh-CN" altLang="zh-CN" sz="2400" b="1" kern="2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，则需要手动设置环境变量。</a:t>
            </a:r>
            <a:endParaRPr sz="4000" b="1" spc="100" dirty="0">
              <a:ln w="3175">
                <a:noFill/>
                <a:prstDash val="dash"/>
              </a:ln>
              <a:solidFill>
                <a:srgbClr val="FF0000"/>
              </a:solidFill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BCF14F-CA10-4503-8476-26044CC84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6187" y="2465556"/>
            <a:ext cx="6999457" cy="43045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168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92700" y="1569493"/>
            <a:ext cx="2000251" cy="1882791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59346" y="3659889"/>
            <a:ext cx="480350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dirty="0"/>
              <a:t> </a:t>
            </a:r>
            <a:r>
              <a:rPr lang="en-US" altLang="zh-CN" sz="4800" b="1" dirty="0">
                <a:latin typeface="+mj-ea"/>
                <a:ea typeface="+mj-ea"/>
              </a:rPr>
              <a:t>Python</a:t>
            </a:r>
            <a:r>
              <a:rPr lang="zh-CN" altLang="zh-CN" sz="4800" b="1" dirty="0">
                <a:latin typeface="+mj-ea"/>
                <a:ea typeface="+mj-ea"/>
              </a:rPr>
              <a:t>基本语法与数据类型</a:t>
            </a:r>
            <a:endParaRPr lang="zh-CN" altLang="en-US" sz="4800" b="1" dirty="0">
              <a:solidFill>
                <a:srgbClr val="1B4367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4950884" y="2099734"/>
            <a:ext cx="2311400" cy="1098378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2438103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124131" y="52007"/>
            <a:ext cx="5068469" cy="6805993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ym typeface="+mn-ea"/>
              </a:rPr>
              <a:t>编程步骤</a:t>
            </a: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304799" y="1007226"/>
            <a:ext cx="8402473" cy="134018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-28575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zh-CN" sz="2400" kern="2200" dirty="0">
                <a:effectLst/>
                <a:latin typeface="+mj-ea"/>
                <a:ea typeface="+mj-ea"/>
              </a:rPr>
              <a:t>编写程序的目的是“使用计算机解决问题”，可以分为</a:t>
            </a:r>
            <a:r>
              <a:rPr lang="x-none" altLang="zh-CN" sz="2400" kern="2200" dirty="0">
                <a:effectLst/>
                <a:latin typeface="+mj-ea"/>
                <a:ea typeface="+mj-ea"/>
              </a:rPr>
              <a:t>6</a:t>
            </a:r>
            <a:r>
              <a:rPr lang="zh-CN" altLang="zh-CN" sz="2400" kern="2200" dirty="0">
                <a:effectLst/>
                <a:latin typeface="+mj-ea"/>
                <a:ea typeface="+mj-ea"/>
              </a:rPr>
              <a:t>个步骤：</a:t>
            </a: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8EE762-63D9-4521-A1CF-21E075AFD6B8}"/>
              </a:ext>
            </a:extLst>
          </p:cNvPr>
          <p:cNvSpPr txBox="1"/>
          <p:nvPr/>
        </p:nvSpPr>
        <p:spPr>
          <a:xfrm>
            <a:off x="924976" y="2240678"/>
            <a:ext cx="60937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1</a:t>
            </a:r>
            <a:r>
              <a:rPr lang="zh-CN" altLang="en-US" sz="3200" dirty="0">
                <a:latin typeface="+mj-ea"/>
                <a:ea typeface="+mj-ea"/>
              </a:rPr>
              <a:t>）分析问题</a:t>
            </a:r>
            <a:endParaRPr lang="en-US" altLang="zh-CN" sz="3200" dirty="0">
              <a:latin typeface="+mj-ea"/>
              <a:ea typeface="+mj-ea"/>
            </a:endParaRPr>
          </a:p>
          <a:p>
            <a:r>
              <a:rPr lang="en-US" altLang="zh-CN" sz="3200" b="1" spc="100" dirty="0">
                <a:ln w="3175">
                  <a:noFill/>
                  <a:prstDash val="dash"/>
                </a:ln>
                <a:latin typeface="+mj-ea"/>
                <a:ea typeface="+mj-ea"/>
                <a:cs typeface="微软雅黑" panose="020B0503020204020204" pitchFamily="34" charset="-122"/>
              </a:rPr>
              <a:t>2</a:t>
            </a:r>
            <a:r>
              <a:rPr lang="zh-CN" altLang="en-US" sz="3200" b="1" spc="100" dirty="0">
                <a:ln w="3175">
                  <a:noFill/>
                  <a:prstDash val="dash"/>
                </a:ln>
                <a:latin typeface="+mj-ea"/>
                <a:ea typeface="+mj-ea"/>
                <a:cs typeface="微软雅黑" panose="020B0503020204020204" pitchFamily="34" charset="-122"/>
              </a:rPr>
              <a:t>）划分边界</a:t>
            </a:r>
            <a:endParaRPr lang="en-US" altLang="zh-CN" sz="3200" b="1" spc="100" dirty="0">
              <a:ln w="3175">
                <a:noFill/>
                <a:prstDash val="dash"/>
              </a:ln>
              <a:latin typeface="+mj-ea"/>
              <a:ea typeface="+mj-ea"/>
              <a:cs typeface="微软雅黑" panose="020B0503020204020204" pitchFamily="34" charset="-122"/>
            </a:endParaRPr>
          </a:p>
          <a:p>
            <a:r>
              <a:rPr lang="x-none" altLang="zh-CN" sz="3200" kern="2200" dirty="0">
                <a:effectLst/>
                <a:latin typeface="+mj-ea"/>
                <a:ea typeface="+mj-ea"/>
              </a:rPr>
              <a:t>3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）设计算法</a:t>
            </a:r>
            <a:endParaRPr lang="en-US" altLang="zh-CN" sz="3200" kern="2200" dirty="0">
              <a:effectLst/>
              <a:latin typeface="+mj-ea"/>
              <a:ea typeface="+mj-ea"/>
            </a:endParaRPr>
          </a:p>
          <a:p>
            <a:r>
              <a:rPr lang="x-none" altLang="zh-CN" sz="3200" kern="2200" dirty="0">
                <a:effectLst/>
                <a:latin typeface="+mj-ea"/>
                <a:ea typeface="+mj-ea"/>
              </a:rPr>
              <a:t>4</a:t>
            </a:r>
            <a:r>
              <a:rPr lang="zh-CN" altLang="zh-CN" sz="3200" kern="2200" dirty="0">
                <a:effectLst/>
                <a:latin typeface="+mj-ea"/>
                <a:ea typeface="+mj-ea"/>
              </a:rPr>
              <a:t>）编写程序</a:t>
            </a:r>
            <a:endParaRPr lang="en-US" altLang="zh-CN" sz="3200" kern="2200" dirty="0">
              <a:effectLst/>
              <a:latin typeface="+mj-ea"/>
              <a:ea typeface="+mj-ea"/>
            </a:endParaRPr>
          </a:p>
          <a:p>
            <a:r>
              <a:rPr lang="en-US" altLang="zh-CN" sz="3200" b="1" spc="100" dirty="0">
                <a:ln w="3175">
                  <a:noFill/>
                  <a:prstDash val="dash"/>
                </a:ln>
                <a:latin typeface="+mj-ea"/>
                <a:ea typeface="+mj-ea"/>
                <a:cs typeface="微软雅黑" panose="020B0503020204020204" pitchFamily="34" charset="-122"/>
              </a:rPr>
              <a:t>5</a:t>
            </a:r>
            <a:r>
              <a:rPr lang="zh-CN" altLang="en-US" sz="3200" b="1" spc="100" dirty="0">
                <a:ln w="3175">
                  <a:noFill/>
                  <a:prstDash val="dash"/>
                </a:ln>
                <a:latin typeface="+mj-ea"/>
                <a:ea typeface="+mj-ea"/>
                <a:cs typeface="微软雅黑" panose="020B0503020204020204" pitchFamily="34" charset="-122"/>
              </a:rPr>
              <a:t>）调试测试</a:t>
            </a:r>
            <a:endParaRPr lang="en-US" altLang="zh-CN" sz="3200" b="1" spc="100" dirty="0">
              <a:ln w="3175">
                <a:noFill/>
                <a:prstDash val="dash"/>
              </a:ln>
              <a:latin typeface="+mj-ea"/>
              <a:ea typeface="+mj-ea"/>
              <a:cs typeface="微软雅黑" panose="020B0503020204020204" pitchFamily="34" charset="-122"/>
            </a:endParaRPr>
          </a:p>
          <a:p>
            <a:r>
              <a:rPr lang="en-US" altLang="zh-CN" sz="3200" b="1" spc="100" dirty="0">
                <a:ln w="3175">
                  <a:noFill/>
                  <a:prstDash val="dash"/>
                </a:ln>
                <a:latin typeface="+mj-ea"/>
                <a:ea typeface="+mj-ea"/>
                <a:cs typeface="微软雅黑" panose="020B0503020204020204" pitchFamily="34" charset="-122"/>
              </a:rPr>
              <a:t>6</a:t>
            </a:r>
            <a:r>
              <a:rPr lang="zh-CN" altLang="en-US" sz="3200" b="1" spc="100" dirty="0">
                <a:ln w="3175">
                  <a:noFill/>
                  <a:prstDash val="dash"/>
                </a:ln>
                <a:latin typeface="+mj-ea"/>
                <a:ea typeface="+mj-ea"/>
                <a:cs typeface="微软雅黑" panose="020B0503020204020204" pitchFamily="34" charset="-122"/>
              </a:rPr>
              <a:t>）升级维护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85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266C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96155" y="52008"/>
            <a:ext cx="3416258" cy="90321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>
            <a:defPPr>
              <a:defRPr lang="zh-CN"/>
            </a:defPPr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基本语法</a:t>
            </a: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304800" y="1007226"/>
            <a:ext cx="3640184" cy="5611938"/>
          </a:xfrm>
          <a:prstGeom prst="rect">
            <a:avLst/>
          </a:prstGeom>
          <a:noFill/>
          <a:ln w="3175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-28575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2800" kern="2200" dirty="0">
                <a:solidFill>
                  <a:srgbClr val="FF0000"/>
                </a:solidFill>
                <a:effectLst/>
                <a:latin typeface="+mj-ea"/>
                <a:ea typeface="+mj-ea"/>
              </a:rPr>
              <a:t>Python</a:t>
            </a:r>
            <a:r>
              <a:rPr lang="zh-CN" altLang="en-US" sz="2800" kern="2200" dirty="0">
                <a:solidFill>
                  <a:srgbClr val="FF0000"/>
                </a:solidFill>
                <a:effectLst/>
                <a:latin typeface="+mj-ea"/>
                <a:ea typeface="+mj-ea"/>
              </a:rPr>
              <a:t>程序语法元素</a:t>
            </a:r>
            <a:endParaRPr lang="en-US" altLang="zh-CN" sz="2800" kern="220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marL="57150" indent="-34290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zh-CN" altLang="zh-CN" sz="2800" kern="2200" dirty="0">
                <a:effectLst/>
                <a:latin typeface="+mj-ea"/>
                <a:ea typeface="+mj-ea"/>
              </a:rPr>
              <a:t>程序的格式框</a:t>
            </a:r>
            <a:r>
              <a:rPr lang="zh-CN" altLang="en-US" sz="2800" kern="2200" dirty="0">
                <a:latin typeface="+mj-ea"/>
                <a:ea typeface="+mj-ea"/>
              </a:rPr>
              <a:t>架</a:t>
            </a:r>
            <a:endParaRPr lang="en-US" altLang="zh-CN" sz="2800" kern="2200" dirty="0">
              <a:latin typeface="+mj-ea"/>
              <a:ea typeface="+mj-ea"/>
            </a:endParaRPr>
          </a:p>
          <a:p>
            <a:pPr marL="57150" indent="-34290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zh-CN" altLang="zh-CN" sz="2800" kern="2200" dirty="0">
                <a:effectLst/>
                <a:latin typeface="+mj-ea"/>
                <a:ea typeface="+mj-ea"/>
              </a:rPr>
              <a:t>注释</a:t>
            </a:r>
            <a:endParaRPr lang="en-US" altLang="zh-CN" sz="2800" kern="2200" dirty="0">
              <a:effectLst/>
              <a:latin typeface="+mj-ea"/>
              <a:ea typeface="+mj-ea"/>
            </a:endParaRPr>
          </a:p>
          <a:p>
            <a:pPr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x-none" altLang="zh-CN" sz="2800" kern="2200" dirty="0">
                <a:effectLst/>
                <a:latin typeface="+mj-ea"/>
                <a:ea typeface="+mj-ea"/>
              </a:rPr>
              <a:t>3.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变量命名与保留字</a:t>
            </a:r>
          </a:p>
          <a:p>
            <a:pPr indent="-28575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x-none" altLang="zh-CN" sz="2800" kern="2200" dirty="0">
                <a:effectLst/>
                <a:latin typeface="+mj-ea"/>
                <a:ea typeface="+mj-ea"/>
              </a:rPr>
              <a:t>4. </a:t>
            </a:r>
            <a:r>
              <a:rPr lang="zh-CN" altLang="zh-CN" sz="2800" kern="2200" dirty="0">
                <a:effectLst/>
                <a:latin typeface="+mj-ea"/>
                <a:ea typeface="+mj-ea"/>
              </a:rPr>
              <a:t>赋值语句</a:t>
            </a: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sz="3200" b="1" spc="100" dirty="0">
              <a:ln w="3175">
                <a:noFill/>
                <a:prstDash val="dash"/>
              </a:ln>
              <a:solidFill>
                <a:srgbClr val="FF0000"/>
              </a:solidFill>
              <a:latin typeface="+mn-ea"/>
              <a:cs typeface="微软雅黑" panose="020B0503020204020204" pitchFamily="34" charset="-122"/>
            </a:endParaRPr>
          </a:p>
        </p:txBody>
      </p:sp>
      <p:sp>
        <p:nvSpPr>
          <p:cNvPr id="2" name="Rectangle 2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743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691565-194B-4972-B9FD-CED7773F69E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944984" y="1007225"/>
            <a:ext cx="3034153" cy="5611938"/>
          </a:xfrm>
          <a:prstGeom prst="rect">
            <a:avLst/>
          </a:prstGeom>
          <a:noFill/>
          <a:ln w="3175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defPPr>
              <a:defRPr lang="zh-CN"/>
            </a:defPPr>
            <a:lvl1pPr indent="-285750" defTabSz="913765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800" b="0" kern="2200" cap="none" spc="-49" baseline="0">
                <a:ln w="3175"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zh-CN" altLang="en-US" dirty="0"/>
              <a:t>常用函数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</a:rPr>
              <a:t>input()</a:t>
            </a:r>
            <a:r>
              <a:rPr lang="zh-CN" altLang="zh-CN" b="1" dirty="0">
                <a:solidFill>
                  <a:schemeClr val="tx1"/>
                </a:solidFill>
              </a:rPr>
              <a:t>函数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eval(&lt;</a:t>
            </a:r>
            <a:r>
              <a:rPr lang="zh-CN" altLang="zh-CN" b="1" dirty="0">
                <a:solidFill>
                  <a:schemeClr val="tx1"/>
                </a:solidFill>
              </a:rPr>
              <a:t>字符串</a:t>
            </a:r>
            <a:r>
              <a:rPr lang="en-US" altLang="zh-CN" b="1" dirty="0">
                <a:solidFill>
                  <a:schemeClr val="tx1"/>
                </a:solidFill>
              </a:rPr>
              <a:t>&gt;)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print()</a:t>
            </a:r>
            <a:r>
              <a:rPr lang="zh-CN" altLang="zh-CN" b="1" dirty="0">
                <a:solidFill>
                  <a:schemeClr val="tx1"/>
                </a:solidFill>
              </a:rPr>
              <a:t>函数</a:t>
            </a:r>
            <a:endParaRPr lang="en-US" altLang="zh-CN" b="1" dirty="0">
              <a:solidFill>
                <a:schemeClr val="tx1"/>
              </a:solidFill>
            </a:endParaRPr>
          </a:p>
          <a:p>
            <a:endParaRPr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1309CF2-BF3E-4543-960E-034697CDA9A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979136" y="1007226"/>
            <a:ext cx="4359423" cy="5611938"/>
          </a:xfrm>
          <a:prstGeom prst="rect">
            <a:avLst/>
          </a:prstGeom>
          <a:noFill/>
          <a:ln w="3175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defPPr>
              <a:defRPr lang="zh-CN"/>
            </a:defPPr>
            <a:lvl1pPr indent="-285750" defTabSz="913765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800" b="0" kern="2200" cap="none" spc="-49" baseline="0">
                <a:ln w="3175"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zh-CN" dirty="0"/>
              <a:t>Python</a:t>
            </a:r>
            <a:r>
              <a:rPr lang="zh-CN" altLang="zh-CN" dirty="0"/>
              <a:t>基本数据类型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种数字类型：</a:t>
            </a:r>
          </a:p>
          <a:p>
            <a:r>
              <a:rPr lang="zh-CN" altLang="en-US" b="1" dirty="0">
                <a:solidFill>
                  <a:schemeClr val="tx1"/>
                </a:solidFill>
              </a:rPr>
              <a:t>整数、浮点数、复数，一种</a:t>
            </a:r>
            <a:r>
              <a:rPr lang="zh-CN" altLang="en-US" b="1" dirty="0">
                <a:solidFill>
                  <a:srgbClr val="C00000"/>
                </a:solidFill>
              </a:rPr>
              <a:t>字符串类型：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切片：</a:t>
            </a:r>
            <a:r>
              <a:rPr lang="en-US" altLang="zh-CN" b="1" dirty="0">
                <a:solidFill>
                  <a:schemeClr val="tx1"/>
                </a:solidFill>
              </a:rPr>
              <a:t>s[</a:t>
            </a:r>
            <a:r>
              <a:rPr lang="en-US" altLang="zh-CN" b="1" dirty="0" err="1">
                <a:solidFill>
                  <a:schemeClr val="tx1"/>
                </a:solidFill>
              </a:rPr>
              <a:t>m:n:k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</a:p>
          <a:p>
            <a:r>
              <a:rPr lang="zh-CN" altLang="en-US" b="1" dirty="0">
                <a:solidFill>
                  <a:schemeClr val="tx1"/>
                </a:solidFill>
              </a:rPr>
              <a:t>字符函数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字符操作</a:t>
            </a:r>
          </a:p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64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92700" y="1569493"/>
            <a:ext cx="2000251" cy="1882791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95034" y="3618946"/>
            <a:ext cx="65955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/>
              <a:t>程序</a:t>
            </a:r>
            <a:r>
              <a:rPr lang="zh-CN" altLang="zh-CN" sz="5400" b="1" dirty="0"/>
              <a:t>结构</a:t>
            </a:r>
            <a:endParaRPr lang="zh-CN" altLang="en-US" sz="213200" b="1" dirty="0">
              <a:solidFill>
                <a:srgbClr val="1B4367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4940300" y="2140677"/>
            <a:ext cx="2311400" cy="1098378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308963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4_1*i*2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fc6aae100d546ff901883ad2305657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5f69c08fb22fc7aed70b6179"/>
  <p:tag name="KSO_WM_TEMPLATE_ASSEMBLE_GROUPID" val="5f69c08fb22fc7aed70b617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4_1*a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81a25305a4544a1693aeb706d1a64d33"/>
  <p:tag name="KSO_WM_ASSEMBLE_CHIP_INDEX" val="3480145de5fd402886b03e987883d6c4"/>
  <p:tag name="KSO_WM_UNIT_TEXT_FILL_FORE_SCHEMECOLOR_INDEX_BRIGHTNESS" val="0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554_1*f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CHIP_FILLAREA_FILL_RULE" val="{&quot;fill_align&quot;:&quot;cm&quot;,&quot;fill_mode&quot;:&quot;full&quot;}"/>
  <p:tag name="KSO_WM_UNIT_DEC_AREA_ID" val="a24d01217f874705806aa77a21533279"/>
  <p:tag name="KSO_WM_ASSEMBLE_CHIP_INDEX" val="d8bc29e55ba24cfe86693ade85a75a1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69c08fb22fc7aed70b6179"/>
  <p:tag name="KSO_WM_TEMPLATE_ASSEMBLE_GROUPID" val="5f69c08fb22fc7aed70b6179"/>
  <p:tag name="KSO_WM_TAG_FRONT_SIZE" val=""/>
  <p:tag name="KSO_WM_TAG_BACKGROUP_ID" val=""/>
  <p:tag name="KSO_WM_TAG_BACKGROUP_SIZE" val=""/>
  <p:tag name="KSO_WM_TAG_ZODER_POSITION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MARTLAYOUT_COMPRESS_INFO" val="{&#10;    &quot;id&quot;: &quot;2020-09-22T17:14:55&quot;,&#10;    &quot;max&quot;: 21.600000000000001,&#10;    &quot;topChanged&quot;: 0&#10;}&#10;"/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55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554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2T17:14:55&quot;,&quot;maxSize&quot;:{&quot;size1&quot;:24.399999999999999},&quot;minSize&quot;:{&quot;size1&quot;:22.399999999999999},&quot;normalSize&quot;:{&quot;size1&quot;:22.399999999999999},&quot;subLayout&quot;:[{&quot;id&quot;:&quot;2020-09-22T17:14:55&quot;,&quot;margin&quot;:{&quot;bottom&quot;:0.026000002399086952,&quot;left&quot;:2.5399999618530273,&quot;right&quot;:9.3129997253417969,&quot;top&quot;:2.1170001029968262},&quot;type&quot;:0},{&quot;id&quot;:&quot;2020-09-22T17:14:55&quot;,&quot;margin&quot;:{&quot;bottom&quot;:2.9630000591278076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a6a0dfab663e44c2ba920b65ae69ae35&quot;,&quot;fill_align&quot;:&quot;lm&quot;,&quot;text_align&quot;:&quot;lm&quot;,&quot;text_direction&quot;:&quot;horizontal&quot;,&quot;chip_types&quot;:[&quot;header&quot;]},{&quot;fill_id&quot;:&quot;374ccdda6b66494bba78fc484e66cf01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fbd8f1c417157da4526f"/>
  <p:tag name="KSO_WM_CHIP_GROUPID" val="5ef2fbd8f1c417157da4526e"/>
  <p:tag name="KSO_WM_SLIDE_BK_DARK_LIGHT" val="2"/>
  <p:tag name="KSO_WM_SLIDE_BACKGROUND_TYPE" val="general"/>
  <p:tag name="KSO_WM_SLIDE_SUPPORT_FEATURE_TYPE" val="0"/>
  <p:tag name="KSO_WM_TEMPLATE_ASSEMBLE_XID" val="5f69c08fb22fc7aed70b6179"/>
  <p:tag name="KSO_WM_TEMPLATE_ASSEMBLE_GROUPID" val="5f69c08fb22fc7aed70b617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4_1*i*1"/>
  <p:tag name="KSO_WM_TEMPLATE_CATEGORY" val="diagram"/>
  <p:tag name="KSO_WM_TEMPLATE_INDEX" val="2020855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f43db63a1bf644c78865d15c43542af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5f69c08fb22fc7aed70b6179"/>
  <p:tag name="KSO_WM_TEMPLATE_ASSEMBLE_GROUPID" val="5f69c08fb22fc7aed70b6179"/>
</p:tagLst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2015</Words>
  <Application>Microsoft Office PowerPoint</Application>
  <PresentationFormat>宽屏</PresentationFormat>
  <Paragraphs>236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谢谢聆听！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Yu Ying</cp:lastModifiedBy>
  <cp:revision>722</cp:revision>
  <dcterms:created xsi:type="dcterms:W3CDTF">2017-01-10T15:44:00Z</dcterms:created>
  <dcterms:modified xsi:type="dcterms:W3CDTF">2020-12-07T12:35:21Z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