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2"/>
  </p:sldMasterIdLst>
  <p:notesMasterIdLst>
    <p:notesMasterId r:id="rId51"/>
  </p:notesMasterIdLst>
  <p:handoutMasterIdLst>
    <p:handoutMasterId r:id="rId52"/>
  </p:handoutMasterIdLst>
  <p:sldIdLst>
    <p:sldId id="494" r:id="rId3"/>
    <p:sldId id="755" r:id="rId4"/>
    <p:sldId id="748" r:id="rId5"/>
    <p:sldId id="749" r:id="rId6"/>
    <p:sldId id="773" r:id="rId7"/>
    <p:sldId id="774" r:id="rId8"/>
    <p:sldId id="756" r:id="rId9"/>
    <p:sldId id="789" r:id="rId10"/>
    <p:sldId id="790" r:id="rId11"/>
    <p:sldId id="791" r:id="rId12"/>
    <p:sldId id="800" r:id="rId13"/>
    <p:sldId id="792" r:id="rId14"/>
    <p:sldId id="801" r:id="rId15"/>
    <p:sldId id="802" r:id="rId16"/>
    <p:sldId id="803" r:id="rId17"/>
    <p:sldId id="804" r:id="rId18"/>
    <p:sldId id="805" r:id="rId19"/>
    <p:sldId id="806" r:id="rId20"/>
    <p:sldId id="807" r:id="rId21"/>
    <p:sldId id="808" r:id="rId22"/>
    <p:sldId id="809" r:id="rId23"/>
    <p:sldId id="811" r:id="rId24"/>
    <p:sldId id="810" r:id="rId25"/>
    <p:sldId id="812" r:id="rId26"/>
    <p:sldId id="813" r:id="rId27"/>
    <p:sldId id="814" r:id="rId28"/>
    <p:sldId id="815" r:id="rId29"/>
    <p:sldId id="816" r:id="rId30"/>
    <p:sldId id="817" r:id="rId31"/>
    <p:sldId id="818" r:id="rId32"/>
    <p:sldId id="819" r:id="rId33"/>
    <p:sldId id="820" r:id="rId34"/>
    <p:sldId id="821" r:id="rId35"/>
    <p:sldId id="758" r:id="rId36"/>
    <p:sldId id="796" r:id="rId37"/>
    <p:sldId id="822" r:id="rId38"/>
    <p:sldId id="823" r:id="rId39"/>
    <p:sldId id="824" r:id="rId40"/>
    <p:sldId id="825" r:id="rId41"/>
    <p:sldId id="826" r:id="rId42"/>
    <p:sldId id="827" r:id="rId43"/>
    <p:sldId id="828" r:id="rId44"/>
    <p:sldId id="829" r:id="rId45"/>
    <p:sldId id="830" r:id="rId46"/>
    <p:sldId id="831" r:id="rId47"/>
    <p:sldId id="832" r:id="rId48"/>
    <p:sldId id="833" r:id="rId49"/>
    <p:sldId id="649" r:id="rId50"/>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8">
          <p15:clr>
            <a:srgbClr val="A4A3A4"/>
          </p15:clr>
        </p15:guide>
        <p15:guide id="2" pos="3818">
          <p15:clr>
            <a:srgbClr val="A4A3A4"/>
          </p15:clr>
        </p15:guide>
      </p15:sldGuideLst>
    </p:ext>
    <p:ext uri="{2D200454-40CA-4A62-9FC3-DE9A4176ACB9}">
      <p15:notesGuideLst xmlns:p15="http://schemas.microsoft.com/office/powerpoint/2012/main">
        <p15:guide id="1" orient="horz" pos="2864">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32CB"/>
    <a:srgbClr val="0070BF"/>
    <a:srgbClr val="064BB2"/>
    <a:srgbClr val="00AFEF"/>
    <a:srgbClr val="7624CC"/>
    <a:srgbClr val="990099"/>
    <a:srgbClr val="AE40CC"/>
    <a:srgbClr val="FF3399"/>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47" autoAdjust="0"/>
    <p:restoredTop sz="91160" autoAdjust="0"/>
  </p:normalViewPr>
  <p:slideViewPr>
    <p:cSldViewPr snapToGrid="0">
      <p:cViewPr varScale="1">
        <p:scale>
          <a:sx n="78" d="100"/>
          <a:sy n="78" d="100"/>
        </p:scale>
        <p:origin x="758" y="58"/>
      </p:cViewPr>
      <p:guideLst>
        <p:guide orient="horz" pos="2148"/>
        <p:guide pos="3818"/>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928" y="-84"/>
      </p:cViewPr>
      <p:guideLst>
        <p:guide orient="horz" pos="2864"/>
        <p:guide pos="214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2CA7841-4BE5-4A02-80CE-D758A5F323CD}" type="datetimeFigureOut">
              <a:rPr lang="zh-CN" altLang="en-US" smtClean="0"/>
              <a:t>2020/12/7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9CD05D-0C36-4176-929B-49DF3E25498B}" type="slidenum">
              <a:rPr lang="zh-CN" altLang="en-US" smtClean="0"/>
              <a:t>‹#›</a:t>
            </a:fld>
            <a:endParaRPr lang="zh-CN" altLang="en-US"/>
          </a:p>
        </p:txBody>
      </p:sp>
    </p:spTree>
    <p:extLst>
      <p:ext uri="{BB962C8B-B14F-4D97-AF65-F5344CB8AC3E}">
        <p14:creationId xmlns:p14="http://schemas.microsoft.com/office/powerpoint/2010/main" val="3330589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796B3F24-C0A1-47AD-9A8D-4A48F66D7600}" type="datetimeFigureOut">
              <a:rPr lang="zh-CN" altLang="en-US"/>
              <a:t>2020/12/7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1AC1AB5C-377A-41EB-BBB1-2DE3B27A783C}" type="slidenum">
              <a:rPr lang="zh-CN" altLang="en-US"/>
              <a:t>‹#›</a:t>
            </a:fld>
            <a:endParaRPr lang="zh-CN" altLang="en-US"/>
          </a:p>
        </p:txBody>
      </p:sp>
    </p:spTree>
    <p:extLst>
      <p:ext uri="{BB962C8B-B14F-4D97-AF65-F5344CB8AC3E}">
        <p14:creationId xmlns:p14="http://schemas.microsoft.com/office/powerpoint/2010/main" val="74044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6EA78CC7-05D2-4668-887E-067926218F63}" type="slidenum">
              <a:rPr lang="zh-CN" altLang="en-US" smtClean="0"/>
              <a:t>4</a:t>
            </a:fld>
            <a:endParaRPr lang="zh-CN" altLang="en-US"/>
          </a:p>
        </p:txBody>
      </p:sp>
    </p:spTree>
    <p:extLst>
      <p:ext uri="{BB962C8B-B14F-4D97-AF65-F5344CB8AC3E}">
        <p14:creationId xmlns:p14="http://schemas.microsoft.com/office/powerpoint/2010/main" val="2169908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EA78CC7-05D2-4668-887E-067926218F63}" type="slidenum">
              <a:rPr lang="zh-CN" altLang="en-US" smtClean="0"/>
              <a:pPr>
                <a:defRPr/>
              </a:pPr>
              <a:t>7</a:t>
            </a:fld>
            <a:endParaRPr lang="zh-CN" altLang="en-US"/>
          </a:p>
        </p:txBody>
      </p:sp>
    </p:spTree>
    <p:extLst>
      <p:ext uri="{BB962C8B-B14F-4D97-AF65-F5344CB8AC3E}">
        <p14:creationId xmlns:p14="http://schemas.microsoft.com/office/powerpoint/2010/main" val="237512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EA78CC7-05D2-4668-887E-067926218F63}" type="slidenum">
              <a:rPr lang="zh-CN" altLang="en-US" smtClean="0"/>
              <a:pPr>
                <a:defRPr/>
              </a:pPr>
              <a:t>34</a:t>
            </a:fld>
            <a:endParaRPr lang="zh-CN" altLang="en-US"/>
          </a:p>
        </p:txBody>
      </p:sp>
    </p:spTree>
    <p:extLst>
      <p:ext uri="{BB962C8B-B14F-4D97-AF65-F5344CB8AC3E}">
        <p14:creationId xmlns:p14="http://schemas.microsoft.com/office/powerpoint/2010/main" val="2375128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EA78CC7-05D2-4668-887E-067926218F63}" type="slidenum">
              <a:rPr lang="zh-CN" altLang="en-US" smtClean="0"/>
              <a:pPr>
                <a:defRPr/>
              </a:pPr>
              <a:t>44</a:t>
            </a:fld>
            <a:endParaRPr lang="zh-CN" altLang="en-US"/>
          </a:p>
        </p:txBody>
      </p:sp>
    </p:spTree>
    <p:extLst>
      <p:ext uri="{BB962C8B-B14F-4D97-AF65-F5344CB8AC3E}">
        <p14:creationId xmlns:p14="http://schemas.microsoft.com/office/powerpoint/2010/main" val="12494701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1587"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defRPr/>
            </a:pPr>
            <a:endParaRPr lang="zh-CN" altLang="en-US" sz="950" dirty="0">
              <a:solidFill>
                <a:schemeClr val="bg1"/>
              </a:solidFill>
              <a:latin typeface="Calibri" panose="020F0502020204030204"/>
              <a:ea typeface="宋体" panose="02010600030101010101" pitchFamily="2" charset="-122"/>
              <a:cs typeface="宋体" panose="02010600030101010101" pitchFamily="2" charset="-122"/>
            </a:endParaRPr>
          </a:p>
        </p:txBody>
      </p:sp>
      <p:sp>
        <p:nvSpPr>
          <p:cNvPr id="15" name="标题 14"/>
          <p:cNvSpPr>
            <a:spLocks noGrp="1"/>
          </p:cNvSpPr>
          <p:nvPr>
            <p:ph type="title"/>
          </p:nvPr>
        </p:nvSpPr>
        <p:spPr>
          <a:xfrm>
            <a:off x="908091" y="2570682"/>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9" name="日期占位符 29"/>
          <p:cNvSpPr>
            <a:spLocks noGrp="1"/>
          </p:cNvSpPr>
          <p:nvPr>
            <p:ph type="dt" sz="half" idx="10"/>
          </p:nvPr>
        </p:nvSpPr>
        <p:spPr>
          <a:xfrm>
            <a:off x="3994680" y="3682451"/>
            <a:ext cx="2743200"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pPr>
              <a:defRPr/>
            </a:pPr>
            <a:fld id="{C6DA0C47-8EEF-4316-9F84-548B5DB86994}" type="datetimeFigureOut">
              <a:rPr lang="zh-CN" altLang="en-US"/>
              <a:t>2020/12/7</a:t>
            </a:fld>
            <a:endParaRPr lang="zh-CN" altLang="en-US" dirty="0"/>
          </a:p>
        </p:txBody>
      </p:sp>
      <p:pic>
        <p:nvPicPr>
          <p:cNvPr id="8" name="图片 7"/>
          <p:cNvPicPr>
            <a:picLocks noChangeAspect="1"/>
          </p:cNvPicPr>
          <p:nvPr userDrawn="1"/>
        </p:nvPicPr>
        <p:blipFill rotWithShape="1">
          <a:blip r:embed="rId2"/>
          <a:srcRect l="1176" t="1599" r="829"/>
          <a:stretch/>
        </p:blipFill>
        <p:spPr>
          <a:xfrm>
            <a:off x="7112766" y="2812311"/>
            <a:ext cx="4536637" cy="24705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文本框 9">
            <a:extLst>
              <a:ext uri="{FF2B5EF4-FFF2-40B4-BE49-F238E27FC236}">
                <a16:creationId xmlns:a16="http://schemas.microsoft.com/office/drawing/2014/main" id="{5B6BED64-37FB-4F8E-955C-A604A135A922}"/>
              </a:ext>
            </a:extLst>
          </p:cNvPr>
          <p:cNvSpPr txBox="1"/>
          <p:nvPr userDrawn="1"/>
        </p:nvSpPr>
        <p:spPr>
          <a:xfrm>
            <a:off x="2922914" y="144052"/>
            <a:ext cx="6511150" cy="830997"/>
          </a:xfrm>
          <a:prstGeom prst="rect">
            <a:avLst/>
          </a:prstGeom>
          <a:noFill/>
        </p:spPr>
        <p:txBody>
          <a:bodyPr wrap="square" rtlCol="0">
            <a:spAutoFit/>
          </a:bodyPr>
          <a:lstStyle/>
          <a:p>
            <a:pPr algn="ctr"/>
            <a:r>
              <a:rPr kumimoji="1" lang="en-US" altLang="zh-CN" sz="4800" b="1" kern="0" dirty="0">
                <a:solidFill>
                  <a:srgbClr val="0070BF"/>
                </a:solidFill>
                <a:latin typeface="Times New Roman" panose="02020603050405020304" pitchFamily="18" charset="0"/>
                <a:ea typeface="微软雅黑" panose="020B0503020204020204" pitchFamily="34" charset="-122"/>
                <a:cs typeface="Times New Roman" panose="02020603050405020304" pitchFamily="18" charset="0"/>
              </a:rPr>
              <a:t>《Python</a:t>
            </a:r>
            <a:r>
              <a:rPr kumimoji="1" lang="zh-CN" altLang="en-US" sz="4800" b="1" kern="0" dirty="0">
                <a:solidFill>
                  <a:srgbClr val="0070BF"/>
                </a:solidFill>
                <a:latin typeface="Times New Roman" panose="02020603050405020304" pitchFamily="18" charset="0"/>
                <a:ea typeface="微软雅黑" panose="020B0503020204020204" pitchFamily="34" charset="-122"/>
                <a:cs typeface="Times New Roman" panose="02020603050405020304" pitchFamily="18" charset="0"/>
              </a:rPr>
              <a:t>人工智能</a:t>
            </a:r>
            <a:r>
              <a:rPr kumimoji="1" lang="en-US" altLang="zh-CN" sz="4800" b="1" kern="0" dirty="0">
                <a:solidFill>
                  <a:srgbClr val="0070BF"/>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b="1" dirty="0">
              <a:solidFill>
                <a:srgbClr val="0070BF"/>
              </a:solidFill>
            </a:endParaRPr>
          </a:p>
        </p:txBody>
      </p:sp>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latin typeface="微软雅黑" panose="020B0503020204020204" pitchFamily="34" charset="-122"/>
              <a:ea typeface="微软雅黑" panose="020B0503020204020204" pitchFamily="34" charset="-122"/>
            </a:endParaRPr>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latin typeface="微软雅黑" panose="020B0503020204020204" pitchFamily="34" charset="-122"/>
              <a:ea typeface="微软雅黑" panose="020B0503020204020204" pitchFamily="34" charset="-122"/>
            </a:endParaRPr>
          </a:p>
        </p:txBody>
      </p:sp>
      <p:sp>
        <p:nvSpPr>
          <p:cNvPr id="4" name="内容占位符 2"/>
          <p:cNvSpPr>
            <a:spLocks noGrp="1"/>
          </p:cNvSpPr>
          <p:nvPr>
            <p:ph idx="1"/>
          </p:nvPr>
        </p:nvSpPr>
        <p:spPr>
          <a:xfrm>
            <a:off x="516412" y="1803243"/>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dirty="0"/>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44261" y="0"/>
            <a:ext cx="131445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8" name="AutoShape 23"/>
          <p:cNvSpPr>
            <a:spLocks noChangeArrowheads="1"/>
          </p:cNvSpPr>
          <p:nvPr userDrawn="1"/>
        </p:nvSpPr>
        <p:spPr bwMode="auto">
          <a:xfrm>
            <a:off x="246063" y="796720"/>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9" name="AutoShape 23"/>
          <p:cNvSpPr>
            <a:spLocks noChangeArrowheads="1"/>
          </p:cNvSpPr>
          <p:nvPr userDrawn="1"/>
        </p:nvSpPr>
        <p:spPr bwMode="auto">
          <a:xfrm>
            <a:off x="9842500" y="796720"/>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4" name="内容占位符 2"/>
          <p:cNvSpPr>
            <a:spLocks noGrp="1"/>
          </p:cNvSpPr>
          <p:nvPr>
            <p:ph idx="1"/>
          </p:nvPr>
        </p:nvSpPr>
        <p:spPr>
          <a:xfrm>
            <a:off x="423819" y="17419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407276" y="0"/>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grpSp>
        <p:nvGrpSpPr>
          <p:cNvPr id="10" name="Group 3"/>
          <p:cNvGrpSpPr/>
          <p:nvPr userDrawn="1"/>
        </p:nvGrpSpPr>
        <p:grpSpPr bwMode="auto">
          <a:xfrm>
            <a:off x="1588" y="4121150"/>
            <a:ext cx="12190412" cy="2747963"/>
            <a:chOff x="1184" y="4120681"/>
            <a:chExt cx="12190816" cy="2747947"/>
          </a:xfrm>
        </p:grpSpPr>
        <p:sp>
          <p:nvSpPr>
            <p:cNvPr id="12" name="Freeform 13"/>
            <p:cNvSpPr/>
            <p:nvPr/>
          </p:nvSpPr>
          <p:spPr bwMode="auto">
            <a:xfrm>
              <a:off x="10161521" y="5374799"/>
              <a:ext cx="2030479" cy="1482716"/>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chemeClr val="bg1">
                <a:lumMod val="85000"/>
                <a:alpha val="50000"/>
              </a:schemeClr>
            </a:solidFill>
            <a:ln>
              <a:noFill/>
            </a:ln>
          </p:spPr>
          <p:txBody>
            <a:bodyPr/>
            <a:lstStyle/>
            <a:p>
              <a:pPr>
                <a:defRPr/>
              </a:pPr>
              <a:endParaRPr lang="id-ID"/>
            </a:p>
          </p:txBody>
        </p:sp>
        <p:sp>
          <p:nvSpPr>
            <p:cNvPr id="13" name="Freeform 15"/>
            <p:cNvSpPr/>
            <p:nvPr/>
          </p:nvSpPr>
          <p:spPr bwMode="auto">
            <a:xfrm>
              <a:off x="8105640" y="4968401"/>
              <a:ext cx="2055881" cy="1897052"/>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chemeClr val="bg1">
                <a:lumMod val="85000"/>
                <a:alpha val="50000"/>
              </a:schemeClr>
            </a:solidFill>
            <a:ln>
              <a:noFill/>
            </a:ln>
          </p:spPr>
          <p:txBody>
            <a:bodyPr/>
            <a:lstStyle/>
            <a:p>
              <a:pPr>
                <a:defRPr/>
              </a:pPr>
              <a:endParaRPr lang="id-ID"/>
            </a:p>
          </p:txBody>
        </p:sp>
        <p:sp>
          <p:nvSpPr>
            <p:cNvPr id="15" name="Freeform 16"/>
            <p:cNvSpPr/>
            <p:nvPr/>
          </p:nvSpPr>
          <p:spPr bwMode="auto">
            <a:xfrm>
              <a:off x="6056110" y="4608041"/>
              <a:ext cx="2049530" cy="2260587"/>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chemeClr val="bg1">
                <a:lumMod val="85000"/>
                <a:alpha val="50000"/>
              </a:schemeClr>
            </a:solidFill>
            <a:ln>
              <a:noFill/>
            </a:ln>
          </p:spPr>
          <p:txBody>
            <a:bodyPr/>
            <a:lstStyle/>
            <a:p>
              <a:pPr>
                <a:defRPr/>
              </a:pPr>
              <a:endParaRPr lang="id-ID"/>
            </a:p>
          </p:txBody>
        </p:sp>
        <p:sp>
          <p:nvSpPr>
            <p:cNvPr id="16" name="Freeform 17"/>
            <p:cNvSpPr/>
            <p:nvPr/>
          </p:nvSpPr>
          <p:spPr bwMode="auto">
            <a:xfrm flipH="1">
              <a:off x="1184" y="4120681"/>
              <a:ext cx="2043180" cy="2744772"/>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chemeClr val="bg1">
                <a:lumMod val="85000"/>
                <a:alpha val="50000"/>
              </a:schemeClr>
            </a:solidFill>
            <a:ln>
              <a:noFill/>
            </a:ln>
          </p:spPr>
          <p:txBody>
            <a:bodyPr/>
            <a:lstStyle/>
            <a:p>
              <a:pPr>
                <a:defRPr/>
              </a:pPr>
              <a:endParaRPr lang="id-ID"/>
            </a:p>
          </p:txBody>
        </p:sp>
        <p:sp>
          <p:nvSpPr>
            <p:cNvPr id="17" name="Freeform 18"/>
            <p:cNvSpPr>
              <a:spLocks noEditPoints="1"/>
            </p:cNvSpPr>
            <p:nvPr/>
          </p:nvSpPr>
          <p:spPr bwMode="auto">
            <a:xfrm flipH="1">
              <a:off x="4100245" y="4212755"/>
              <a:ext cx="1955865" cy="265587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bg1">
                <a:lumMod val="85000"/>
                <a:alpha val="50000"/>
              </a:schemeClr>
            </a:solidFill>
            <a:ln>
              <a:noFill/>
            </a:ln>
          </p:spPr>
          <p:txBody>
            <a:bodyPr/>
            <a:lstStyle/>
            <a:p>
              <a:pPr>
                <a:defRPr/>
              </a:pPr>
              <a:endParaRPr lang="id-ID"/>
            </a:p>
          </p:txBody>
        </p:sp>
        <p:sp>
          <p:nvSpPr>
            <p:cNvPr id="18" name="Freeform 15"/>
            <p:cNvSpPr/>
            <p:nvPr/>
          </p:nvSpPr>
          <p:spPr bwMode="auto">
            <a:xfrm flipH="1">
              <a:off x="2045952" y="4973164"/>
              <a:ext cx="2054293" cy="1895464"/>
            </a:xfrm>
            <a:custGeom>
              <a:avLst/>
              <a:gdLst>
                <a:gd name="connsiteX0" fmla="*/ 0 w 2047980"/>
                <a:gd name="connsiteY0" fmla="*/ 485126 h 1895615"/>
                <a:gd name="connsiteX1" fmla="*/ 0 w 2047980"/>
                <a:gd name="connsiteY1" fmla="*/ 907963 h 1895615"/>
                <a:gd name="connsiteX2" fmla="*/ 3424 w 2047980"/>
                <a:gd name="connsiteY2" fmla="*/ 579966 h 1895615"/>
                <a:gd name="connsiteX3" fmla="*/ 6649 w 2047980"/>
                <a:gd name="connsiteY3" fmla="*/ 486218 h 1895615"/>
                <a:gd name="connsiteX4" fmla="*/ 1170821 w 2047980"/>
                <a:gd name="connsiteY4" fmla="*/ 0 h 1895615"/>
                <a:gd name="connsiteX5" fmla="*/ 806412 w 2047980"/>
                <a:gd name="connsiteY5" fmla="*/ 0 h 1895615"/>
                <a:gd name="connsiteX6" fmla="*/ 806412 w 2047980"/>
                <a:gd name="connsiteY6" fmla="*/ 50847 h 1895615"/>
                <a:gd name="connsiteX7" fmla="*/ 709667 w 2047980"/>
                <a:gd name="connsiteY7" fmla="*/ 50847 h 1895615"/>
                <a:gd name="connsiteX8" fmla="*/ 704830 w 2047980"/>
                <a:gd name="connsiteY8" fmla="*/ 1358551 h 1895615"/>
                <a:gd name="connsiteX9" fmla="*/ 693543 w 2047980"/>
                <a:gd name="connsiteY9" fmla="*/ 1347428 h 1895615"/>
                <a:gd name="connsiteX10" fmla="*/ 693543 w 2047980"/>
                <a:gd name="connsiteY10" fmla="*/ 1328361 h 1895615"/>
                <a:gd name="connsiteX11" fmla="*/ 690318 w 2047980"/>
                <a:gd name="connsiteY11" fmla="*/ 1185355 h 1895615"/>
                <a:gd name="connsiteX12" fmla="*/ 690318 w 2047980"/>
                <a:gd name="connsiteY12" fmla="*/ 1174233 h 1895615"/>
                <a:gd name="connsiteX13" fmla="*/ 682256 w 2047980"/>
                <a:gd name="connsiteY13" fmla="*/ 1174233 h 1895615"/>
                <a:gd name="connsiteX14" fmla="*/ 679031 w 2047980"/>
                <a:gd name="connsiteY14" fmla="*/ 1174233 h 1895615"/>
                <a:gd name="connsiteX15" fmla="*/ 679031 w 2047980"/>
                <a:gd name="connsiteY15" fmla="*/ 1185355 h 1895615"/>
                <a:gd name="connsiteX16" fmla="*/ 679031 w 2047980"/>
                <a:gd name="connsiteY16" fmla="*/ 1204423 h 1895615"/>
                <a:gd name="connsiteX17" fmla="*/ 638720 w 2047980"/>
                <a:gd name="connsiteY17" fmla="*/ 1204423 h 1895615"/>
                <a:gd name="connsiteX18" fmla="*/ 638720 w 2047980"/>
                <a:gd name="connsiteY18" fmla="*/ 1201245 h 1895615"/>
                <a:gd name="connsiteX19" fmla="*/ 630658 w 2047980"/>
                <a:gd name="connsiteY19" fmla="*/ 1185355 h 1895615"/>
                <a:gd name="connsiteX20" fmla="*/ 630658 w 2047980"/>
                <a:gd name="connsiteY20" fmla="*/ 1101141 h 1895615"/>
                <a:gd name="connsiteX21" fmla="*/ 619371 w 2047980"/>
                <a:gd name="connsiteY21" fmla="*/ 1074129 h 1895615"/>
                <a:gd name="connsiteX22" fmla="*/ 619371 w 2047980"/>
                <a:gd name="connsiteY22" fmla="*/ 988326 h 1895615"/>
                <a:gd name="connsiteX23" fmla="*/ 596797 w 2047980"/>
                <a:gd name="connsiteY23" fmla="*/ 891400 h 1895615"/>
                <a:gd name="connsiteX24" fmla="*/ 600022 w 2047980"/>
                <a:gd name="connsiteY24" fmla="*/ 891400 h 1895615"/>
                <a:gd name="connsiteX25" fmla="*/ 600022 w 2047980"/>
                <a:gd name="connsiteY25" fmla="*/ 869155 h 1895615"/>
                <a:gd name="connsiteX26" fmla="*/ 591960 w 2047980"/>
                <a:gd name="connsiteY26" fmla="*/ 869155 h 1895615"/>
                <a:gd name="connsiteX27" fmla="*/ 580673 w 2047980"/>
                <a:gd name="connsiteY27" fmla="*/ 869155 h 1895615"/>
                <a:gd name="connsiteX28" fmla="*/ 580673 w 2047980"/>
                <a:gd name="connsiteY28" fmla="*/ 880277 h 1895615"/>
                <a:gd name="connsiteX29" fmla="*/ 577448 w 2047980"/>
                <a:gd name="connsiteY29" fmla="*/ 880277 h 1895615"/>
                <a:gd name="connsiteX30" fmla="*/ 577448 w 2047980"/>
                <a:gd name="connsiteY30" fmla="*/ 904112 h 1895615"/>
                <a:gd name="connsiteX31" fmla="*/ 580673 w 2047980"/>
                <a:gd name="connsiteY31" fmla="*/ 904112 h 1895615"/>
                <a:gd name="connsiteX32" fmla="*/ 564549 w 2047980"/>
                <a:gd name="connsiteY32" fmla="*/ 969259 h 1895615"/>
                <a:gd name="connsiteX33" fmla="*/ 545199 w 2047980"/>
                <a:gd name="connsiteY33" fmla="*/ 764284 h 1895615"/>
                <a:gd name="connsiteX34" fmla="*/ 553262 w 2047980"/>
                <a:gd name="connsiteY34" fmla="*/ 764284 h 1895615"/>
                <a:gd name="connsiteX35" fmla="*/ 553262 w 2047980"/>
                <a:gd name="connsiteY35" fmla="*/ 761106 h 1895615"/>
                <a:gd name="connsiteX36" fmla="*/ 553262 w 2047980"/>
                <a:gd name="connsiteY36" fmla="*/ 745217 h 1895615"/>
                <a:gd name="connsiteX37" fmla="*/ 541975 w 2047980"/>
                <a:gd name="connsiteY37" fmla="*/ 745217 h 1895615"/>
                <a:gd name="connsiteX38" fmla="*/ 530688 w 2047980"/>
                <a:gd name="connsiteY38" fmla="*/ 591089 h 1895615"/>
                <a:gd name="connsiteX39" fmla="*/ 537137 w 2047980"/>
                <a:gd name="connsiteY39" fmla="*/ 591089 h 1895615"/>
                <a:gd name="connsiteX40" fmla="*/ 537137 w 2047980"/>
                <a:gd name="connsiteY40" fmla="*/ 552954 h 1895615"/>
                <a:gd name="connsiteX41" fmla="*/ 537137 w 2047980"/>
                <a:gd name="connsiteY41" fmla="*/ 490985 h 1895615"/>
                <a:gd name="connsiteX42" fmla="*/ 503276 w 2047980"/>
                <a:gd name="connsiteY42" fmla="*/ 490985 h 1895615"/>
                <a:gd name="connsiteX43" fmla="*/ 503276 w 2047980"/>
                <a:gd name="connsiteY43" fmla="*/ 552954 h 1895615"/>
                <a:gd name="connsiteX44" fmla="*/ 503276 w 2047980"/>
                <a:gd name="connsiteY44" fmla="*/ 591089 h 1895615"/>
                <a:gd name="connsiteX45" fmla="*/ 509726 w 2047980"/>
                <a:gd name="connsiteY45" fmla="*/ 591089 h 1895615"/>
                <a:gd name="connsiteX46" fmla="*/ 509726 w 2047980"/>
                <a:gd name="connsiteY46" fmla="*/ 594267 h 1895615"/>
                <a:gd name="connsiteX47" fmla="*/ 498439 w 2047980"/>
                <a:gd name="connsiteY47" fmla="*/ 745217 h 1895615"/>
                <a:gd name="connsiteX48" fmla="*/ 490377 w 2047980"/>
                <a:gd name="connsiteY48" fmla="*/ 745217 h 1895615"/>
                <a:gd name="connsiteX49" fmla="*/ 490377 w 2047980"/>
                <a:gd name="connsiteY49" fmla="*/ 749984 h 1895615"/>
                <a:gd name="connsiteX50" fmla="*/ 490377 w 2047980"/>
                <a:gd name="connsiteY50" fmla="*/ 761106 h 1895615"/>
                <a:gd name="connsiteX51" fmla="*/ 490377 w 2047980"/>
                <a:gd name="connsiteY51" fmla="*/ 764284 h 1895615"/>
                <a:gd name="connsiteX52" fmla="*/ 498439 w 2047980"/>
                <a:gd name="connsiteY52" fmla="*/ 764284 h 1895615"/>
                <a:gd name="connsiteX53" fmla="*/ 479090 w 2047980"/>
                <a:gd name="connsiteY53" fmla="*/ 969259 h 1895615"/>
                <a:gd name="connsiteX54" fmla="*/ 462966 w 2047980"/>
                <a:gd name="connsiteY54" fmla="*/ 899345 h 1895615"/>
                <a:gd name="connsiteX55" fmla="*/ 462966 w 2047980"/>
                <a:gd name="connsiteY55" fmla="*/ 891400 h 1895615"/>
                <a:gd name="connsiteX56" fmla="*/ 467803 w 2047980"/>
                <a:gd name="connsiteY56" fmla="*/ 891400 h 1895615"/>
                <a:gd name="connsiteX57" fmla="*/ 467803 w 2047980"/>
                <a:gd name="connsiteY57" fmla="*/ 869155 h 1895615"/>
                <a:gd name="connsiteX58" fmla="*/ 454904 w 2047980"/>
                <a:gd name="connsiteY58" fmla="*/ 869155 h 1895615"/>
                <a:gd name="connsiteX59" fmla="*/ 448454 w 2047980"/>
                <a:gd name="connsiteY59" fmla="*/ 869155 h 1895615"/>
                <a:gd name="connsiteX60" fmla="*/ 448454 w 2047980"/>
                <a:gd name="connsiteY60" fmla="*/ 880277 h 1895615"/>
                <a:gd name="connsiteX61" fmla="*/ 448454 w 2047980"/>
                <a:gd name="connsiteY61" fmla="*/ 904112 h 1895615"/>
                <a:gd name="connsiteX62" fmla="*/ 451679 w 2047980"/>
                <a:gd name="connsiteY62" fmla="*/ 904112 h 1895615"/>
                <a:gd name="connsiteX63" fmla="*/ 432330 w 2047980"/>
                <a:gd name="connsiteY63" fmla="*/ 988326 h 1895615"/>
                <a:gd name="connsiteX64" fmla="*/ 429105 w 2047980"/>
                <a:gd name="connsiteY64" fmla="*/ 996271 h 1895615"/>
                <a:gd name="connsiteX65" fmla="*/ 429105 w 2047980"/>
                <a:gd name="connsiteY65" fmla="*/ 1074129 h 1895615"/>
                <a:gd name="connsiteX66" fmla="*/ 421043 w 2047980"/>
                <a:gd name="connsiteY66" fmla="*/ 1101141 h 1895615"/>
                <a:gd name="connsiteX67" fmla="*/ 421043 w 2047980"/>
                <a:gd name="connsiteY67" fmla="*/ 1104319 h 1895615"/>
                <a:gd name="connsiteX68" fmla="*/ 421043 w 2047980"/>
                <a:gd name="connsiteY68" fmla="*/ 1185355 h 1895615"/>
                <a:gd name="connsiteX69" fmla="*/ 408143 w 2047980"/>
                <a:gd name="connsiteY69" fmla="*/ 1201245 h 1895615"/>
                <a:gd name="connsiteX70" fmla="*/ 408143 w 2047980"/>
                <a:gd name="connsiteY70" fmla="*/ 1204423 h 1895615"/>
                <a:gd name="connsiteX71" fmla="*/ 393631 w 2047980"/>
                <a:gd name="connsiteY71" fmla="*/ 1204423 h 1895615"/>
                <a:gd name="connsiteX72" fmla="*/ 393631 w 2047980"/>
                <a:gd name="connsiteY72" fmla="*/ 1188533 h 1895615"/>
                <a:gd name="connsiteX73" fmla="*/ 380732 w 2047980"/>
                <a:gd name="connsiteY73" fmla="*/ 1188533 h 1895615"/>
                <a:gd name="connsiteX74" fmla="*/ 380732 w 2047980"/>
                <a:gd name="connsiteY74" fmla="*/ 1131331 h 1895615"/>
                <a:gd name="connsiteX75" fmla="*/ 380732 w 2047980"/>
                <a:gd name="connsiteY75" fmla="*/ 1128153 h 1895615"/>
                <a:gd name="connsiteX76" fmla="*/ 374282 w 2047980"/>
                <a:gd name="connsiteY76" fmla="*/ 1128153 h 1895615"/>
                <a:gd name="connsiteX77" fmla="*/ 350096 w 2047980"/>
                <a:gd name="connsiteY77" fmla="*/ 912056 h 1895615"/>
                <a:gd name="connsiteX78" fmla="*/ 361383 w 2047980"/>
                <a:gd name="connsiteY78" fmla="*/ 912056 h 1895615"/>
                <a:gd name="connsiteX79" fmla="*/ 361383 w 2047980"/>
                <a:gd name="connsiteY79" fmla="*/ 853265 h 1895615"/>
                <a:gd name="connsiteX80" fmla="*/ 333972 w 2047980"/>
                <a:gd name="connsiteY80" fmla="*/ 853265 h 1895615"/>
                <a:gd name="connsiteX81" fmla="*/ 333972 w 2047980"/>
                <a:gd name="connsiteY81" fmla="*/ 912056 h 1895615"/>
                <a:gd name="connsiteX82" fmla="*/ 342034 w 2047980"/>
                <a:gd name="connsiteY82" fmla="*/ 912056 h 1895615"/>
                <a:gd name="connsiteX83" fmla="*/ 322685 w 2047980"/>
                <a:gd name="connsiteY83" fmla="*/ 1128153 h 1895615"/>
                <a:gd name="connsiteX84" fmla="*/ 311398 w 2047980"/>
                <a:gd name="connsiteY84" fmla="*/ 1128153 h 1895615"/>
                <a:gd name="connsiteX85" fmla="*/ 311398 w 2047980"/>
                <a:gd name="connsiteY85" fmla="*/ 1188533 h 1895615"/>
                <a:gd name="connsiteX86" fmla="*/ 300111 w 2047980"/>
                <a:gd name="connsiteY86" fmla="*/ 1188533 h 1895615"/>
                <a:gd name="connsiteX87" fmla="*/ 300111 w 2047980"/>
                <a:gd name="connsiteY87" fmla="*/ 1204423 h 1895615"/>
                <a:gd name="connsiteX88" fmla="*/ 275924 w 2047980"/>
                <a:gd name="connsiteY88" fmla="*/ 1204423 h 1895615"/>
                <a:gd name="connsiteX89" fmla="*/ 267862 w 2047980"/>
                <a:gd name="connsiteY89" fmla="*/ 1185355 h 1895615"/>
                <a:gd name="connsiteX90" fmla="*/ 267862 w 2047980"/>
                <a:gd name="connsiteY90" fmla="*/ 1093196 h 1895615"/>
                <a:gd name="connsiteX91" fmla="*/ 264637 w 2047980"/>
                <a:gd name="connsiteY91" fmla="*/ 1093196 h 1895615"/>
                <a:gd name="connsiteX92" fmla="*/ 264637 w 2047980"/>
                <a:gd name="connsiteY92" fmla="*/ 1088430 h 1895615"/>
                <a:gd name="connsiteX93" fmla="*/ 259800 w 2047980"/>
                <a:gd name="connsiteY93" fmla="*/ 1085252 h 1895615"/>
                <a:gd name="connsiteX94" fmla="*/ 259800 w 2047980"/>
                <a:gd name="connsiteY94" fmla="*/ 980381 h 1895615"/>
                <a:gd name="connsiteX95" fmla="*/ 259800 w 2047980"/>
                <a:gd name="connsiteY95" fmla="*/ 977203 h 1895615"/>
                <a:gd name="connsiteX96" fmla="*/ 256575 w 2047980"/>
                <a:gd name="connsiteY96" fmla="*/ 977203 h 1895615"/>
                <a:gd name="connsiteX97" fmla="*/ 256575 w 2047980"/>
                <a:gd name="connsiteY97" fmla="*/ 969259 h 1895615"/>
                <a:gd name="connsiteX98" fmla="*/ 253350 w 2047980"/>
                <a:gd name="connsiteY98" fmla="*/ 969259 h 1895615"/>
                <a:gd name="connsiteX99" fmla="*/ 237226 w 2047980"/>
                <a:gd name="connsiteY99" fmla="*/ 904112 h 1895615"/>
                <a:gd name="connsiteX100" fmla="*/ 240451 w 2047980"/>
                <a:gd name="connsiteY100" fmla="*/ 904112 h 1895615"/>
                <a:gd name="connsiteX101" fmla="*/ 240451 w 2047980"/>
                <a:gd name="connsiteY101" fmla="*/ 885044 h 1895615"/>
                <a:gd name="connsiteX102" fmla="*/ 237226 w 2047980"/>
                <a:gd name="connsiteY102" fmla="*/ 885044 h 1895615"/>
                <a:gd name="connsiteX103" fmla="*/ 237226 w 2047980"/>
                <a:gd name="connsiteY103" fmla="*/ 869155 h 1895615"/>
                <a:gd name="connsiteX104" fmla="*/ 225939 w 2047980"/>
                <a:gd name="connsiteY104" fmla="*/ 869155 h 1895615"/>
                <a:gd name="connsiteX105" fmla="*/ 217877 w 2047980"/>
                <a:gd name="connsiteY105" fmla="*/ 869155 h 1895615"/>
                <a:gd name="connsiteX106" fmla="*/ 217877 w 2047980"/>
                <a:gd name="connsiteY106" fmla="*/ 891400 h 1895615"/>
                <a:gd name="connsiteX107" fmla="*/ 221102 w 2047980"/>
                <a:gd name="connsiteY107" fmla="*/ 891400 h 1895615"/>
                <a:gd name="connsiteX108" fmla="*/ 206590 w 2047980"/>
                <a:gd name="connsiteY108" fmla="*/ 958136 h 1895615"/>
                <a:gd name="connsiteX109" fmla="*/ 185628 w 2047980"/>
                <a:gd name="connsiteY109" fmla="*/ 761106 h 1895615"/>
                <a:gd name="connsiteX110" fmla="*/ 198528 w 2047980"/>
                <a:gd name="connsiteY110" fmla="*/ 756339 h 1895615"/>
                <a:gd name="connsiteX111" fmla="*/ 198528 w 2047980"/>
                <a:gd name="connsiteY111" fmla="*/ 742039 h 1895615"/>
                <a:gd name="connsiteX112" fmla="*/ 193691 w 2047980"/>
                <a:gd name="connsiteY112" fmla="*/ 737272 h 1895615"/>
                <a:gd name="connsiteX113" fmla="*/ 185628 w 2047980"/>
                <a:gd name="connsiteY113" fmla="*/ 737272 h 1895615"/>
                <a:gd name="connsiteX114" fmla="*/ 174342 w 2047980"/>
                <a:gd name="connsiteY114" fmla="*/ 587911 h 1895615"/>
                <a:gd name="connsiteX115" fmla="*/ 182404 w 2047980"/>
                <a:gd name="connsiteY115" fmla="*/ 587911 h 1895615"/>
                <a:gd name="connsiteX116" fmla="*/ 182404 w 2047980"/>
                <a:gd name="connsiteY116" fmla="*/ 545009 h 1895615"/>
                <a:gd name="connsiteX117" fmla="*/ 182404 w 2047980"/>
                <a:gd name="connsiteY117" fmla="*/ 483040 h 1895615"/>
                <a:gd name="connsiteX118" fmla="*/ 146930 w 2047980"/>
                <a:gd name="connsiteY118" fmla="*/ 483040 h 1895615"/>
                <a:gd name="connsiteX119" fmla="*/ 146930 w 2047980"/>
                <a:gd name="connsiteY119" fmla="*/ 545009 h 1895615"/>
                <a:gd name="connsiteX120" fmla="*/ 146930 w 2047980"/>
                <a:gd name="connsiteY120" fmla="*/ 587911 h 1895615"/>
                <a:gd name="connsiteX121" fmla="*/ 154992 w 2047980"/>
                <a:gd name="connsiteY121" fmla="*/ 587911 h 1895615"/>
                <a:gd name="connsiteX122" fmla="*/ 143705 w 2047980"/>
                <a:gd name="connsiteY122" fmla="*/ 737272 h 1895615"/>
                <a:gd name="connsiteX123" fmla="*/ 132418 w 2047980"/>
                <a:gd name="connsiteY123" fmla="*/ 737272 h 1895615"/>
                <a:gd name="connsiteX124" fmla="*/ 132418 w 2047980"/>
                <a:gd name="connsiteY124" fmla="*/ 753162 h 1895615"/>
                <a:gd name="connsiteX125" fmla="*/ 132418 w 2047980"/>
                <a:gd name="connsiteY125" fmla="*/ 756339 h 1895615"/>
                <a:gd name="connsiteX126" fmla="*/ 138868 w 2047980"/>
                <a:gd name="connsiteY126" fmla="*/ 756339 h 1895615"/>
                <a:gd name="connsiteX127" fmla="*/ 119519 w 2047980"/>
                <a:gd name="connsiteY127" fmla="*/ 958136 h 1895615"/>
                <a:gd name="connsiteX128" fmla="*/ 108232 w 2047980"/>
                <a:gd name="connsiteY128" fmla="*/ 904112 h 1895615"/>
                <a:gd name="connsiteX129" fmla="*/ 108232 w 2047980"/>
                <a:gd name="connsiteY129" fmla="*/ 880277 h 1895615"/>
                <a:gd name="connsiteX130" fmla="*/ 100170 w 2047980"/>
                <a:gd name="connsiteY130" fmla="*/ 880277 h 1895615"/>
                <a:gd name="connsiteX131" fmla="*/ 100170 w 2047980"/>
                <a:gd name="connsiteY131" fmla="*/ 872333 h 1895615"/>
                <a:gd name="connsiteX132" fmla="*/ 92108 w 2047980"/>
                <a:gd name="connsiteY132" fmla="*/ 872333 h 1895615"/>
                <a:gd name="connsiteX133" fmla="*/ 84046 w 2047980"/>
                <a:gd name="connsiteY133" fmla="*/ 872333 h 1895615"/>
                <a:gd name="connsiteX134" fmla="*/ 84046 w 2047980"/>
                <a:gd name="connsiteY134" fmla="*/ 891400 h 1895615"/>
                <a:gd name="connsiteX135" fmla="*/ 88883 w 2047980"/>
                <a:gd name="connsiteY135" fmla="*/ 891400 h 1895615"/>
                <a:gd name="connsiteX136" fmla="*/ 69534 w 2047980"/>
                <a:gd name="connsiteY136" fmla="*/ 969259 h 1895615"/>
                <a:gd name="connsiteX137" fmla="*/ 64697 w 2047980"/>
                <a:gd name="connsiteY137" fmla="*/ 969259 h 1895615"/>
                <a:gd name="connsiteX138" fmla="*/ 61472 w 2047980"/>
                <a:gd name="connsiteY138" fmla="*/ 969259 h 1895615"/>
                <a:gd name="connsiteX139" fmla="*/ 61472 w 2047980"/>
                <a:gd name="connsiteY139" fmla="*/ 1085252 h 1895615"/>
                <a:gd name="connsiteX140" fmla="*/ 53410 w 2047980"/>
                <a:gd name="connsiteY140" fmla="*/ 1088430 h 1895615"/>
                <a:gd name="connsiteX141" fmla="*/ 53410 w 2047980"/>
                <a:gd name="connsiteY141" fmla="*/ 1112264 h 1895615"/>
                <a:gd name="connsiteX142" fmla="*/ 53410 w 2047980"/>
                <a:gd name="connsiteY142" fmla="*/ 1185355 h 1895615"/>
                <a:gd name="connsiteX143" fmla="*/ 42123 w 2047980"/>
                <a:gd name="connsiteY143" fmla="*/ 1201245 h 1895615"/>
                <a:gd name="connsiteX144" fmla="*/ 42123 w 2047980"/>
                <a:gd name="connsiteY144" fmla="*/ 1204423 h 1895615"/>
                <a:gd name="connsiteX145" fmla="*/ 17936 w 2047980"/>
                <a:gd name="connsiteY145" fmla="*/ 1204423 h 1895615"/>
                <a:gd name="connsiteX146" fmla="*/ 14711 w 2047980"/>
                <a:gd name="connsiteY146" fmla="*/ 1185355 h 1895615"/>
                <a:gd name="connsiteX147" fmla="*/ 14711 w 2047980"/>
                <a:gd name="connsiteY147" fmla="*/ 1174233 h 1895615"/>
                <a:gd name="connsiteX148" fmla="*/ 6649 w 2047980"/>
                <a:gd name="connsiteY148" fmla="*/ 1174233 h 1895615"/>
                <a:gd name="connsiteX149" fmla="*/ 6649 w 2047980"/>
                <a:gd name="connsiteY149" fmla="*/ 1185355 h 1895615"/>
                <a:gd name="connsiteX150" fmla="*/ 0 w 2047980"/>
                <a:gd name="connsiteY150" fmla="*/ 1303297 h 1895615"/>
                <a:gd name="connsiteX151" fmla="*/ 0 w 2047980"/>
                <a:gd name="connsiteY151" fmla="*/ 1895615 h 1895615"/>
                <a:gd name="connsiteX152" fmla="*/ 2047980 w 2047980"/>
                <a:gd name="connsiteY152" fmla="*/ 1895615 h 1895615"/>
                <a:gd name="connsiteX153" fmla="*/ 2047980 w 2047980"/>
                <a:gd name="connsiteY153" fmla="*/ 1328361 h 1895615"/>
                <a:gd name="connsiteX154" fmla="*/ 2041530 w 2047980"/>
                <a:gd name="connsiteY154" fmla="*/ 1328361 h 1895615"/>
                <a:gd name="connsiteX155" fmla="*/ 2041530 w 2047980"/>
                <a:gd name="connsiteY155" fmla="*/ 1301349 h 1895615"/>
                <a:gd name="connsiteX156" fmla="*/ 2036693 w 2047980"/>
                <a:gd name="connsiteY156" fmla="*/ 1301349 h 1895615"/>
                <a:gd name="connsiteX157" fmla="*/ 2033468 w 2047980"/>
                <a:gd name="connsiteY157" fmla="*/ 1301349 h 1895615"/>
                <a:gd name="connsiteX158" fmla="*/ 2033468 w 2047980"/>
                <a:gd name="connsiteY158" fmla="*/ 1328361 h 1895615"/>
                <a:gd name="connsiteX159" fmla="*/ 2014119 w 2047980"/>
                <a:gd name="connsiteY159" fmla="*/ 1328361 h 1895615"/>
                <a:gd name="connsiteX160" fmla="*/ 2014119 w 2047980"/>
                <a:gd name="connsiteY160" fmla="*/ 1309293 h 1895615"/>
                <a:gd name="connsiteX161" fmla="*/ 2006057 w 2047980"/>
                <a:gd name="connsiteY161" fmla="*/ 1304527 h 1895615"/>
                <a:gd name="connsiteX162" fmla="*/ 1994770 w 2047980"/>
                <a:gd name="connsiteY162" fmla="*/ 1304527 h 1895615"/>
                <a:gd name="connsiteX163" fmla="*/ 1994770 w 2047980"/>
                <a:gd name="connsiteY163" fmla="*/ 1282281 h 1895615"/>
                <a:gd name="connsiteX164" fmla="*/ 1989933 w 2047980"/>
                <a:gd name="connsiteY164" fmla="*/ 1282281 h 1895615"/>
                <a:gd name="connsiteX165" fmla="*/ 1986708 w 2047980"/>
                <a:gd name="connsiteY165" fmla="*/ 1282281 h 1895615"/>
                <a:gd name="connsiteX166" fmla="*/ 1986708 w 2047980"/>
                <a:gd name="connsiteY166" fmla="*/ 1304527 h 1895615"/>
                <a:gd name="connsiteX167" fmla="*/ 1954459 w 2047980"/>
                <a:gd name="connsiteY167" fmla="*/ 1304527 h 1895615"/>
                <a:gd name="connsiteX168" fmla="*/ 1959297 w 2047980"/>
                <a:gd name="connsiteY168" fmla="*/ 1115442 h 1895615"/>
                <a:gd name="connsiteX169" fmla="*/ 1931886 w 2047980"/>
                <a:gd name="connsiteY169" fmla="*/ 1112264 h 1895615"/>
                <a:gd name="connsiteX170" fmla="*/ 1893187 w 2047980"/>
                <a:gd name="connsiteY170" fmla="*/ 1112264 h 1895615"/>
                <a:gd name="connsiteX171" fmla="*/ 1880288 w 2047980"/>
                <a:gd name="connsiteY171" fmla="*/ 1104319 h 1895615"/>
                <a:gd name="connsiteX172" fmla="*/ 1877063 w 2047980"/>
                <a:gd name="connsiteY172" fmla="*/ 1104319 h 1895615"/>
                <a:gd name="connsiteX173" fmla="*/ 1869001 w 2047980"/>
                <a:gd name="connsiteY173" fmla="*/ 1101141 h 1895615"/>
                <a:gd name="connsiteX174" fmla="*/ 1869001 w 2047980"/>
                <a:gd name="connsiteY174" fmla="*/ 1093196 h 1895615"/>
                <a:gd name="connsiteX175" fmla="*/ 1849652 w 2047980"/>
                <a:gd name="connsiteY175" fmla="*/ 1088430 h 1895615"/>
                <a:gd name="connsiteX176" fmla="*/ 1841590 w 2047980"/>
                <a:gd name="connsiteY176" fmla="*/ 1088430 h 1895615"/>
                <a:gd name="connsiteX177" fmla="*/ 1825465 w 2047980"/>
                <a:gd name="connsiteY177" fmla="*/ 1061417 h 1895615"/>
                <a:gd name="connsiteX178" fmla="*/ 1802891 w 2047980"/>
                <a:gd name="connsiteY178" fmla="*/ 1034405 h 1895615"/>
                <a:gd name="connsiteX179" fmla="*/ 1778705 w 2047980"/>
                <a:gd name="connsiteY179" fmla="*/ 1015338 h 1895615"/>
                <a:gd name="connsiteX180" fmla="*/ 1748069 w 2047980"/>
                <a:gd name="connsiteY180" fmla="*/ 999449 h 1895615"/>
                <a:gd name="connsiteX181" fmla="*/ 1717433 w 2047980"/>
                <a:gd name="connsiteY181" fmla="*/ 993093 h 1895615"/>
                <a:gd name="connsiteX182" fmla="*/ 1717433 w 2047980"/>
                <a:gd name="connsiteY182" fmla="*/ 950191 h 1895615"/>
                <a:gd name="connsiteX183" fmla="*/ 1720658 w 2047980"/>
                <a:gd name="connsiteY183" fmla="*/ 950191 h 1895615"/>
                <a:gd name="connsiteX184" fmla="*/ 1720658 w 2047980"/>
                <a:gd name="connsiteY184" fmla="*/ 945424 h 1895615"/>
                <a:gd name="connsiteX185" fmla="*/ 1720658 w 2047980"/>
                <a:gd name="connsiteY185" fmla="*/ 942246 h 1895615"/>
                <a:gd name="connsiteX186" fmla="*/ 1717433 w 2047980"/>
                <a:gd name="connsiteY186" fmla="*/ 942246 h 1895615"/>
                <a:gd name="connsiteX187" fmla="*/ 1712596 w 2047980"/>
                <a:gd name="connsiteY187" fmla="*/ 934302 h 1895615"/>
                <a:gd name="connsiteX188" fmla="*/ 1709371 w 2047980"/>
                <a:gd name="connsiteY188" fmla="*/ 931124 h 1895615"/>
                <a:gd name="connsiteX189" fmla="*/ 1701309 w 2047980"/>
                <a:gd name="connsiteY189" fmla="*/ 926357 h 1895615"/>
                <a:gd name="connsiteX190" fmla="*/ 1698084 w 2047980"/>
                <a:gd name="connsiteY190" fmla="*/ 923179 h 1895615"/>
                <a:gd name="connsiteX191" fmla="*/ 1690022 w 2047980"/>
                <a:gd name="connsiteY191" fmla="*/ 923179 h 1895615"/>
                <a:gd name="connsiteX192" fmla="*/ 1690022 w 2047980"/>
                <a:gd name="connsiteY192" fmla="*/ 899345 h 1895615"/>
                <a:gd name="connsiteX193" fmla="*/ 1685184 w 2047980"/>
                <a:gd name="connsiteY193" fmla="*/ 899345 h 1895615"/>
                <a:gd name="connsiteX194" fmla="*/ 1677122 w 2047980"/>
                <a:gd name="connsiteY194" fmla="*/ 899345 h 1895615"/>
                <a:gd name="connsiteX195" fmla="*/ 1677122 w 2047980"/>
                <a:gd name="connsiteY195" fmla="*/ 923179 h 1895615"/>
                <a:gd name="connsiteX196" fmla="*/ 1673897 w 2047980"/>
                <a:gd name="connsiteY196" fmla="*/ 923179 h 1895615"/>
                <a:gd name="connsiteX197" fmla="*/ 1665835 w 2047980"/>
                <a:gd name="connsiteY197" fmla="*/ 926357 h 1895615"/>
                <a:gd name="connsiteX198" fmla="*/ 1662610 w 2047980"/>
                <a:gd name="connsiteY198" fmla="*/ 931124 h 1895615"/>
                <a:gd name="connsiteX199" fmla="*/ 1657773 w 2047980"/>
                <a:gd name="connsiteY199" fmla="*/ 934302 h 1895615"/>
                <a:gd name="connsiteX200" fmla="*/ 1654548 w 2047980"/>
                <a:gd name="connsiteY200" fmla="*/ 942246 h 1895615"/>
                <a:gd name="connsiteX201" fmla="*/ 1649711 w 2047980"/>
                <a:gd name="connsiteY201" fmla="*/ 942246 h 1895615"/>
                <a:gd name="connsiteX202" fmla="*/ 1649711 w 2047980"/>
                <a:gd name="connsiteY202" fmla="*/ 945424 h 1895615"/>
                <a:gd name="connsiteX203" fmla="*/ 1649711 w 2047980"/>
                <a:gd name="connsiteY203" fmla="*/ 950191 h 1895615"/>
                <a:gd name="connsiteX204" fmla="*/ 1654548 w 2047980"/>
                <a:gd name="connsiteY204" fmla="*/ 950191 h 1895615"/>
                <a:gd name="connsiteX205" fmla="*/ 1654548 w 2047980"/>
                <a:gd name="connsiteY205" fmla="*/ 993093 h 1895615"/>
                <a:gd name="connsiteX206" fmla="*/ 1622300 w 2047980"/>
                <a:gd name="connsiteY206" fmla="*/ 999449 h 1895615"/>
                <a:gd name="connsiteX207" fmla="*/ 1591664 w 2047980"/>
                <a:gd name="connsiteY207" fmla="*/ 1015338 h 1895615"/>
                <a:gd name="connsiteX208" fmla="*/ 1564252 w 2047980"/>
                <a:gd name="connsiteY208" fmla="*/ 1034405 h 1895615"/>
                <a:gd name="connsiteX209" fmla="*/ 1541679 w 2047980"/>
                <a:gd name="connsiteY209" fmla="*/ 1061417 h 1895615"/>
                <a:gd name="connsiteX210" fmla="*/ 1528779 w 2047980"/>
                <a:gd name="connsiteY210" fmla="*/ 1088430 h 1895615"/>
                <a:gd name="connsiteX211" fmla="*/ 1517492 w 2047980"/>
                <a:gd name="connsiteY211" fmla="*/ 1088430 h 1895615"/>
                <a:gd name="connsiteX212" fmla="*/ 1498143 w 2047980"/>
                <a:gd name="connsiteY212" fmla="*/ 1093196 h 1895615"/>
                <a:gd name="connsiteX213" fmla="*/ 1498143 w 2047980"/>
                <a:gd name="connsiteY213" fmla="*/ 1101141 h 1895615"/>
                <a:gd name="connsiteX214" fmla="*/ 1494918 w 2047980"/>
                <a:gd name="connsiteY214" fmla="*/ 1104319 h 1895615"/>
                <a:gd name="connsiteX215" fmla="*/ 1478794 w 2047980"/>
                <a:gd name="connsiteY215" fmla="*/ 1104319 h 1895615"/>
                <a:gd name="connsiteX216" fmla="*/ 1478794 w 2047980"/>
                <a:gd name="connsiteY216" fmla="*/ 1107497 h 1895615"/>
                <a:gd name="connsiteX217" fmla="*/ 1473957 w 2047980"/>
                <a:gd name="connsiteY217" fmla="*/ 1112264 h 1895615"/>
                <a:gd name="connsiteX218" fmla="*/ 1432034 w 2047980"/>
                <a:gd name="connsiteY218" fmla="*/ 1112264 h 1895615"/>
                <a:gd name="connsiteX219" fmla="*/ 1407847 w 2047980"/>
                <a:gd name="connsiteY219" fmla="*/ 1115442 h 1895615"/>
                <a:gd name="connsiteX220" fmla="*/ 1412684 w 2047980"/>
                <a:gd name="connsiteY220" fmla="*/ 1309293 h 1895615"/>
                <a:gd name="connsiteX221" fmla="*/ 1385273 w 2047980"/>
                <a:gd name="connsiteY221" fmla="*/ 1309293 h 1895615"/>
                <a:gd name="connsiteX222" fmla="*/ 1385273 w 2047980"/>
                <a:gd name="connsiteY222" fmla="*/ 1282281 h 1895615"/>
                <a:gd name="connsiteX223" fmla="*/ 1380436 w 2047980"/>
                <a:gd name="connsiteY223" fmla="*/ 1282281 h 1895615"/>
                <a:gd name="connsiteX224" fmla="*/ 1377211 w 2047980"/>
                <a:gd name="connsiteY224" fmla="*/ 1282281 h 1895615"/>
                <a:gd name="connsiteX225" fmla="*/ 1377211 w 2047980"/>
                <a:gd name="connsiteY225" fmla="*/ 1309293 h 1895615"/>
                <a:gd name="connsiteX226" fmla="*/ 1365924 w 2047980"/>
                <a:gd name="connsiteY226" fmla="*/ 1309293 h 1895615"/>
                <a:gd name="connsiteX227" fmla="*/ 1357862 w 2047980"/>
                <a:gd name="connsiteY227" fmla="*/ 1312471 h 1895615"/>
                <a:gd name="connsiteX228" fmla="*/ 1357862 w 2047980"/>
                <a:gd name="connsiteY228" fmla="*/ 1331539 h 1895615"/>
                <a:gd name="connsiteX229" fmla="*/ 1333676 w 2047980"/>
                <a:gd name="connsiteY229" fmla="*/ 1331539 h 1895615"/>
                <a:gd name="connsiteX230" fmla="*/ 1330451 w 2047980"/>
                <a:gd name="connsiteY230" fmla="*/ 1301349 h 1895615"/>
                <a:gd name="connsiteX231" fmla="*/ 1325613 w 2047980"/>
                <a:gd name="connsiteY231" fmla="*/ 1301349 h 1895615"/>
                <a:gd name="connsiteX232" fmla="*/ 1322389 w 2047980"/>
                <a:gd name="connsiteY232" fmla="*/ 1301349 h 1895615"/>
                <a:gd name="connsiteX233" fmla="*/ 1322389 w 2047980"/>
                <a:gd name="connsiteY233" fmla="*/ 1331539 h 1895615"/>
                <a:gd name="connsiteX234" fmla="*/ 1306264 w 2047980"/>
                <a:gd name="connsiteY234" fmla="*/ 1331539 h 1895615"/>
                <a:gd name="connsiteX235" fmla="*/ 1299815 w 2047980"/>
                <a:gd name="connsiteY235" fmla="*/ 1336305 h 1895615"/>
                <a:gd name="connsiteX236" fmla="*/ 1291753 w 2047980"/>
                <a:gd name="connsiteY236" fmla="*/ 1336305 h 1895615"/>
                <a:gd name="connsiteX237" fmla="*/ 1294977 w 2047980"/>
                <a:gd name="connsiteY237" fmla="*/ 143006 h 1895615"/>
                <a:gd name="connsiteX238" fmla="*/ 1248217 w 2047980"/>
                <a:gd name="connsiteY238" fmla="*/ 50847 h 1895615"/>
                <a:gd name="connsiteX239" fmla="*/ 1198232 w 2047980"/>
                <a:gd name="connsiteY239" fmla="*/ 50847 h 189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2047980" h="1895615">
                  <a:moveTo>
                    <a:pt x="0" y="485126"/>
                  </a:moveTo>
                  <a:lnTo>
                    <a:pt x="0" y="907963"/>
                  </a:lnTo>
                  <a:lnTo>
                    <a:pt x="3424" y="579966"/>
                  </a:lnTo>
                  <a:lnTo>
                    <a:pt x="6649" y="486218"/>
                  </a:lnTo>
                  <a:close/>
                  <a:moveTo>
                    <a:pt x="1170821" y="0"/>
                  </a:moveTo>
                  <a:lnTo>
                    <a:pt x="806412" y="0"/>
                  </a:lnTo>
                  <a:lnTo>
                    <a:pt x="806412" y="50847"/>
                  </a:lnTo>
                  <a:lnTo>
                    <a:pt x="709667" y="50847"/>
                  </a:lnTo>
                  <a:lnTo>
                    <a:pt x="704830" y="1358551"/>
                  </a:lnTo>
                  <a:lnTo>
                    <a:pt x="693543" y="1347428"/>
                  </a:lnTo>
                  <a:lnTo>
                    <a:pt x="693543" y="1328361"/>
                  </a:lnTo>
                  <a:lnTo>
                    <a:pt x="690318" y="1185355"/>
                  </a:lnTo>
                  <a:lnTo>
                    <a:pt x="690318" y="1174233"/>
                  </a:lnTo>
                  <a:lnTo>
                    <a:pt x="682256" y="1174233"/>
                  </a:lnTo>
                  <a:lnTo>
                    <a:pt x="679031" y="1174233"/>
                  </a:lnTo>
                  <a:lnTo>
                    <a:pt x="679031" y="1185355"/>
                  </a:lnTo>
                  <a:lnTo>
                    <a:pt x="679031" y="1204423"/>
                  </a:lnTo>
                  <a:lnTo>
                    <a:pt x="638720" y="1204423"/>
                  </a:lnTo>
                  <a:lnTo>
                    <a:pt x="638720" y="1201245"/>
                  </a:lnTo>
                  <a:lnTo>
                    <a:pt x="630658" y="1185355"/>
                  </a:lnTo>
                  <a:lnTo>
                    <a:pt x="630658" y="1101141"/>
                  </a:lnTo>
                  <a:lnTo>
                    <a:pt x="619371" y="1074129"/>
                  </a:lnTo>
                  <a:lnTo>
                    <a:pt x="619371" y="988326"/>
                  </a:lnTo>
                  <a:lnTo>
                    <a:pt x="596797" y="891400"/>
                  </a:lnTo>
                  <a:lnTo>
                    <a:pt x="600022" y="891400"/>
                  </a:lnTo>
                  <a:lnTo>
                    <a:pt x="600022" y="869155"/>
                  </a:lnTo>
                  <a:lnTo>
                    <a:pt x="591960" y="869155"/>
                  </a:lnTo>
                  <a:lnTo>
                    <a:pt x="580673" y="869155"/>
                  </a:lnTo>
                  <a:lnTo>
                    <a:pt x="580673" y="880277"/>
                  </a:lnTo>
                  <a:lnTo>
                    <a:pt x="577448" y="880277"/>
                  </a:lnTo>
                  <a:lnTo>
                    <a:pt x="577448" y="904112"/>
                  </a:lnTo>
                  <a:lnTo>
                    <a:pt x="580673" y="904112"/>
                  </a:lnTo>
                  <a:lnTo>
                    <a:pt x="564549" y="969259"/>
                  </a:lnTo>
                  <a:lnTo>
                    <a:pt x="545199" y="764284"/>
                  </a:lnTo>
                  <a:lnTo>
                    <a:pt x="553262" y="764284"/>
                  </a:lnTo>
                  <a:lnTo>
                    <a:pt x="553262" y="761106"/>
                  </a:lnTo>
                  <a:lnTo>
                    <a:pt x="553262" y="745217"/>
                  </a:lnTo>
                  <a:lnTo>
                    <a:pt x="541975" y="745217"/>
                  </a:lnTo>
                  <a:lnTo>
                    <a:pt x="530688" y="591089"/>
                  </a:lnTo>
                  <a:lnTo>
                    <a:pt x="537137" y="591089"/>
                  </a:lnTo>
                  <a:lnTo>
                    <a:pt x="537137" y="552954"/>
                  </a:lnTo>
                  <a:lnTo>
                    <a:pt x="537137" y="490985"/>
                  </a:lnTo>
                  <a:lnTo>
                    <a:pt x="503276" y="490985"/>
                  </a:lnTo>
                  <a:lnTo>
                    <a:pt x="503276" y="552954"/>
                  </a:lnTo>
                  <a:lnTo>
                    <a:pt x="503276" y="591089"/>
                  </a:lnTo>
                  <a:lnTo>
                    <a:pt x="509726" y="591089"/>
                  </a:lnTo>
                  <a:lnTo>
                    <a:pt x="509726" y="594267"/>
                  </a:lnTo>
                  <a:lnTo>
                    <a:pt x="498439" y="745217"/>
                  </a:lnTo>
                  <a:lnTo>
                    <a:pt x="490377" y="745217"/>
                  </a:lnTo>
                  <a:lnTo>
                    <a:pt x="490377" y="749984"/>
                  </a:lnTo>
                  <a:lnTo>
                    <a:pt x="490377" y="761106"/>
                  </a:lnTo>
                  <a:lnTo>
                    <a:pt x="490377" y="764284"/>
                  </a:lnTo>
                  <a:lnTo>
                    <a:pt x="498439" y="764284"/>
                  </a:lnTo>
                  <a:lnTo>
                    <a:pt x="479090" y="969259"/>
                  </a:lnTo>
                  <a:lnTo>
                    <a:pt x="462966" y="899345"/>
                  </a:lnTo>
                  <a:lnTo>
                    <a:pt x="462966" y="891400"/>
                  </a:lnTo>
                  <a:lnTo>
                    <a:pt x="467803" y="891400"/>
                  </a:lnTo>
                  <a:lnTo>
                    <a:pt x="467803" y="869155"/>
                  </a:lnTo>
                  <a:lnTo>
                    <a:pt x="454904" y="869155"/>
                  </a:lnTo>
                  <a:lnTo>
                    <a:pt x="448454" y="869155"/>
                  </a:lnTo>
                  <a:lnTo>
                    <a:pt x="448454" y="880277"/>
                  </a:lnTo>
                  <a:lnTo>
                    <a:pt x="448454" y="904112"/>
                  </a:lnTo>
                  <a:lnTo>
                    <a:pt x="451679" y="904112"/>
                  </a:lnTo>
                  <a:lnTo>
                    <a:pt x="432330" y="988326"/>
                  </a:lnTo>
                  <a:lnTo>
                    <a:pt x="429105" y="996271"/>
                  </a:lnTo>
                  <a:lnTo>
                    <a:pt x="429105" y="1074129"/>
                  </a:lnTo>
                  <a:lnTo>
                    <a:pt x="421043" y="1101141"/>
                  </a:lnTo>
                  <a:lnTo>
                    <a:pt x="421043" y="1104319"/>
                  </a:lnTo>
                  <a:lnTo>
                    <a:pt x="421043" y="1185355"/>
                  </a:lnTo>
                  <a:lnTo>
                    <a:pt x="408143" y="1201245"/>
                  </a:lnTo>
                  <a:lnTo>
                    <a:pt x="408143" y="1204423"/>
                  </a:lnTo>
                  <a:lnTo>
                    <a:pt x="393631" y="1204423"/>
                  </a:lnTo>
                  <a:lnTo>
                    <a:pt x="393631" y="1188533"/>
                  </a:lnTo>
                  <a:lnTo>
                    <a:pt x="380732" y="1188533"/>
                  </a:lnTo>
                  <a:lnTo>
                    <a:pt x="380732" y="1131331"/>
                  </a:lnTo>
                  <a:lnTo>
                    <a:pt x="380732" y="1128153"/>
                  </a:lnTo>
                  <a:lnTo>
                    <a:pt x="374282" y="1128153"/>
                  </a:lnTo>
                  <a:lnTo>
                    <a:pt x="350096" y="912056"/>
                  </a:lnTo>
                  <a:lnTo>
                    <a:pt x="361383" y="912056"/>
                  </a:lnTo>
                  <a:lnTo>
                    <a:pt x="361383" y="853265"/>
                  </a:lnTo>
                  <a:lnTo>
                    <a:pt x="333972" y="853265"/>
                  </a:lnTo>
                  <a:lnTo>
                    <a:pt x="333972" y="912056"/>
                  </a:lnTo>
                  <a:lnTo>
                    <a:pt x="342034" y="912056"/>
                  </a:lnTo>
                  <a:lnTo>
                    <a:pt x="322685" y="1128153"/>
                  </a:lnTo>
                  <a:lnTo>
                    <a:pt x="311398" y="1128153"/>
                  </a:lnTo>
                  <a:lnTo>
                    <a:pt x="311398" y="1188533"/>
                  </a:lnTo>
                  <a:lnTo>
                    <a:pt x="300111" y="1188533"/>
                  </a:lnTo>
                  <a:lnTo>
                    <a:pt x="300111" y="1204423"/>
                  </a:lnTo>
                  <a:lnTo>
                    <a:pt x="275924" y="1204423"/>
                  </a:lnTo>
                  <a:lnTo>
                    <a:pt x="267862" y="1185355"/>
                  </a:lnTo>
                  <a:lnTo>
                    <a:pt x="267862" y="1093196"/>
                  </a:lnTo>
                  <a:lnTo>
                    <a:pt x="264637" y="1093196"/>
                  </a:lnTo>
                  <a:lnTo>
                    <a:pt x="264637" y="1088430"/>
                  </a:lnTo>
                  <a:lnTo>
                    <a:pt x="259800" y="1085252"/>
                  </a:lnTo>
                  <a:lnTo>
                    <a:pt x="259800" y="980381"/>
                  </a:lnTo>
                  <a:lnTo>
                    <a:pt x="259800" y="977203"/>
                  </a:lnTo>
                  <a:lnTo>
                    <a:pt x="256575" y="977203"/>
                  </a:lnTo>
                  <a:lnTo>
                    <a:pt x="256575" y="969259"/>
                  </a:lnTo>
                  <a:lnTo>
                    <a:pt x="253350" y="969259"/>
                  </a:lnTo>
                  <a:lnTo>
                    <a:pt x="237226" y="904112"/>
                  </a:lnTo>
                  <a:lnTo>
                    <a:pt x="240451" y="904112"/>
                  </a:lnTo>
                  <a:lnTo>
                    <a:pt x="240451" y="885044"/>
                  </a:lnTo>
                  <a:lnTo>
                    <a:pt x="237226" y="885044"/>
                  </a:lnTo>
                  <a:lnTo>
                    <a:pt x="237226" y="869155"/>
                  </a:lnTo>
                  <a:lnTo>
                    <a:pt x="225939" y="869155"/>
                  </a:lnTo>
                  <a:lnTo>
                    <a:pt x="217877" y="869155"/>
                  </a:lnTo>
                  <a:lnTo>
                    <a:pt x="217877" y="891400"/>
                  </a:lnTo>
                  <a:lnTo>
                    <a:pt x="221102" y="891400"/>
                  </a:lnTo>
                  <a:lnTo>
                    <a:pt x="206590" y="958136"/>
                  </a:lnTo>
                  <a:lnTo>
                    <a:pt x="185628" y="761106"/>
                  </a:lnTo>
                  <a:lnTo>
                    <a:pt x="198528" y="756339"/>
                  </a:lnTo>
                  <a:lnTo>
                    <a:pt x="198528" y="742039"/>
                  </a:lnTo>
                  <a:lnTo>
                    <a:pt x="193691" y="737272"/>
                  </a:lnTo>
                  <a:lnTo>
                    <a:pt x="185628" y="737272"/>
                  </a:lnTo>
                  <a:lnTo>
                    <a:pt x="174342" y="587911"/>
                  </a:lnTo>
                  <a:lnTo>
                    <a:pt x="182404" y="587911"/>
                  </a:lnTo>
                  <a:lnTo>
                    <a:pt x="182404" y="545009"/>
                  </a:lnTo>
                  <a:lnTo>
                    <a:pt x="182404" y="483040"/>
                  </a:lnTo>
                  <a:lnTo>
                    <a:pt x="146930" y="483040"/>
                  </a:lnTo>
                  <a:lnTo>
                    <a:pt x="146930" y="545009"/>
                  </a:lnTo>
                  <a:lnTo>
                    <a:pt x="146930" y="587911"/>
                  </a:lnTo>
                  <a:lnTo>
                    <a:pt x="154992" y="587911"/>
                  </a:lnTo>
                  <a:lnTo>
                    <a:pt x="143705" y="737272"/>
                  </a:lnTo>
                  <a:lnTo>
                    <a:pt x="132418" y="737272"/>
                  </a:lnTo>
                  <a:lnTo>
                    <a:pt x="132418" y="753162"/>
                  </a:lnTo>
                  <a:lnTo>
                    <a:pt x="132418" y="756339"/>
                  </a:lnTo>
                  <a:lnTo>
                    <a:pt x="138868" y="756339"/>
                  </a:lnTo>
                  <a:lnTo>
                    <a:pt x="119519" y="958136"/>
                  </a:lnTo>
                  <a:lnTo>
                    <a:pt x="108232" y="904112"/>
                  </a:lnTo>
                  <a:lnTo>
                    <a:pt x="108232" y="880277"/>
                  </a:lnTo>
                  <a:lnTo>
                    <a:pt x="100170" y="880277"/>
                  </a:lnTo>
                  <a:lnTo>
                    <a:pt x="100170" y="872333"/>
                  </a:lnTo>
                  <a:lnTo>
                    <a:pt x="92108" y="872333"/>
                  </a:lnTo>
                  <a:lnTo>
                    <a:pt x="84046" y="872333"/>
                  </a:lnTo>
                  <a:lnTo>
                    <a:pt x="84046" y="891400"/>
                  </a:lnTo>
                  <a:lnTo>
                    <a:pt x="88883" y="891400"/>
                  </a:lnTo>
                  <a:lnTo>
                    <a:pt x="69534" y="969259"/>
                  </a:lnTo>
                  <a:lnTo>
                    <a:pt x="64697" y="969259"/>
                  </a:lnTo>
                  <a:lnTo>
                    <a:pt x="61472" y="969259"/>
                  </a:lnTo>
                  <a:lnTo>
                    <a:pt x="61472" y="1085252"/>
                  </a:lnTo>
                  <a:lnTo>
                    <a:pt x="53410" y="1088430"/>
                  </a:lnTo>
                  <a:lnTo>
                    <a:pt x="53410" y="1112264"/>
                  </a:lnTo>
                  <a:lnTo>
                    <a:pt x="53410" y="1185355"/>
                  </a:lnTo>
                  <a:lnTo>
                    <a:pt x="42123" y="1201245"/>
                  </a:lnTo>
                  <a:lnTo>
                    <a:pt x="42123" y="1204423"/>
                  </a:lnTo>
                  <a:lnTo>
                    <a:pt x="17936" y="1204423"/>
                  </a:lnTo>
                  <a:lnTo>
                    <a:pt x="14711" y="1185355"/>
                  </a:lnTo>
                  <a:lnTo>
                    <a:pt x="14711" y="1174233"/>
                  </a:lnTo>
                  <a:lnTo>
                    <a:pt x="6649" y="1174233"/>
                  </a:lnTo>
                  <a:lnTo>
                    <a:pt x="6649" y="1185355"/>
                  </a:lnTo>
                  <a:lnTo>
                    <a:pt x="0" y="1303297"/>
                  </a:lnTo>
                  <a:lnTo>
                    <a:pt x="0" y="1895615"/>
                  </a:lnTo>
                  <a:lnTo>
                    <a:pt x="2047980" y="1895615"/>
                  </a:lnTo>
                  <a:lnTo>
                    <a:pt x="2047980" y="1328361"/>
                  </a:lnTo>
                  <a:lnTo>
                    <a:pt x="2041530" y="1328361"/>
                  </a:lnTo>
                  <a:lnTo>
                    <a:pt x="2041530" y="1301349"/>
                  </a:lnTo>
                  <a:lnTo>
                    <a:pt x="2036693" y="1301349"/>
                  </a:lnTo>
                  <a:lnTo>
                    <a:pt x="2033468" y="1301349"/>
                  </a:lnTo>
                  <a:lnTo>
                    <a:pt x="2033468" y="1328361"/>
                  </a:lnTo>
                  <a:lnTo>
                    <a:pt x="2014119" y="1328361"/>
                  </a:lnTo>
                  <a:lnTo>
                    <a:pt x="2014119" y="1309293"/>
                  </a:lnTo>
                  <a:lnTo>
                    <a:pt x="2006057" y="1304527"/>
                  </a:lnTo>
                  <a:lnTo>
                    <a:pt x="1994770" y="1304527"/>
                  </a:lnTo>
                  <a:lnTo>
                    <a:pt x="1994770" y="1282281"/>
                  </a:lnTo>
                  <a:lnTo>
                    <a:pt x="1989933" y="1282281"/>
                  </a:lnTo>
                  <a:lnTo>
                    <a:pt x="1986708" y="1282281"/>
                  </a:lnTo>
                  <a:lnTo>
                    <a:pt x="1986708" y="1304527"/>
                  </a:lnTo>
                  <a:lnTo>
                    <a:pt x="1954459" y="1304527"/>
                  </a:lnTo>
                  <a:lnTo>
                    <a:pt x="1959297" y="1115442"/>
                  </a:lnTo>
                  <a:lnTo>
                    <a:pt x="1931886" y="1112264"/>
                  </a:lnTo>
                  <a:lnTo>
                    <a:pt x="1893187" y="1112264"/>
                  </a:lnTo>
                  <a:lnTo>
                    <a:pt x="1880288" y="1104319"/>
                  </a:lnTo>
                  <a:lnTo>
                    <a:pt x="1877063" y="1104319"/>
                  </a:lnTo>
                  <a:lnTo>
                    <a:pt x="1869001" y="1101141"/>
                  </a:lnTo>
                  <a:lnTo>
                    <a:pt x="1869001" y="1093196"/>
                  </a:lnTo>
                  <a:lnTo>
                    <a:pt x="1849652" y="1088430"/>
                  </a:lnTo>
                  <a:lnTo>
                    <a:pt x="1841590" y="1088430"/>
                  </a:lnTo>
                  <a:lnTo>
                    <a:pt x="1825465" y="1061417"/>
                  </a:lnTo>
                  <a:lnTo>
                    <a:pt x="1802891" y="1034405"/>
                  </a:lnTo>
                  <a:lnTo>
                    <a:pt x="1778705" y="1015338"/>
                  </a:lnTo>
                  <a:lnTo>
                    <a:pt x="1748069" y="999449"/>
                  </a:lnTo>
                  <a:lnTo>
                    <a:pt x="1717433" y="993093"/>
                  </a:lnTo>
                  <a:lnTo>
                    <a:pt x="1717433" y="950191"/>
                  </a:lnTo>
                  <a:lnTo>
                    <a:pt x="1720658" y="950191"/>
                  </a:lnTo>
                  <a:lnTo>
                    <a:pt x="1720658" y="945424"/>
                  </a:lnTo>
                  <a:lnTo>
                    <a:pt x="1720658" y="942246"/>
                  </a:lnTo>
                  <a:lnTo>
                    <a:pt x="1717433" y="942246"/>
                  </a:lnTo>
                  <a:lnTo>
                    <a:pt x="1712596" y="934302"/>
                  </a:lnTo>
                  <a:lnTo>
                    <a:pt x="1709371" y="931124"/>
                  </a:lnTo>
                  <a:lnTo>
                    <a:pt x="1701309" y="926357"/>
                  </a:lnTo>
                  <a:lnTo>
                    <a:pt x="1698084" y="923179"/>
                  </a:lnTo>
                  <a:lnTo>
                    <a:pt x="1690022" y="923179"/>
                  </a:lnTo>
                  <a:lnTo>
                    <a:pt x="1690022" y="899345"/>
                  </a:lnTo>
                  <a:lnTo>
                    <a:pt x="1685184" y="899345"/>
                  </a:lnTo>
                  <a:lnTo>
                    <a:pt x="1677122" y="899345"/>
                  </a:lnTo>
                  <a:lnTo>
                    <a:pt x="1677122" y="923179"/>
                  </a:lnTo>
                  <a:lnTo>
                    <a:pt x="1673897" y="923179"/>
                  </a:lnTo>
                  <a:lnTo>
                    <a:pt x="1665835" y="926357"/>
                  </a:lnTo>
                  <a:lnTo>
                    <a:pt x="1662610" y="931124"/>
                  </a:lnTo>
                  <a:lnTo>
                    <a:pt x="1657773" y="934302"/>
                  </a:lnTo>
                  <a:lnTo>
                    <a:pt x="1654548" y="942246"/>
                  </a:lnTo>
                  <a:lnTo>
                    <a:pt x="1649711" y="942246"/>
                  </a:lnTo>
                  <a:lnTo>
                    <a:pt x="1649711" y="945424"/>
                  </a:lnTo>
                  <a:lnTo>
                    <a:pt x="1649711" y="950191"/>
                  </a:lnTo>
                  <a:lnTo>
                    <a:pt x="1654548" y="950191"/>
                  </a:lnTo>
                  <a:lnTo>
                    <a:pt x="1654548" y="993093"/>
                  </a:lnTo>
                  <a:lnTo>
                    <a:pt x="1622300" y="999449"/>
                  </a:lnTo>
                  <a:lnTo>
                    <a:pt x="1591664" y="1015338"/>
                  </a:lnTo>
                  <a:lnTo>
                    <a:pt x="1564252" y="1034405"/>
                  </a:lnTo>
                  <a:lnTo>
                    <a:pt x="1541679" y="1061417"/>
                  </a:lnTo>
                  <a:lnTo>
                    <a:pt x="1528779" y="1088430"/>
                  </a:lnTo>
                  <a:lnTo>
                    <a:pt x="1517492" y="1088430"/>
                  </a:lnTo>
                  <a:lnTo>
                    <a:pt x="1498143" y="1093196"/>
                  </a:lnTo>
                  <a:lnTo>
                    <a:pt x="1498143" y="1101141"/>
                  </a:lnTo>
                  <a:lnTo>
                    <a:pt x="1494918" y="1104319"/>
                  </a:lnTo>
                  <a:lnTo>
                    <a:pt x="1478794" y="1104319"/>
                  </a:lnTo>
                  <a:lnTo>
                    <a:pt x="1478794" y="1107497"/>
                  </a:lnTo>
                  <a:lnTo>
                    <a:pt x="1473957" y="1112264"/>
                  </a:lnTo>
                  <a:lnTo>
                    <a:pt x="1432034" y="1112264"/>
                  </a:lnTo>
                  <a:lnTo>
                    <a:pt x="1407847" y="1115442"/>
                  </a:lnTo>
                  <a:lnTo>
                    <a:pt x="1412684" y="1309293"/>
                  </a:lnTo>
                  <a:lnTo>
                    <a:pt x="1385273" y="1309293"/>
                  </a:lnTo>
                  <a:lnTo>
                    <a:pt x="1385273" y="1282281"/>
                  </a:lnTo>
                  <a:lnTo>
                    <a:pt x="1380436" y="1282281"/>
                  </a:lnTo>
                  <a:lnTo>
                    <a:pt x="1377211" y="1282281"/>
                  </a:lnTo>
                  <a:lnTo>
                    <a:pt x="1377211" y="1309293"/>
                  </a:lnTo>
                  <a:lnTo>
                    <a:pt x="1365924" y="1309293"/>
                  </a:lnTo>
                  <a:lnTo>
                    <a:pt x="1357862" y="1312471"/>
                  </a:lnTo>
                  <a:lnTo>
                    <a:pt x="1357862" y="1331539"/>
                  </a:lnTo>
                  <a:lnTo>
                    <a:pt x="1333676" y="1331539"/>
                  </a:lnTo>
                  <a:lnTo>
                    <a:pt x="1330451" y="1301349"/>
                  </a:lnTo>
                  <a:lnTo>
                    <a:pt x="1325613" y="1301349"/>
                  </a:lnTo>
                  <a:lnTo>
                    <a:pt x="1322389" y="1301349"/>
                  </a:lnTo>
                  <a:lnTo>
                    <a:pt x="1322389" y="1331539"/>
                  </a:lnTo>
                  <a:lnTo>
                    <a:pt x="1306264" y="1331539"/>
                  </a:lnTo>
                  <a:lnTo>
                    <a:pt x="1299815" y="1336305"/>
                  </a:lnTo>
                  <a:lnTo>
                    <a:pt x="1291753" y="1336305"/>
                  </a:lnTo>
                  <a:lnTo>
                    <a:pt x="1294977" y="143006"/>
                  </a:lnTo>
                  <a:lnTo>
                    <a:pt x="1248217" y="50847"/>
                  </a:lnTo>
                  <a:lnTo>
                    <a:pt x="1198232" y="50847"/>
                  </a:lnTo>
                  <a:close/>
                </a:path>
              </a:pathLst>
            </a:custGeom>
            <a:solidFill>
              <a:schemeClr val="bg1">
                <a:lumMod val="85000"/>
                <a:alpha val="50000"/>
              </a:schemeClr>
            </a:solidFill>
            <a:ln>
              <a:noFill/>
            </a:ln>
          </p:spPr>
          <p:txBody>
            <a:bodyPr/>
            <a:lstStyle/>
            <a:p>
              <a:pPr>
                <a:defRPr/>
              </a:pPr>
              <a:endParaRPr lang="id-ID"/>
            </a:p>
          </p:txBody>
        </p:sp>
      </p:gr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37069" y="-3380"/>
            <a:ext cx="131445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7"/>
          <p:cNvSpPr>
            <a:spLocks noGrp="1"/>
          </p:cNvSpPr>
          <p:nvPr>
            <p:ph type="dt" sz="half" idx="10"/>
          </p:nvPr>
        </p:nvSpPr>
        <p:spPr/>
        <p:txBody>
          <a:bodyPr/>
          <a:lstStyle>
            <a:lvl1pPr>
              <a:defRPr/>
            </a:lvl1pPr>
          </a:lstStyle>
          <a:p>
            <a:pPr>
              <a:defRPr/>
            </a:pPr>
            <a:fld id="{015B28B5-216A-4889-AA3A-D75110C586A8}" type="datetimeFigureOut">
              <a:rPr lang="zh-CN" altLang="en-US"/>
              <a:t>2020/12/7</a:t>
            </a:fld>
            <a:endParaRPr lang="zh-CN" altLang="en-US"/>
          </a:p>
        </p:txBody>
      </p:sp>
      <p:sp>
        <p:nvSpPr>
          <p:cNvPr id="5" name="页脚占位符 12"/>
          <p:cNvSpPr>
            <a:spLocks noGrp="1"/>
          </p:cNvSpPr>
          <p:nvPr>
            <p:ph type="ftr" sz="quarter" idx="11"/>
          </p:nvPr>
        </p:nvSpPr>
        <p:spPr/>
        <p:txBody>
          <a:bodyPr/>
          <a:lstStyle>
            <a:lvl1pPr>
              <a:defRPr/>
            </a:lvl1pPr>
          </a:lstStyle>
          <a:p>
            <a:pPr>
              <a:defRPr/>
            </a:pPr>
            <a:endParaRPr lang="zh-CN" altLang="en-US"/>
          </a:p>
        </p:txBody>
      </p:sp>
      <p:sp>
        <p:nvSpPr>
          <p:cNvPr id="6" name="灯片编号占位符 13"/>
          <p:cNvSpPr>
            <a:spLocks noGrp="1"/>
          </p:cNvSpPr>
          <p:nvPr>
            <p:ph type="sldNum" sz="quarter" idx="12"/>
          </p:nvPr>
        </p:nvSpPr>
        <p:spPr/>
        <p:txBody>
          <a:bodyPr/>
          <a:lstStyle>
            <a:lvl1pPr>
              <a:defRPr/>
            </a:lvl1pPr>
          </a:lstStyle>
          <a:p>
            <a:pPr>
              <a:defRPr/>
            </a:pPr>
            <a:fld id="{F53B0634-C0C2-4C87-ACD2-BF589A402C85}" type="slidenum">
              <a:rPr lang="zh-CN" altLang="en-US"/>
              <a:t>‹#›</a:t>
            </a:fld>
            <a:endParaRPr lang="zh-CN" altLang="en-US"/>
          </a:p>
        </p:txBody>
      </p:sp>
      <p:grpSp>
        <p:nvGrpSpPr>
          <p:cNvPr id="9" name="Group 3"/>
          <p:cNvGrpSpPr/>
          <p:nvPr userDrawn="1"/>
        </p:nvGrpSpPr>
        <p:grpSpPr bwMode="auto">
          <a:xfrm>
            <a:off x="1588" y="4121150"/>
            <a:ext cx="12190412" cy="2747963"/>
            <a:chOff x="1184" y="4120681"/>
            <a:chExt cx="12190816" cy="2747947"/>
          </a:xfrm>
        </p:grpSpPr>
        <p:sp>
          <p:nvSpPr>
            <p:cNvPr id="10" name="Freeform 13"/>
            <p:cNvSpPr/>
            <p:nvPr/>
          </p:nvSpPr>
          <p:spPr bwMode="auto">
            <a:xfrm>
              <a:off x="10161521" y="5374799"/>
              <a:ext cx="2030479" cy="1482716"/>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chemeClr val="bg1">
                <a:lumMod val="85000"/>
                <a:alpha val="50000"/>
              </a:schemeClr>
            </a:solidFill>
            <a:ln>
              <a:noFill/>
            </a:ln>
          </p:spPr>
          <p:txBody>
            <a:bodyPr/>
            <a:lstStyle/>
            <a:p>
              <a:pPr>
                <a:defRPr/>
              </a:pPr>
              <a:endParaRPr lang="id-ID"/>
            </a:p>
          </p:txBody>
        </p:sp>
        <p:sp>
          <p:nvSpPr>
            <p:cNvPr id="11" name="Freeform 15"/>
            <p:cNvSpPr/>
            <p:nvPr/>
          </p:nvSpPr>
          <p:spPr bwMode="auto">
            <a:xfrm>
              <a:off x="8105640" y="4968401"/>
              <a:ext cx="2055881" cy="1897052"/>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chemeClr val="bg1">
                <a:lumMod val="85000"/>
                <a:alpha val="50000"/>
              </a:schemeClr>
            </a:solidFill>
            <a:ln>
              <a:noFill/>
            </a:ln>
          </p:spPr>
          <p:txBody>
            <a:bodyPr/>
            <a:lstStyle/>
            <a:p>
              <a:pPr>
                <a:defRPr/>
              </a:pPr>
              <a:endParaRPr lang="id-ID"/>
            </a:p>
          </p:txBody>
        </p:sp>
        <p:sp>
          <p:nvSpPr>
            <p:cNvPr id="12" name="Freeform 16"/>
            <p:cNvSpPr/>
            <p:nvPr/>
          </p:nvSpPr>
          <p:spPr bwMode="auto">
            <a:xfrm>
              <a:off x="6056110" y="4608041"/>
              <a:ext cx="2049530" cy="2260587"/>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chemeClr val="bg1">
                <a:lumMod val="85000"/>
                <a:alpha val="50000"/>
              </a:schemeClr>
            </a:solidFill>
            <a:ln>
              <a:noFill/>
            </a:ln>
          </p:spPr>
          <p:txBody>
            <a:bodyPr/>
            <a:lstStyle/>
            <a:p>
              <a:pPr>
                <a:defRPr/>
              </a:pPr>
              <a:endParaRPr lang="id-ID"/>
            </a:p>
          </p:txBody>
        </p:sp>
        <p:sp>
          <p:nvSpPr>
            <p:cNvPr id="13" name="Freeform 17"/>
            <p:cNvSpPr/>
            <p:nvPr/>
          </p:nvSpPr>
          <p:spPr bwMode="auto">
            <a:xfrm flipH="1">
              <a:off x="1184" y="4120681"/>
              <a:ext cx="2043180" cy="2744772"/>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chemeClr val="bg1">
                <a:lumMod val="85000"/>
                <a:alpha val="50000"/>
              </a:schemeClr>
            </a:solidFill>
            <a:ln>
              <a:noFill/>
            </a:ln>
          </p:spPr>
          <p:txBody>
            <a:bodyPr/>
            <a:lstStyle/>
            <a:p>
              <a:pPr>
                <a:defRPr/>
              </a:pPr>
              <a:endParaRPr lang="id-ID"/>
            </a:p>
          </p:txBody>
        </p:sp>
        <p:sp>
          <p:nvSpPr>
            <p:cNvPr id="14" name="Freeform 18"/>
            <p:cNvSpPr>
              <a:spLocks noEditPoints="1"/>
            </p:cNvSpPr>
            <p:nvPr/>
          </p:nvSpPr>
          <p:spPr bwMode="auto">
            <a:xfrm flipH="1">
              <a:off x="4100245" y="4212755"/>
              <a:ext cx="1955865" cy="265587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bg1">
                <a:lumMod val="85000"/>
                <a:alpha val="50000"/>
              </a:schemeClr>
            </a:solidFill>
            <a:ln>
              <a:noFill/>
            </a:ln>
          </p:spPr>
          <p:txBody>
            <a:bodyPr/>
            <a:lstStyle/>
            <a:p>
              <a:pPr>
                <a:defRPr/>
              </a:pPr>
              <a:endParaRPr lang="id-ID"/>
            </a:p>
          </p:txBody>
        </p:sp>
        <p:sp>
          <p:nvSpPr>
            <p:cNvPr id="15" name="Freeform 15"/>
            <p:cNvSpPr/>
            <p:nvPr/>
          </p:nvSpPr>
          <p:spPr bwMode="auto">
            <a:xfrm flipH="1">
              <a:off x="2045952" y="4973164"/>
              <a:ext cx="2054293" cy="1895464"/>
            </a:xfrm>
            <a:custGeom>
              <a:avLst/>
              <a:gdLst>
                <a:gd name="connsiteX0" fmla="*/ 0 w 2047980"/>
                <a:gd name="connsiteY0" fmla="*/ 485126 h 1895615"/>
                <a:gd name="connsiteX1" fmla="*/ 0 w 2047980"/>
                <a:gd name="connsiteY1" fmla="*/ 907963 h 1895615"/>
                <a:gd name="connsiteX2" fmla="*/ 3424 w 2047980"/>
                <a:gd name="connsiteY2" fmla="*/ 579966 h 1895615"/>
                <a:gd name="connsiteX3" fmla="*/ 6649 w 2047980"/>
                <a:gd name="connsiteY3" fmla="*/ 486218 h 1895615"/>
                <a:gd name="connsiteX4" fmla="*/ 1170821 w 2047980"/>
                <a:gd name="connsiteY4" fmla="*/ 0 h 1895615"/>
                <a:gd name="connsiteX5" fmla="*/ 806412 w 2047980"/>
                <a:gd name="connsiteY5" fmla="*/ 0 h 1895615"/>
                <a:gd name="connsiteX6" fmla="*/ 806412 w 2047980"/>
                <a:gd name="connsiteY6" fmla="*/ 50847 h 1895615"/>
                <a:gd name="connsiteX7" fmla="*/ 709667 w 2047980"/>
                <a:gd name="connsiteY7" fmla="*/ 50847 h 1895615"/>
                <a:gd name="connsiteX8" fmla="*/ 704830 w 2047980"/>
                <a:gd name="connsiteY8" fmla="*/ 1358551 h 1895615"/>
                <a:gd name="connsiteX9" fmla="*/ 693543 w 2047980"/>
                <a:gd name="connsiteY9" fmla="*/ 1347428 h 1895615"/>
                <a:gd name="connsiteX10" fmla="*/ 693543 w 2047980"/>
                <a:gd name="connsiteY10" fmla="*/ 1328361 h 1895615"/>
                <a:gd name="connsiteX11" fmla="*/ 690318 w 2047980"/>
                <a:gd name="connsiteY11" fmla="*/ 1185355 h 1895615"/>
                <a:gd name="connsiteX12" fmla="*/ 690318 w 2047980"/>
                <a:gd name="connsiteY12" fmla="*/ 1174233 h 1895615"/>
                <a:gd name="connsiteX13" fmla="*/ 682256 w 2047980"/>
                <a:gd name="connsiteY13" fmla="*/ 1174233 h 1895615"/>
                <a:gd name="connsiteX14" fmla="*/ 679031 w 2047980"/>
                <a:gd name="connsiteY14" fmla="*/ 1174233 h 1895615"/>
                <a:gd name="connsiteX15" fmla="*/ 679031 w 2047980"/>
                <a:gd name="connsiteY15" fmla="*/ 1185355 h 1895615"/>
                <a:gd name="connsiteX16" fmla="*/ 679031 w 2047980"/>
                <a:gd name="connsiteY16" fmla="*/ 1204423 h 1895615"/>
                <a:gd name="connsiteX17" fmla="*/ 638720 w 2047980"/>
                <a:gd name="connsiteY17" fmla="*/ 1204423 h 1895615"/>
                <a:gd name="connsiteX18" fmla="*/ 638720 w 2047980"/>
                <a:gd name="connsiteY18" fmla="*/ 1201245 h 1895615"/>
                <a:gd name="connsiteX19" fmla="*/ 630658 w 2047980"/>
                <a:gd name="connsiteY19" fmla="*/ 1185355 h 1895615"/>
                <a:gd name="connsiteX20" fmla="*/ 630658 w 2047980"/>
                <a:gd name="connsiteY20" fmla="*/ 1101141 h 1895615"/>
                <a:gd name="connsiteX21" fmla="*/ 619371 w 2047980"/>
                <a:gd name="connsiteY21" fmla="*/ 1074129 h 1895615"/>
                <a:gd name="connsiteX22" fmla="*/ 619371 w 2047980"/>
                <a:gd name="connsiteY22" fmla="*/ 988326 h 1895615"/>
                <a:gd name="connsiteX23" fmla="*/ 596797 w 2047980"/>
                <a:gd name="connsiteY23" fmla="*/ 891400 h 1895615"/>
                <a:gd name="connsiteX24" fmla="*/ 600022 w 2047980"/>
                <a:gd name="connsiteY24" fmla="*/ 891400 h 1895615"/>
                <a:gd name="connsiteX25" fmla="*/ 600022 w 2047980"/>
                <a:gd name="connsiteY25" fmla="*/ 869155 h 1895615"/>
                <a:gd name="connsiteX26" fmla="*/ 591960 w 2047980"/>
                <a:gd name="connsiteY26" fmla="*/ 869155 h 1895615"/>
                <a:gd name="connsiteX27" fmla="*/ 580673 w 2047980"/>
                <a:gd name="connsiteY27" fmla="*/ 869155 h 1895615"/>
                <a:gd name="connsiteX28" fmla="*/ 580673 w 2047980"/>
                <a:gd name="connsiteY28" fmla="*/ 880277 h 1895615"/>
                <a:gd name="connsiteX29" fmla="*/ 577448 w 2047980"/>
                <a:gd name="connsiteY29" fmla="*/ 880277 h 1895615"/>
                <a:gd name="connsiteX30" fmla="*/ 577448 w 2047980"/>
                <a:gd name="connsiteY30" fmla="*/ 904112 h 1895615"/>
                <a:gd name="connsiteX31" fmla="*/ 580673 w 2047980"/>
                <a:gd name="connsiteY31" fmla="*/ 904112 h 1895615"/>
                <a:gd name="connsiteX32" fmla="*/ 564549 w 2047980"/>
                <a:gd name="connsiteY32" fmla="*/ 969259 h 1895615"/>
                <a:gd name="connsiteX33" fmla="*/ 545199 w 2047980"/>
                <a:gd name="connsiteY33" fmla="*/ 764284 h 1895615"/>
                <a:gd name="connsiteX34" fmla="*/ 553262 w 2047980"/>
                <a:gd name="connsiteY34" fmla="*/ 764284 h 1895615"/>
                <a:gd name="connsiteX35" fmla="*/ 553262 w 2047980"/>
                <a:gd name="connsiteY35" fmla="*/ 761106 h 1895615"/>
                <a:gd name="connsiteX36" fmla="*/ 553262 w 2047980"/>
                <a:gd name="connsiteY36" fmla="*/ 745217 h 1895615"/>
                <a:gd name="connsiteX37" fmla="*/ 541975 w 2047980"/>
                <a:gd name="connsiteY37" fmla="*/ 745217 h 1895615"/>
                <a:gd name="connsiteX38" fmla="*/ 530688 w 2047980"/>
                <a:gd name="connsiteY38" fmla="*/ 591089 h 1895615"/>
                <a:gd name="connsiteX39" fmla="*/ 537137 w 2047980"/>
                <a:gd name="connsiteY39" fmla="*/ 591089 h 1895615"/>
                <a:gd name="connsiteX40" fmla="*/ 537137 w 2047980"/>
                <a:gd name="connsiteY40" fmla="*/ 552954 h 1895615"/>
                <a:gd name="connsiteX41" fmla="*/ 537137 w 2047980"/>
                <a:gd name="connsiteY41" fmla="*/ 490985 h 1895615"/>
                <a:gd name="connsiteX42" fmla="*/ 503276 w 2047980"/>
                <a:gd name="connsiteY42" fmla="*/ 490985 h 1895615"/>
                <a:gd name="connsiteX43" fmla="*/ 503276 w 2047980"/>
                <a:gd name="connsiteY43" fmla="*/ 552954 h 1895615"/>
                <a:gd name="connsiteX44" fmla="*/ 503276 w 2047980"/>
                <a:gd name="connsiteY44" fmla="*/ 591089 h 1895615"/>
                <a:gd name="connsiteX45" fmla="*/ 509726 w 2047980"/>
                <a:gd name="connsiteY45" fmla="*/ 591089 h 1895615"/>
                <a:gd name="connsiteX46" fmla="*/ 509726 w 2047980"/>
                <a:gd name="connsiteY46" fmla="*/ 594267 h 1895615"/>
                <a:gd name="connsiteX47" fmla="*/ 498439 w 2047980"/>
                <a:gd name="connsiteY47" fmla="*/ 745217 h 1895615"/>
                <a:gd name="connsiteX48" fmla="*/ 490377 w 2047980"/>
                <a:gd name="connsiteY48" fmla="*/ 745217 h 1895615"/>
                <a:gd name="connsiteX49" fmla="*/ 490377 w 2047980"/>
                <a:gd name="connsiteY49" fmla="*/ 749984 h 1895615"/>
                <a:gd name="connsiteX50" fmla="*/ 490377 w 2047980"/>
                <a:gd name="connsiteY50" fmla="*/ 761106 h 1895615"/>
                <a:gd name="connsiteX51" fmla="*/ 490377 w 2047980"/>
                <a:gd name="connsiteY51" fmla="*/ 764284 h 1895615"/>
                <a:gd name="connsiteX52" fmla="*/ 498439 w 2047980"/>
                <a:gd name="connsiteY52" fmla="*/ 764284 h 1895615"/>
                <a:gd name="connsiteX53" fmla="*/ 479090 w 2047980"/>
                <a:gd name="connsiteY53" fmla="*/ 969259 h 1895615"/>
                <a:gd name="connsiteX54" fmla="*/ 462966 w 2047980"/>
                <a:gd name="connsiteY54" fmla="*/ 899345 h 1895615"/>
                <a:gd name="connsiteX55" fmla="*/ 462966 w 2047980"/>
                <a:gd name="connsiteY55" fmla="*/ 891400 h 1895615"/>
                <a:gd name="connsiteX56" fmla="*/ 467803 w 2047980"/>
                <a:gd name="connsiteY56" fmla="*/ 891400 h 1895615"/>
                <a:gd name="connsiteX57" fmla="*/ 467803 w 2047980"/>
                <a:gd name="connsiteY57" fmla="*/ 869155 h 1895615"/>
                <a:gd name="connsiteX58" fmla="*/ 454904 w 2047980"/>
                <a:gd name="connsiteY58" fmla="*/ 869155 h 1895615"/>
                <a:gd name="connsiteX59" fmla="*/ 448454 w 2047980"/>
                <a:gd name="connsiteY59" fmla="*/ 869155 h 1895615"/>
                <a:gd name="connsiteX60" fmla="*/ 448454 w 2047980"/>
                <a:gd name="connsiteY60" fmla="*/ 880277 h 1895615"/>
                <a:gd name="connsiteX61" fmla="*/ 448454 w 2047980"/>
                <a:gd name="connsiteY61" fmla="*/ 904112 h 1895615"/>
                <a:gd name="connsiteX62" fmla="*/ 451679 w 2047980"/>
                <a:gd name="connsiteY62" fmla="*/ 904112 h 1895615"/>
                <a:gd name="connsiteX63" fmla="*/ 432330 w 2047980"/>
                <a:gd name="connsiteY63" fmla="*/ 988326 h 1895615"/>
                <a:gd name="connsiteX64" fmla="*/ 429105 w 2047980"/>
                <a:gd name="connsiteY64" fmla="*/ 996271 h 1895615"/>
                <a:gd name="connsiteX65" fmla="*/ 429105 w 2047980"/>
                <a:gd name="connsiteY65" fmla="*/ 1074129 h 1895615"/>
                <a:gd name="connsiteX66" fmla="*/ 421043 w 2047980"/>
                <a:gd name="connsiteY66" fmla="*/ 1101141 h 1895615"/>
                <a:gd name="connsiteX67" fmla="*/ 421043 w 2047980"/>
                <a:gd name="connsiteY67" fmla="*/ 1104319 h 1895615"/>
                <a:gd name="connsiteX68" fmla="*/ 421043 w 2047980"/>
                <a:gd name="connsiteY68" fmla="*/ 1185355 h 1895615"/>
                <a:gd name="connsiteX69" fmla="*/ 408143 w 2047980"/>
                <a:gd name="connsiteY69" fmla="*/ 1201245 h 1895615"/>
                <a:gd name="connsiteX70" fmla="*/ 408143 w 2047980"/>
                <a:gd name="connsiteY70" fmla="*/ 1204423 h 1895615"/>
                <a:gd name="connsiteX71" fmla="*/ 393631 w 2047980"/>
                <a:gd name="connsiteY71" fmla="*/ 1204423 h 1895615"/>
                <a:gd name="connsiteX72" fmla="*/ 393631 w 2047980"/>
                <a:gd name="connsiteY72" fmla="*/ 1188533 h 1895615"/>
                <a:gd name="connsiteX73" fmla="*/ 380732 w 2047980"/>
                <a:gd name="connsiteY73" fmla="*/ 1188533 h 1895615"/>
                <a:gd name="connsiteX74" fmla="*/ 380732 w 2047980"/>
                <a:gd name="connsiteY74" fmla="*/ 1131331 h 1895615"/>
                <a:gd name="connsiteX75" fmla="*/ 380732 w 2047980"/>
                <a:gd name="connsiteY75" fmla="*/ 1128153 h 1895615"/>
                <a:gd name="connsiteX76" fmla="*/ 374282 w 2047980"/>
                <a:gd name="connsiteY76" fmla="*/ 1128153 h 1895615"/>
                <a:gd name="connsiteX77" fmla="*/ 350096 w 2047980"/>
                <a:gd name="connsiteY77" fmla="*/ 912056 h 1895615"/>
                <a:gd name="connsiteX78" fmla="*/ 361383 w 2047980"/>
                <a:gd name="connsiteY78" fmla="*/ 912056 h 1895615"/>
                <a:gd name="connsiteX79" fmla="*/ 361383 w 2047980"/>
                <a:gd name="connsiteY79" fmla="*/ 853265 h 1895615"/>
                <a:gd name="connsiteX80" fmla="*/ 333972 w 2047980"/>
                <a:gd name="connsiteY80" fmla="*/ 853265 h 1895615"/>
                <a:gd name="connsiteX81" fmla="*/ 333972 w 2047980"/>
                <a:gd name="connsiteY81" fmla="*/ 912056 h 1895615"/>
                <a:gd name="connsiteX82" fmla="*/ 342034 w 2047980"/>
                <a:gd name="connsiteY82" fmla="*/ 912056 h 1895615"/>
                <a:gd name="connsiteX83" fmla="*/ 322685 w 2047980"/>
                <a:gd name="connsiteY83" fmla="*/ 1128153 h 1895615"/>
                <a:gd name="connsiteX84" fmla="*/ 311398 w 2047980"/>
                <a:gd name="connsiteY84" fmla="*/ 1128153 h 1895615"/>
                <a:gd name="connsiteX85" fmla="*/ 311398 w 2047980"/>
                <a:gd name="connsiteY85" fmla="*/ 1188533 h 1895615"/>
                <a:gd name="connsiteX86" fmla="*/ 300111 w 2047980"/>
                <a:gd name="connsiteY86" fmla="*/ 1188533 h 1895615"/>
                <a:gd name="connsiteX87" fmla="*/ 300111 w 2047980"/>
                <a:gd name="connsiteY87" fmla="*/ 1204423 h 1895615"/>
                <a:gd name="connsiteX88" fmla="*/ 275924 w 2047980"/>
                <a:gd name="connsiteY88" fmla="*/ 1204423 h 1895615"/>
                <a:gd name="connsiteX89" fmla="*/ 267862 w 2047980"/>
                <a:gd name="connsiteY89" fmla="*/ 1185355 h 1895615"/>
                <a:gd name="connsiteX90" fmla="*/ 267862 w 2047980"/>
                <a:gd name="connsiteY90" fmla="*/ 1093196 h 1895615"/>
                <a:gd name="connsiteX91" fmla="*/ 264637 w 2047980"/>
                <a:gd name="connsiteY91" fmla="*/ 1093196 h 1895615"/>
                <a:gd name="connsiteX92" fmla="*/ 264637 w 2047980"/>
                <a:gd name="connsiteY92" fmla="*/ 1088430 h 1895615"/>
                <a:gd name="connsiteX93" fmla="*/ 259800 w 2047980"/>
                <a:gd name="connsiteY93" fmla="*/ 1085252 h 1895615"/>
                <a:gd name="connsiteX94" fmla="*/ 259800 w 2047980"/>
                <a:gd name="connsiteY94" fmla="*/ 980381 h 1895615"/>
                <a:gd name="connsiteX95" fmla="*/ 259800 w 2047980"/>
                <a:gd name="connsiteY95" fmla="*/ 977203 h 1895615"/>
                <a:gd name="connsiteX96" fmla="*/ 256575 w 2047980"/>
                <a:gd name="connsiteY96" fmla="*/ 977203 h 1895615"/>
                <a:gd name="connsiteX97" fmla="*/ 256575 w 2047980"/>
                <a:gd name="connsiteY97" fmla="*/ 969259 h 1895615"/>
                <a:gd name="connsiteX98" fmla="*/ 253350 w 2047980"/>
                <a:gd name="connsiteY98" fmla="*/ 969259 h 1895615"/>
                <a:gd name="connsiteX99" fmla="*/ 237226 w 2047980"/>
                <a:gd name="connsiteY99" fmla="*/ 904112 h 1895615"/>
                <a:gd name="connsiteX100" fmla="*/ 240451 w 2047980"/>
                <a:gd name="connsiteY100" fmla="*/ 904112 h 1895615"/>
                <a:gd name="connsiteX101" fmla="*/ 240451 w 2047980"/>
                <a:gd name="connsiteY101" fmla="*/ 885044 h 1895615"/>
                <a:gd name="connsiteX102" fmla="*/ 237226 w 2047980"/>
                <a:gd name="connsiteY102" fmla="*/ 885044 h 1895615"/>
                <a:gd name="connsiteX103" fmla="*/ 237226 w 2047980"/>
                <a:gd name="connsiteY103" fmla="*/ 869155 h 1895615"/>
                <a:gd name="connsiteX104" fmla="*/ 225939 w 2047980"/>
                <a:gd name="connsiteY104" fmla="*/ 869155 h 1895615"/>
                <a:gd name="connsiteX105" fmla="*/ 217877 w 2047980"/>
                <a:gd name="connsiteY105" fmla="*/ 869155 h 1895615"/>
                <a:gd name="connsiteX106" fmla="*/ 217877 w 2047980"/>
                <a:gd name="connsiteY106" fmla="*/ 891400 h 1895615"/>
                <a:gd name="connsiteX107" fmla="*/ 221102 w 2047980"/>
                <a:gd name="connsiteY107" fmla="*/ 891400 h 1895615"/>
                <a:gd name="connsiteX108" fmla="*/ 206590 w 2047980"/>
                <a:gd name="connsiteY108" fmla="*/ 958136 h 1895615"/>
                <a:gd name="connsiteX109" fmla="*/ 185628 w 2047980"/>
                <a:gd name="connsiteY109" fmla="*/ 761106 h 1895615"/>
                <a:gd name="connsiteX110" fmla="*/ 198528 w 2047980"/>
                <a:gd name="connsiteY110" fmla="*/ 756339 h 1895615"/>
                <a:gd name="connsiteX111" fmla="*/ 198528 w 2047980"/>
                <a:gd name="connsiteY111" fmla="*/ 742039 h 1895615"/>
                <a:gd name="connsiteX112" fmla="*/ 193691 w 2047980"/>
                <a:gd name="connsiteY112" fmla="*/ 737272 h 1895615"/>
                <a:gd name="connsiteX113" fmla="*/ 185628 w 2047980"/>
                <a:gd name="connsiteY113" fmla="*/ 737272 h 1895615"/>
                <a:gd name="connsiteX114" fmla="*/ 174342 w 2047980"/>
                <a:gd name="connsiteY114" fmla="*/ 587911 h 1895615"/>
                <a:gd name="connsiteX115" fmla="*/ 182404 w 2047980"/>
                <a:gd name="connsiteY115" fmla="*/ 587911 h 1895615"/>
                <a:gd name="connsiteX116" fmla="*/ 182404 w 2047980"/>
                <a:gd name="connsiteY116" fmla="*/ 545009 h 1895615"/>
                <a:gd name="connsiteX117" fmla="*/ 182404 w 2047980"/>
                <a:gd name="connsiteY117" fmla="*/ 483040 h 1895615"/>
                <a:gd name="connsiteX118" fmla="*/ 146930 w 2047980"/>
                <a:gd name="connsiteY118" fmla="*/ 483040 h 1895615"/>
                <a:gd name="connsiteX119" fmla="*/ 146930 w 2047980"/>
                <a:gd name="connsiteY119" fmla="*/ 545009 h 1895615"/>
                <a:gd name="connsiteX120" fmla="*/ 146930 w 2047980"/>
                <a:gd name="connsiteY120" fmla="*/ 587911 h 1895615"/>
                <a:gd name="connsiteX121" fmla="*/ 154992 w 2047980"/>
                <a:gd name="connsiteY121" fmla="*/ 587911 h 1895615"/>
                <a:gd name="connsiteX122" fmla="*/ 143705 w 2047980"/>
                <a:gd name="connsiteY122" fmla="*/ 737272 h 1895615"/>
                <a:gd name="connsiteX123" fmla="*/ 132418 w 2047980"/>
                <a:gd name="connsiteY123" fmla="*/ 737272 h 1895615"/>
                <a:gd name="connsiteX124" fmla="*/ 132418 w 2047980"/>
                <a:gd name="connsiteY124" fmla="*/ 753162 h 1895615"/>
                <a:gd name="connsiteX125" fmla="*/ 132418 w 2047980"/>
                <a:gd name="connsiteY125" fmla="*/ 756339 h 1895615"/>
                <a:gd name="connsiteX126" fmla="*/ 138868 w 2047980"/>
                <a:gd name="connsiteY126" fmla="*/ 756339 h 1895615"/>
                <a:gd name="connsiteX127" fmla="*/ 119519 w 2047980"/>
                <a:gd name="connsiteY127" fmla="*/ 958136 h 1895615"/>
                <a:gd name="connsiteX128" fmla="*/ 108232 w 2047980"/>
                <a:gd name="connsiteY128" fmla="*/ 904112 h 1895615"/>
                <a:gd name="connsiteX129" fmla="*/ 108232 w 2047980"/>
                <a:gd name="connsiteY129" fmla="*/ 880277 h 1895615"/>
                <a:gd name="connsiteX130" fmla="*/ 100170 w 2047980"/>
                <a:gd name="connsiteY130" fmla="*/ 880277 h 1895615"/>
                <a:gd name="connsiteX131" fmla="*/ 100170 w 2047980"/>
                <a:gd name="connsiteY131" fmla="*/ 872333 h 1895615"/>
                <a:gd name="connsiteX132" fmla="*/ 92108 w 2047980"/>
                <a:gd name="connsiteY132" fmla="*/ 872333 h 1895615"/>
                <a:gd name="connsiteX133" fmla="*/ 84046 w 2047980"/>
                <a:gd name="connsiteY133" fmla="*/ 872333 h 1895615"/>
                <a:gd name="connsiteX134" fmla="*/ 84046 w 2047980"/>
                <a:gd name="connsiteY134" fmla="*/ 891400 h 1895615"/>
                <a:gd name="connsiteX135" fmla="*/ 88883 w 2047980"/>
                <a:gd name="connsiteY135" fmla="*/ 891400 h 1895615"/>
                <a:gd name="connsiteX136" fmla="*/ 69534 w 2047980"/>
                <a:gd name="connsiteY136" fmla="*/ 969259 h 1895615"/>
                <a:gd name="connsiteX137" fmla="*/ 64697 w 2047980"/>
                <a:gd name="connsiteY137" fmla="*/ 969259 h 1895615"/>
                <a:gd name="connsiteX138" fmla="*/ 61472 w 2047980"/>
                <a:gd name="connsiteY138" fmla="*/ 969259 h 1895615"/>
                <a:gd name="connsiteX139" fmla="*/ 61472 w 2047980"/>
                <a:gd name="connsiteY139" fmla="*/ 1085252 h 1895615"/>
                <a:gd name="connsiteX140" fmla="*/ 53410 w 2047980"/>
                <a:gd name="connsiteY140" fmla="*/ 1088430 h 1895615"/>
                <a:gd name="connsiteX141" fmla="*/ 53410 w 2047980"/>
                <a:gd name="connsiteY141" fmla="*/ 1112264 h 1895615"/>
                <a:gd name="connsiteX142" fmla="*/ 53410 w 2047980"/>
                <a:gd name="connsiteY142" fmla="*/ 1185355 h 1895615"/>
                <a:gd name="connsiteX143" fmla="*/ 42123 w 2047980"/>
                <a:gd name="connsiteY143" fmla="*/ 1201245 h 1895615"/>
                <a:gd name="connsiteX144" fmla="*/ 42123 w 2047980"/>
                <a:gd name="connsiteY144" fmla="*/ 1204423 h 1895615"/>
                <a:gd name="connsiteX145" fmla="*/ 17936 w 2047980"/>
                <a:gd name="connsiteY145" fmla="*/ 1204423 h 1895615"/>
                <a:gd name="connsiteX146" fmla="*/ 14711 w 2047980"/>
                <a:gd name="connsiteY146" fmla="*/ 1185355 h 1895615"/>
                <a:gd name="connsiteX147" fmla="*/ 14711 w 2047980"/>
                <a:gd name="connsiteY147" fmla="*/ 1174233 h 1895615"/>
                <a:gd name="connsiteX148" fmla="*/ 6649 w 2047980"/>
                <a:gd name="connsiteY148" fmla="*/ 1174233 h 1895615"/>
                <a:gd name="connsiteX149" fmla="*/ 6649 w 2047980"/>
                <a:gd name="connsiteY149" fmla="*/ 1185355 h 1895615"/>
                <a:gd name="connsiteX150" fmla="*/ 0 w 2047980"/>
                <a:gd name="connsiteY150" fmla="*/ 1303297 h 1895615"/>
                <a:gd name="connsiteX151" fmla="*/ 0 w 2047980"/>
                <a:gd name="connsiteY151" fmla="*/ 1895615 h 1895615"/>
                <a:gd name="connsiteX152" fmla="*/ 2047980 w 2047980"/>
                <a:gd name="connsiteY152" fmla="*/ 1895615 h 1895615"/>
                <a:gd name="connsiteX153" fmla="*/ 2047980 w 2047980"/>
                <a:gd name="connsiteY153" fmla="*/ 1328361 h 1895615"/>
                <a:gd name="connsiteX154" fmla="*/ 2041530 w 2047980"/>
                <a:gd name="connsiteY154" fmla="*/ 1328361 h 1895615"/>
                <a:gd name="connsiteX155" fmla="*/ 2041530 w 2047980"/>
                <a:gd name="connsiteY155" fmla="*/ 1301349 h 1895615"/>
                <a:gd name="connsiteX156" fmla="*/ 2036693 w 2047980"/>
                <a:gd name="connsiteY156" fmla="*/ 1301349 h 1895615"/>
                <a:gd name="connsiteX157" fmla="*/ 2033468 w 2047980"/>
                <a:gd name="connsiteY157" fmla="*/ 1301349 h 1895615"/>
                <a:gd name="connsiteX158" fmla="*/ 2033468 w 2047980"/>
                <a:gd name="connsiteY158" fmla="*/ 1328361 h 1895615"/>
                <a:gd name="connsiteX159" fmla="*/ 2014119 w 2047980"/>
                <a:gd name="connsiteY159" fmla="*/ 1328361 h 1895615"/>
                <a:gd name="connsiteX160" fmla="*/ 2014119 w 2047980"/>
                <a:gd name="connsiteY160" fmla="*/ 1309293 h 1895615"/>
                <a:gd name="connsiteX161" fmla="*/ 2006057 w 2047980"/>
                <a:gd name="connsiteY161" fmla="*/ 1304527 h 1895615"/>
                <a:gd name="connsiteX162" fmla="*/ 1994770 w 2047980"/>
                <a:gd name="connsiteY162" fmla="*/ 1304527 h 1895615"/>
                <a:gd name="connsiteX163" fmla="*/ 1994770 w 2047980"/>
                <a:gd name="connsiteY163" fmla="*/ 1282281 h 1895615"/>
                <a:gd name="connsiteX164" fmla="*/ 1989933 w 2047980"/>
                <a:gd name="connsiteY164" fmla="*/ 1282281 h 1895615"/>
                <a:gd name="connsiteX165" fmla="*/ 1986708 w 2047980"/>
                <a:gd name="connsiteY165" fmla="*/ 1282281 h 1895615"/>
                <a:gd name="connsiteX166" fmla="*/ 1986708 w 2047980"/>
                <a:gd name="connsiteY166" fmla="*/ 1304527 h 1895615"/>
                <a:gd name="connsiteX167" fmla="*/ 1954459 w 2047980"/>
                <a:gd name="connsiteY167" fmla="*/ 1304527 h 1895615"/>
                <a:gd name="connsiteX168" fmla="*/ 1959297 w 2047980"/>
                <a:gd name="connsiteY168" fmla="*/ 1115442 h 1895615"/>
                <a:gd name="connsiteX169" fmla="*/ 1931886 w 2047980"/>
                <a:gd name="connsiteY169" fmla="*/ 1112264 h 1895615"/>
                <a:gd name="connsiteX170" fmla="*/ 1893187 w 2047980"/>
                <a:gd name="connsiteY170" fmla="*/ 1112264 h 1895615"/>
                <a:gd name="connsiteX171" fmla="*/ 1880288 w 2047980"/>
                <a:gd name="connsiteY171" fmla="*/ 1104319 h 1895615"/>
                <a:gd name="connsiteX172" fmla="*/ 1877063 w 2047980"/>
                <a:gd name="connsiteY172" fmla="*/ 1104319 h 1895615"/>
                <a:gd name="connsiteX173" fmla="*/ 1869001 w 2047980"/>
                <a:gd name="connsiteY173" fmla="*/ 1101141 h 1895615"/>
                <a:gd name="connsiteX174" fmla="*/ 1869001 w 2047980"/>
                <a:gd name="connsiteY174" fmla="*/ 1093196 h 1895615"/>
                <a:gd name="connsiteX175" fmla="*/ 1849652 w 2047980"/>
                <a:gd name="connsiteY175" fmla="*/ 1088430 h 1895615"/>
                <a:gd name="connsiteX176" fmla="*/ 1841590 w 2047980"/>
                <a:gd name="connsiteY176" fmla="*/ 1088430 h 1895615"/>
                <a:gd name="connsiteX177" fmla="*/ 1825465 w 2047980"/>
                <a:gd name="connsiteY177" fmla="*/ 1061417 h 1895615"/>
                <a:gd name="connsiteX178" fmla="*/ 1802891 w 2047980"/>
                <a:gd name="connsiteY178" fmla="*/ 1034405 h 1895615"/>
                <a:gd name="connsiteX179" fmla="*/ 1778705 w 2047980"/>
                <a:gd name="connsiteY179" fmla="*/ 1015338 h 1895615"/>
                <a:gd name="connsiteX180" fmla="*/ 1748069 w 2047980"/>
                <a:gd name="connsiteY180" fmla="*/ 999449 h 1895615"/>
                <a:gd name="connsiteX181" fmla="*/ 1717433 w 2047980"/>
                <a:gd name="connsiteY181" fmla="*/ 993093 h 1895615"/>
                <a:gd name="connsiteX182" fmla="*/ 1717433 w 2047980"/>
                <a:gd name="connsiteY182" fmla="*/ 950191 h 1895615"/>
                <a:gd name="connsiteX183" fmla="*/ 1720658 w 2047980"/>
                <a:gd name="connsiteY183" fmla="*/ 950191 h 1895615"/>
                <a:gd name="connsiteX184" fmla="*/ 1720658 w 2047980"/>
                <a:gd name="connsiteY184" fmla="*/ 945424 h 1895615"/>
                <a:gd name="connsiteX185" fmla="*/ 1720658 w 2047980"/>
                <a:gd name="connsiteY185" fmla="*/ 942246 h 1895615"/>
                <a:gd name="connsiteX186" fmla="*/ 1717433 w 2047980"/>
                <a:gd name="connsiteY186" fmla="*/ 942246 h 1895615"/>
                <a:gd name="connsiteX187" fmla="*/ 1712596 w 2047980"/>
                <a:gd name="connsiteY187" fmla="*/ 934302 h 1895615"/>
                <a:gd name="connsiteX188" fmla="*/ 1709371 w 2047980"/>
                <a:gd name="connsiteY188" fmla="*/ 931124 h 1895615"/>
                <a:gd name="connsiteX189" fmla="*/ 1701309 w 2047980"/>
                <a:gd name="connsiteY189" fmla="*/ 926357 h 1895615"/>
                <a:gd name="connsiteX190" fmla="*/ 1698084 w 2047980"/>
                <a:gd name="connsiteY190" fmla="*/ 923179 h 1895615"/>
                <a:gd name="connsiteX191" fmla="*/ 1690022 w 2047980"/>
                <a:gd name="connsiteY191" fmla="*/ 923179 h 1895615"/>
                <a:gd name="connsiteX192" fmla="*/ 1690022 w 2047980"/>
                <a:gd name="connsiteY192" fmla="*/ 899345 h 1895615"/>
                <a:gd name="connsiteX193" fmla="*/ 1685184 w 2047980"/>
                <a:gd name="connsiteY193" fmla="*/ 899345 h 1895615"/>
                <a:gd name="connsiteX194" fmla="*/ 1677122 w 2047980"/>
                <a:gd name="connsiteY194" fmla="*/ 899345 h 1895615"/>
                <a:gd name="connsiteX195" fmla="*/ 1677122 w 2047980"/>
                <a:gd name="connsiteY195" fmla="*/ 923179 h 1895615"/>
                <a:gd name="connsiteX196" fmla="*/ 1673897 w 2047980"/>
                <a:gd name="connsiteY196" fmla="*/ 923179 h 1895615"/>
                <a:gd name="connsiteX197" fmla="*/ 1665835 w 2047980"/>
                <a:gd name="connsiteY197" fmla="*/ 926357 h 1895615"/>
                <a:gd name="connsiteX198" fmla="*/ 1662610 w 2047980"/>
                <a:gd name="connsiteY198" fmla="*/ 931124 h 1895615"/>
                <a:gd name="connsiteX199" fmla="*/ 1657773 w 2047980"/>
                <a:gd name="connsiteY199" fmla="*/ 934302 h 1895615"/>
                <a:gd name="connsiteX200" fmla="*/ 1654548 w 2047980"/>
                <a:gd name="connsiteY200" fmla="*/ 942246 h 1895615"/>
                <a:gd name="connsiteX201" fmla="*/ 1649711 w 2047980"/>
                <a:gd name="connsiteY201" fmla="*/ 942246 h 1895615"/>
                <a:gd name="connsiteX202" fmla="*/ 1649711 w 2047980"/>
                <a:gd name="connsiteY202" fmla="*/ 945424 h 1895615"/>
                <a:gd name="connsiteX203" fmla="*/ 1649711 w 2047980"/>
                <a:gd name="connsiteY203" fmla="*/ 950191 h 1895615"/>
                <a:gd name="connsiteX204" fmla="*/ 1654548 w 2047980"/>
                <a:gd name="connsiteY204" fmla="*/ 950191 h 1895615"/>
                <a:gd name="connsiteX205" fmla="*/ 1654548 w 2047980"/>
                <a:gd name="connsiteY205" fmla="*/ 993093 h 1895615"/>
                <a:gd name="connsiteX206" fmla="*/ 1622300 w 2047980"/>
                <a:gd name="connsiteY206" fmla="*/ 999449 h 1895615"/>
                <a:gd name="connsiteX207" fmla="*/ 1591664 w 2047980"/>
                <a:gd name="connsiteY207" fmla="*/ 1015338 h 1895615"/>
                <a:gd name="connsiteX208" fmla="*/ 1564252 w 2047980"/>
                <a:gd name="connsiteY208" fmla="*/ 1034405 h 1895615"/>
                <a:gd name="connsiteX209" fmla="*/ 1541679 w 2047980"/>
                <a:gd name="connsiteY209" fmla="*/ 1061417 h 1895615"/>
                <a:gd name="connsiteX210" fmla="*/ 1528779 w 2047980"/>
                <a:gd name="connsiteY210" fmla="*/ 1088430 h 1895615"/>
                <a:gd name="connsiteX211" fmla="*/ 1517492 w 2047980"/>
                <a:gd name="connsiteY211" fmla="*/ 1088430 h 1895615"/>
                <a:gd name="connsiteX212" fmla="*/ 1498143 w 2047980"/>
                <a:gd name="connsiteY212" fmla="*/ 1093196 h 1895615"/>
                <a:gd name="connsiteX213" fmla="*/ 1498143 w 2047980"/>
                <a:gd name="connsiteY213" fmla="*/ 1101141 h 1895615"/>
                <a:gd name="connsiteX214" fmla="*/ 1494918 w 2047980"/>
                <a:gd name="connsiteY214" fmla="*/ 1104319 h 1895615"/>
                <a:gd name="connsiteX215" fmla="*/ 1478794 w 2047980"/>
                <a:gd name="connsiteY215" fmla="*/ 1104319 h 1895615"/>
                <a:gd name="connsiteX216" fmla="*/ 1478794 w 2047980"/>
                <a:gd name="connsiteY216" fmla="*/ 1107497 h 1895615"/>
                <a:gd name="connsiteX217" fmla="*/ 1473957 w 2047980"/>
                <a:gd name="connsiteY217" fmla="*/ 1112264 h 1895615"/>
                <a:gd name="connsiteX218" fmla="*/ 1432034 w 2047980"/>
                <a:gd name="connsiteY218" fmla="*/ 1112264 h 1895615"/>
                <a:gd name="connsiteX219" fmla="*/ 1407847 w 2047980"/>
                <a:gd name="connsiteY219" fmla="*/ 1115442 h 1895615"/>
                <a:gd name="connsiteX220" fmla="*/ 1412684 w 2047980"/>
                <a:gd name="connsiteY220" fmla="*/ 1309293 h 1895615"/>
                <a:gd name="connsiteX221" fmla="*/ 1385273 w 2047980"/>
                <a:gd name="connsiteY221" fmla="*/ 1309293 h 1895615"/>
                <a:gd name="connsiteX222" fmla="*/ 1385273 w 2047980"/>
                <a:gd name="connsiteY222" fmla="*/ 1282281 h 1895615"/>
                <a:gd name="connsiteX223" fmla="*/ 1380436 w 2047980"/>
                <a:gd name="connsiteY223" fmla="*/ 1282281 h 1895615"/>
                <a:gd name="connsiteX224" fmla="*/ 1377211 w 2047980"/>
                <a:gd name="connsiteY224" fmla="*/ 1282281 h 1895615"/>
                <a:gd name="connsiteX225" fmla="*/ 1377211 w 2047980"/>
                <a:gd name="connsiteY225" fmla="*/ 1309293 h 1895615"/>
                <a:gd name="connsiteX226" fmla="*/ 1365924 w 2047980"/>
                <a:gd name="connsiteY226" fmla="*/ 1309293 h 1895615"/>
                <a:gd name="connsiteX227" fmla="*/ 1357862 w 2047980"/>
                <a:gd name="connsiteY227" fmla="*/ 1312471 h 1895615"/>
                <a:gd name="connsiteX228" fmla="*/ 1357862 w 2047980"/>
                <a:gd name="connsiteY228" fmla="*/ 1331539 h 1895615"/>
                <a:gd name="connsiteX229" fmla="*/ 1333676 w 2047980"/>
                <a:gd name="connsiteY229" fmla="*/ 1331539 h 1895615"/>
                <a:gd name="connsiteX230" fmla="*/ 1330451 w 2047980"/>
                <a:gd name="connsiteY230" fmla="*/ 1301349 h 1895615"/>
                <a:gd name="connsiteX231" fmla="*/ 1325613 w 2047980"/>
                <a:gd name="connsiteY231" fmla="*/ 1301349 h 1895615"/>
                <a:gd name="connsiteX232" fmla="*/ 1322389 w 2047980"/>
                <a:gd name="connsiteY232" fmla="*/ 1301349 h 1895615"/>
                <a:gd name="connsiteX233" fmla="*/ 1322389 w 2047980"/>
                <a:gd name="connsiteY233" fmla="*/ 1331539 h 1895615"/>
                <a:gd name="connsiteX234" fmla="*/ 1306264 w 2047980"/>
                <a:gd name="connsiteY234" fmla="*/ 1331539 h 1895615"/>
                <a:gd name="connsiteX235" fmla="*/ 1299815 w 2047980"/>
                <a:gd name="connsiteY235" fmla="*/ 1336305 h 1895615"/>
                <a:gd name="connsiteX236" fmla="*/ 1291753 w 2047980"/>
                <a:gd name="connsiteY236" fmla="*/ 1336305 h 1895615"/>
                <a:gd name="connsiteX237" fmla="*/ 1294977 w 2047980"/>
                <a:gd name="connsiteY237" fmla="*/ 143006 h 1895615"/>
                <a:gd name="connsiteX238" fmla="*/ 1248217 w 2047980"/>
                <a:gd name="connsiteY238" fmla="*/ 50847 h 1895615"/>
                <a:gd name="connsiteX239" fmla="*/ 1198232 w 2047980"/>
                <a:gd name="connsiteY239" fmla="*/ 50847 h 189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2047980" h="1895615">
                  <a:moveTo>
                    <a:pt x="0" y="485126"/>
                  </a:moveTo>
                  <a:lnTo>
                    <a:pt x="0" y="907963"/>
                  </a:lnTo>
                  <a:lnTo>
                    <a:pt x="3424" y="579966"/>
                  </a:lnTo>
                  <a:lnTo>
                    <a:pt x="6649" y="486218"/>
                  </a:lnTo>
                  <a:close/>
                  <a:moveTo>
                    <a:pt x="1170821" y="0"/>
                  </a:moveTo>
                  <a:lnTo>
                    <a:pt x="806412" y="0"/>
                  </a:lnTo>
                  <a:lnTo>
                    <a:pt x="806412" y="50847"/>
                  </a:lnTo>
                  <a:lnTo>
                    <a:pt x="709667" y="50847"/>
                  </a:lnTo>
                  <a:lnTo>
                    <a:pt x="704830" y="1358551"/>
                  </a:lnTo>
                  <a:lnTo>
                    <a:pt x="693543" y="1347428"/>
                  </a:lnTo>
                  <a:lnTo>
                    <a:pt x="693543" y="1328361"/>
                  </a:lnTo>
                  <a:lnTo>
                    <a:pt x="690318" y="1185355"/>
                  </a:lnTo>
                  <a:lnTo>
                    <a:pt x="690318" y="1174233"/>
                  </a:lnTo>
                  <a:lnTo>
                    <a:pt x="682256" y="1174233"/>
                  </a:lnTo>
                  <a:lnTo>
                    <a:pt x="679031" y="1174233"/>
                  </a:lnTo>
                  <a:lnTo>
                    <a:pt x="679031" y="1185355"/>
                  </a:lnTo>
                  <a:lnTo>
                    <a:pt x="679031" y="1204423"/>
                  </a:lnTo>
                  <a:lnTo>
                    <a:pt x="638720" y="1204423"/>
                  </a:lnTo>
                  <a:lnTo>
                    <a:pt x="638720" y="1201245"/>
                  </a:lnTo>
                  <a:lnTo>
                    <a:pt x="630658" y="1185355"/>
                  </a:lnTo>
                  <a:lnTo>
                    <a:pt x="630658" y="1101141"/>
                  </a:lnTo>
                  <a:lnTo>
                    <a:pt x="619371" y="1074129"/>
                  </a:lnTo>
                  <a:lnTo>
                    <a:pt x="619371" y="988326"/>
                  </a:lnTo>
                  <a:lnTo>
                    <a:pt x="596797" y="891400"/>
                  </a:lnTo>
                  <a:lnTo>
                    <a:pt x="600022" y="891400"/>
                  </a:lnTo>
                  <a:lnTo>
                    <a:pt x="600022" y="869155"/>
                  </a:lnTo>
                  <a:lnTo>
                    <a:pt x="591960" y="869155"/>
                  </a:lnTo>
                  <a:lnTo>
                    <a:pt x="580673" y="869155"/>
                  </a:lnTo>
                  <a:lnTo>
                    <a:pt x="580673" y="880277"/>
                  </a:lnTo>
                  <a:lnTo>
                    <a:pt x="577448" y="880277"/>
                  </a:lnTo>
                  <a:lnTo>
                    <a:pt x="577448" y="904112"/>
                  </a:lnTo>
                  <a:lnTo>
                    <a:pt x="580673" y="904112"/>
                  </a:lnTo>
                  <a:lnTo>
                    <a:pt x="564549" y="969259"/>
                  </a:lnTo>
                  <a:lnTo>
                    <a:pt x="545199" y="764284"/>
                  </a:lnTo>
                  <a:lnTo>
                    <a:pt x="553262" y="764284"/>
                  </a:lnTo>
                  <a:lnTo>
                    <a:pt x="553262" y="761106"/>
                  </a:lnTo>
                  <a:lnTo>
                    <a:pt x="553262" y="745217"/>
                  </a:lnTo>
                  <a:lnTo>
                    <a:pt x="541975" y="745217"/>
                  </a:lnTo>
                  <a:lnTo>
                    <a:pt x="530688" y="591089"/>
                  </a:lnTo>
                  <a:lnTo>
                    <a:pt x="537137" y="591089"/>
                  </a:lnTo>
                  <a:lnTo>
                    <a:pt x="537137" y="552954"/>
                  </a:lnTo>
                  <a:lnTo>
                    <a:pt x="537137" y="490985"/>
                  </a:lnTo>
                  <a:lnTo>
                    <a:pt x="503276" y="490985"/>
                  </a:lnTo>
                  <a:lnTo>
                    <a:pt x="503276" y="552954"/>
                  </a:lnTo>
                  <a:lnTo>
                    <a:pt x="503276" y="591089"/>
                  </a:lnTo>
                  <a:lnTo>
                    <a:pt x="509726" y="591089"/>
                  </a:lnTo>
                  <a:lnTo>
                    <a:pt x="509726" y="594267"/>
                  </a:lnTo>
                  <a:lnTo>
                    <a:pt x="498439" y="745217"/>
                  </a:lnTo>
                  <a:lnTo>
                    <a:pt x="490377" y="745217"/>
                  </a:lnTo>
                  <a:lnTo>
                    <a:pt x="490377" y="749984"/>
                  </a:lnTo>
                  <a:lnTo>
                    <a:pt x="490377" y="761106"/>
                  </a:lnTo>
                  <a:lnTo>
                    <a:pt x="490377" y="764284"/>
                  </a:lnTo>
                  <a:lnTo>
                    <a:pt x="498439" y="764284"/>
                  </a:lnTo>
                  <a:lnTo>
                    <a:pt x="479090" y="969259"/>
                  </a:lnTo>
                  <a:lnTo>
                    <a:pt x="462966" y="899345"/>
                  </a:lnTo>
                  <a:lnTo>
                    <a:pt x="462966" y="891400"/>
                  </a:lnTo>
                  <a:lnTo>
                    <a:pt x="467803" y="891400"/>
                  </a:lnTo>
                  <a:lnTo>
                    <a:pt x="467803" y="869155"/>
                  </a:lnTo>
                  <a:lnTo>
                    <a:pt x="454904" y="869155"/>
                  </a:lnTo>
                  <a:lnTo>
                    <a:pt x="448454" y="869155"/>
                  </a:lnTo>
                  <a:lnTo>
                    <a:pt x="448454" y="880277"/>
                  </a:lnTo>
                  <a:lnTo>
                    <a:pt x="448454" y="904112"/>
                  </a:lnTo>
                  <a:lnTo>
                    <a:pt x="451679" y="904112"/>
                  </a:lnTo>
                  <a:lnTo>
                    <a:pt x="432330" y="988326"/>
                  </a:lnTo>
                  <a:lnTo>
                    <a:pt x="429105" y="996271"/>
                  </a:lnTo>
                  <a:lnTo>
                    <a:pt x="429105" y="1074129"/>
                  </a:lnTo>
                  <a:lnTo>
                    <a:pt x="421043" y="1101141"/>
                  </a:lnTo>
                  <a:lnTo>
                    <a:pt x="421043" y="1104319"/>
                  </a:lnTo>
                  <a:lnTo>
                    <a:pt x="421043" y="1185355"/>
                  </a:lnTo>
                  <a:lnTo>
                    <a:pt x="408143" y="1201245"/>
                  </a:lnTo>
                  <a:lnTo>
                    <a:pt x="408143" y="1204423"/>
                  </a:lnTo>
                  <a:lnTo>
                    <a:pt x="393631" y="1204423"/>
                  </a:lnTo>
                  <a:lnTo>
                    <a:pt x="393631" y="1188533"/>
                  </a:lnTo>
                  <a:lnTo>
                    <a:pt x="380732" y="1188533"/>
                  </a:lnTo>
                  <a:lnTo>
                    <a:pt x="380732" y="1131331"/>
                  </a:lnTo>
                  <a:lnTo>
                    <a:pt x="380732" y="1128153"/>
                  </a:lnTo>
                  <a:lnTo>
                    <a:pt x="374282" y="1128153"/>
                  </a:lnTo>
                  <a:lnTo>
                    <a:pt x="350096" y="912056"/>
                  </a:lnTo>
                  <a:lnTo>
                    <a:pt x="361383" y="912056"/>
                  </a:lnTo>
                  <a:lnTo>
                    <a:pt x="361383" y="853265"/>
                  </a:lnTo>
                  <a:lnTo>
                    <a:pt x="333972" y="853265"/>
                  </a:lnTo>
                  <a:lnTo>
                    <a:pt x="333972" y="912056"/>
                  </a:lnTo>
                  <a:lnTo>
                    <a:pt x="342034" y="912056"/>
                  </a:lnTo>
                  <a:lnTo>
                    <a:pt x="322685" y="1128153"/>
                  </a:lnTo>
                  <a:lnTo>
                    <a:pt x="311398" y="1128153"/>
                  </a:lnTo>
                  <a:lnTo>
                    <a:pt x="311398" y="1188533"/>
                  </a:lnTo>
                  <a:lnTo>
                    <a:pt x="300111" y="1188533"/>
                  </a:lnTo>
                  <a:lnTo>
                    <a:pt x="300111" y="1204423"/>
                  </a:lnTo>
                  <a:lnTo>
                    <a:pt x="275924" y="1204423"/>
                  </a:lnTo>
                  <a:lnTo>
                    <a:pt x="267862" y="1185355"/>
                  </a:lnTo>
                  <a:lnTo>
                    <a:pt x="267862" y="1093196"/>
                  </a:lnTo>
                  <a:lnTo>
                    <a:pt x="264637" y="1093196"/>
                  </a:lnTo>
                  <a:lnTo>
                    <a:pt x="264637" y="1088430"/>
                  </a:lnTo>
                  <a:lnTo>
                    <a:pt x="259800" y="1085252"/>
                  </a:lnTo>
                  <a:lnTo>
                    <a:pt x="259800" y="980381"/>
                  </a:lnTo>
                  <a:lnTo>
                    <a:pt x="259800" y="977203"/>
                  </a:lnTo>
                  <a:lnTo>
                    <a:pt x="256575" y="977203"/>
                  </a:lnTo>
                  <a:lnTo>
                    <a:pt x="256575" y="969259"/>
                  </a:lnTo>
                  <a:lnTo>
                    <a:pt x="253350" y="969259"/>
                  </a:lnTo>
                  <a:lnTo>
                    <a:pt x="237226" y="904112"/>
                  </a:lnTo>
                  <a:lnTo>
                    <a:pt x="240451" y="904112"/>
                  </a:lnTo>
                  <a:lnTo>
                    <a:pt x="240451" y="885044"/>
                  </a:lnTo>
                  <a:lnTo>
                    <a:pt x="237226" y="885044"/>
                  </a:lnTo>
                  <a:lnTo>
                    <a:pt x="237226" y="869155"/>
                  </a:lnTo>
                  <a:lnTo>
                    <a:pt x="225939" y="869155"/>
                  </a:lnTo>
                  <a:lnTo>
                    <a:pt x="217877" y="869155"/>
                  </a:lnTo>
                  <a:lnTo>
                    <a:pt x="217877" y="891400"/>
                  </a:lnTo>
                  <a:lnTo>
                    <a:pt x="221102" y="891400"/>
                  </a:lnTo>
                  <a:lnTo>
                    <a:pt x="206590" y="958136"/>
                  </a:lnTo>
                  <a:lnTo>
                    <a:pt x="185628" y="761106"/>
                  </a:lnTo>
                  <a:lnTo>
                    <a:pt x="198528" y="756339"/>
                  </a:lnTo>
                  <a:lnTo>
                    <a:pt x="198528" y="742039"/>
                  </a:lnTo>
                  <a:lnTo>
                    <a:pt x="193691" y="737272"/>
                  </a:lnTo>
                  <a:lnTo>
                    <a:pt x="185628" y="737272"/>
                  </a:lnTo>
                  <a:lnTo>
                    <a:pt x="174342" y="587911"/>
                  </a:lnTo>
                  <a:lnTo>
                    <a:pt x="182404" y="587911"/>
                  </a:lnTo>
                  <a:lnTo>
                    <a:pt x="182404" y="545009"/>
                  </a:lnTo>
                  <a:lnTo>
                    <a:pt x="182404" y="483040"/>
                  </a:lnTo>
                  <a:lnTo>
                    <a:pt x="146930" y="483040"/>
                  </a:lnTo>
                  <a:lnTo>
                    <a:pt x="146930" y="545009"/>
                  </a:lnTo>
                  <a:lnTo>
                    <a:pt x="146930" y="587911"/>
                  </a:lnTo>
                  <a:lnTo>
                    <a:pt x="154992" y="587911"/>
                  </a:lnTo>
                  <a:lnTo>
                    <a:pt x="143705" y="737272"/>
                  </a:lnTo>
                  <a:lnTo>
                    <a:pt x="132418" y="737272"/>
                  </a:lnTo>
                  <a:lnTo>
                    <a:pt x="132418" y="753162"/>
                  </a:lnTo>
                  <a:lnTo>
                    <a:pt x="132418" y="756339"/>
                  </a:lnTo>
                  <a:lnTo>
                    <a:pt x="138868" y="756339"/>
                  </a:lnTo>
                  <a:lnTo>
                    <a:pt x="119519" y="958136"/>
                  </a:lnTo>
                  <a:lnTo>
                    <a:pt x="108232" y="904112"/>
                  </a:lnTo>
                  <a:lnTo>
                    <a:pt x="108232" y="880277"/>
                  </a:lnTo>
                  <a:lnTo>
                    <a:pt x="100170" y="880277"/>
                  </a:lnTo>
                  <a:lnTo>
                    <a:pt x="100170" y="872333"/>
                  </a:lnTo>
                  <a:lnTo>
                    <a:pt x="92108" y="872333"/>
                  </a:lnTo>
                  <a:lnTo>
                    <a:pt x="84046" y="872333"/>
                  </a:lnTo>
                  <a:lnTo>
                    <a:pt x="84046" y="891400"/>
                  </a:lnTo>
                  <a:lnTo>
                    <a:pt x="88883" y="891400"/>
                  </a:lnTo>
                  <a:lnTo>
                    <a:pt x="69534" y="969259"/>
                  </a:lnTo>
                  <a:lnTo>
                    <a:pt x="64697" y="969259"/>
                  </a:lnTo>
                  <a:lnTo>
                    <a:pt x="61472" y="969259"/>
                  </a:lnTo>
                  <a:lnTo>
                    <a:pt x="61472" y="1085252"/>
                  </a:lnTo>
                  <a:lnTo>
                    <a:pt x="53410" y="1088430"/>
                  </a:lnTo>
                  <a:lnTo>
                    <a:pt x="53410" y="1112264"/>
                  </a:lnTo>
                  <a:lnTo>
                    <a:pt x="53410" y="1185355"/>
                  </a:lnTo>
                  <a:lnTo>
                    <a:pt x="42123" y="1201245"/>
                  </a:lnTo>
                  <a:lnTo>
                    <a:pt x="42123" y="1204423"/>
                  </a:lnTo>
                  <a:lnTo>
                    <a:pt x="17936" y="1204423"/>
                  </a:lnTo>
                  <a:lnTo>
                    <a:pt x="14711" y="1185355"/>
                  </a:lnTo>
                  <a:lnTo>
                    <a:pt x="14711" y="1174233"/>
                  </a:lnTo>
                  <a:lnTo>
                    <a:pt x="6649" y="1174233"/>
                  </a:lnTo>
                  <a:lnTo>
                    <a:pt x="6649" y="1185355"/>
                  </a:lnTo>
                  <a:lnTo>
                    <a:pt x="0" y="1303297"/>
                  </a:lnTo>
                  <a:lnTo>
                    <a:pt x="0" y="1895615"/>
                  </a:lnTo>
                  <a:lnTo>
                    <a:pt x="2047980" y="1895615"/>
                  </a:lnTo>
                  <a:lnTo>
                    <a:pt x="2047980" y="1328361"/>
                  </a:lnTo>
                  <a:lnTo>
                    <a:pt x="2041530" y="1328361"/>
                  </a:lnTo>
                  <a:lnTo>
                    <a:pt x="2041530" y="1301349"/>
                  </a:lnTo>
                  <a:lnTo>
                    <a:pt x="2036693" y="1301349"/>
                  </a:lnTo>
                  <a:lnTo>
                    <a:pt x="2033468" y="1301349"/>
                  </a:lnTo>
                  <a:lnTo>
                    <a:pt x="2033468" y="1328361"/>
                  </a:lnTo>
                  <a:lnTo>
                    <a:pt x="2014119" y="1328361"/>
                  </a:lnTo>
                  <a:lnTo>
                    <a:pt x="2014119" y="1309293"/>
                  </a:lnTo>
                  <a:lnTo>
                    <a:pt x="2006057" y="1304527"/>
                  </a:lnTo>
                  <a:lnTo>
                    <a:pt x="1994770" y="1304527"/>
                  </a:lnTo>
                  <a:lnTo>
                    <a:pt x="1994770" y="1282281"/>
                  </a:lnTo>
                  <a:lnTo>
                    <a:pt x="1989933" y="1282281"/>
                  </a:lnTo>
                  <a:lnTo>
                    <a:pt x="1986708" y="1282281"/>
                  </a:lnTo>
                  <a:lnTo>
                    <a:pt x="1986708" y="1304527"/>
                  </a:lnTo>
                  <a:lnTo>
                    <a:pt x="1954459" y="1304527"/>
                  </a:lnTo>
                  <a:lnTo>
                    <a:pt x="1959297" y="1115442"/>
                  </a:lnTo>
                  <a:lnTo>
                    <a:pt x="1931886" y="1112264"/>
                  </a:lnTo>
                  <a:lnTo>
                    <a:pt x="1893187" y="1112264"/>
                  </a:lnTo>
                  <a:lnTo>
                    <a:pt x="1880288" y="1104319"/>
                  </a:lnTo>
                  <a:lnTo>
                    <a:pt x="1877063" y="1104319"/>
                  </a:lnTo>
                  <a:lnTo>
                    <a:pt x="1869001" y="1101141"/>
                  </a:lnTo>
                  <a:lnTo>
                    <a:pt x="1869001" y="1093196"/>
                  </a:lnTo>
                  <a:lnTo>
                    <a:pt x="1849652" y="1088430"/>
                  </a:lnTo>
                  <a:lnTo>
                    <a:pt x="1841590" y="1088430"/>
                  </a:lnTo>
                  <a:lnTo>
                    <a:pt x="1825465" y="1061417"/>
                  </a:lnTo>
                  <a:lnTo>
                    <a:pt x="1802891" y="1034405"/>
                  </a:lnTo>
                  <a:lnTo>
                    <a:pt x="1778705" y="1015338"/>
                  </a:lnTo>
                  <a:lnTo>
                    <a:pt x="1748069" y="999449"/>
                  </a:lnTo>
                  <a:lnTo>
                    <a:pt x="1717433" y="993093"/>
                  </a:lnTo>
                  <a:lnTo>
                    <a:pt x="1717433" y="950191"/>
                  </a:lnTo>
                  <a:lnTo>
                    <a:pt x="1720658" y="950191"/>
                  </a:lnTo>
                  <a:lnTo>
                    <a:pt x="1720658" y="945424"/>
                  </a:lnTo>
                  <a:lnTo>
                    <a:pt x="1720658" y="942246"/>
                  </a:lnTo>
                  <a:lnTo>
                    <a:pt x="1717433" y="942246"/>
                  </a:lnTo>
                  <a:lnTo>
                    <a:pt x="1712596" y="934302"/>
                  </a:lnTo>
                  <a:lnTo>
                    <a:pt x="1709371" y="931124"/>
                  </a:lnTo>
                  <a:lnTo>
                    <a:pt x="1701309" y="926357"/>
                  </a:lnTo>
                  <a:lnTo>
                    <a:pt x="1698084" y="923179"/>
                  </a:lnTo>
                  <a:lnTo>
                    <a:pt x="1690022" y="923179"/>
                  </a:lnTo>
                  <a:lnTo>
                    <a:pt x="1690022" y="899345"/>
                  </a:lnTo>
                  <a:lnTo>
                    <a:pt x="1685184" y="899345"/>
                  </a:lnTo>
                  <a:lnTo>
                    <a:pt x="1677122" y="899345"/>
                  </a:lnTo>
                  <a:lnTo>
                    <a:pt x="1677122" y="923179"/>
                  </a:lnTo>
                  <a:lnTo>
                    <a:pt x="1673897" y="923179"/>
                  </a:lnTo>
                  <a:lnTo>
                    <a:pt x="1665835" y="926357"/>
                  </a:lnTo>
                  <a:lnTo>
                    <a:pt x="1662610" y="931124"/>
                  </a:lnTo>
                  <a:lnTo>
                    <a:pt x="1657773" y="934302"/>
                  </a:lnTo>
                  <a:lnTo>
                    <a:pt x="1654548" y="942246"/>
                  </a:lnTo>
                  <a:lnTo>
                    <a:pt x="1649711" y="942246"/>
                  </a:lnTo>
                  <a:lnTo>
                    <a:pt x="1649711" y="945424"/>
                  </a:lnTo>
                  <a:lnTo>
                    <a:pt x="1649711" y="950191"/>
                  </a:lnTo>
                  <a:lnTo>
                    <a:pt x="1654548" y="950191"/>
                  </a:lnTo>
                  <a:lnTo>
                    <a:pt x="1654548" y="993093"/>
                  </a:lnTo>
                  <a:lnTo>
                    <a:pt x="1622300" y="999449"/>
                  </a:lnTo>
                  <a:lnTo>
                    <a:pt x="1591664" y="1015338"/>
                  </a:lnTo>
                  <a:lnTo>
                    <a:pt x="1564252" y="1034405"/>
                  </a:lnTo>
                  <a:lnTo>
                    <a:pt x="1541679" y="1061417"/>
                  </a:lnTo>
                  <a:lnTo>
                    <a:pt x="1528779" y="1088430"/>
                  </a:lnTo>
                  <a:lnTo>
                    <a:pt x="1517492" y="1088430"/>
                  </a:lnTo>
                  <a:lnTo>
                    <a:pt x="1498143" y="1093196"/>
                  </a:lnTo>
                  <a:lnTo>
                    <a:pt x="1498143" y="1101141"/>
                  </a:lnTo>
                  <a:lnTo>
                    <a:pt x="1494918" y="1104319"/>
                  </a:lnTo>
                  <a:lnTo>
                    <a:pt x="1478794" y="1104319"/>
                  </a:lnTo>
                  <a:lnTo>
                    <a:pt x="1478794" y="1107497"/>
                  </a:lnTo>
                  <a:lnTo>
                    <a:pt x="1473957" y="1112264"/>
                  </a:lnTo>
                  <a:lnTo>
                    <a:pt x="1432034" y="1112264"/>
                  </a:lnTo>
                  <a:lnTo>
                    <a:pt x="1407847" y="1115442"/>
                  </a:lnTo>
                  <a:lnTo>
                    <a:pt x="1412684" y="1309293"/>
                  </a:lnTo>
                  <a:lnTo>
                    <a:pt x="1385273" y="1309293"/>
                  </a:lnTo>
                  <a:lnTo>
                    <a:pt x="1385273" y="1282281"/>
                  </a:lnTo>
                  <a:lnTo>
                    <a:pt x="1380436" y="1282281"/>
                  </a:lnTo>
                  <a:lnTo>
                    <a:pt x="1377211" y="1282281"/>
                  </a:lnTo>
                  <a:lnTo>
                    <a:pt x="1377211" y="1309293"/>
                  </a:lnTo>
                  <a:lnTo>
                    <a:pt x="1365924" y="1309293"/>
                  </a:lnTo>
                  <a:lnTo>
                    <a:pt x="1357862" y="1312471"/>
                  </a:lnTo>
                  <a:lnTo>
                    <a:pt x="1357862" y="1331539"/>
                  </a:lnTo>
                  <a:lnTo>
                    <a:pt x="1333676" y="1331539"/>
                  </a:lnTo>
                  <a:lnTo>
                    <a:pt x="1330451" y="1301349"/>
                  </a:lnTo>
                  <a:lnTo>
                    <a:pt x="1325613" y="1301349"/>
                  </a:lnTo>
                  <a:lnTo>
                    <a:pt x="1322389" y="1301349"/>
                  </a:lnTo>
                  <a:lnTo>
                    <a:pt x="1322389" y="1331539"/>
                  </a:lnTo>
                  <a:lnTo>
                    <a:pt x="1306264" y="1331539"/>
                  </a:lnTo>
                  <a:lnTo>
                    <a:pt x="1299815" y="1336305"/>
                  </a:lnTo>
                  <a:lnTo>
                    <a:pt x="1291753" y="1336305"/>
                  </a:lnTo>
                  <a:lnTo>
                    <a:pt x="1294977" y="143006"/>
                  </a:lnTo>
                  <a:lnTo>
                    <a:pt x="1248217" y="50847"/>
                  </a:lnTo>
                  <a:lnTo>
                    <a:pt x="1198232" y="50847"/>
                  </a:lnTo>
                  <a:close/>
                </a:path>
              </a:pathLst>
            </a:custGeom>
            <a:solidFill>
              <a:schemeClr val="bg1">
                <a:lumMod val="85000"/>
                <a:alpha val="50000"/>
              </a:schemeClr>
            </a:solidFill>
            <a:ln>
              <a:noFill/>
            </a:ln>
          </p:spPr>
          <p:txBody>
            <a:bodyPr/>
            <a:lstStyle/>
            <a:p>
              <a:pPr>
                <a:defRPr/>
              </a:pPr>
              <a:endParaRPr lang="id-ID"/>
            </a:p>
          </p:txBody>
        </p:sp>
      </p:gr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77550" y="0"/>
            <a:ext cx="131445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6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524000" y="76200"/>
            <a:ext cx="10668000" cy="914400"/>
          </a:xfrm>
          <a:prstGeom prst="rect">
            <a:avLst/>
          </a:prstGeom>
          <a:noFill/>
          <a:ln w="9525">
            <a:noFill/>
            <a:miter lim="800000"/>
          </a:ln>
        </p:spPr>
        <p:txBody>
          <a:bodyPr/>
          <a:lstStyle/>
          <a:p>
            <a:pPr lvl="0"/>
            <a:r>
              <a:rPr lang="zh-CN"/>
              <a:t>单击此处编辑母版标题样式</a:t>
            </a:r>
          </a:p>
        </p:txBody>
      </p:sp>
      <p:grpSp>
        <p:nvGrpSpPr>
          <p:cNvPr id="5" name="Group 3"/>
          <p:cNvGrpSpPr/>
          <p:nvPr userDrawn="1"/>
        </p:nvGrpSpPr>
        <p:grpSpPr bwMode="auto">
          <a:xfrm>
            <a:off x="1588" y="4121150"/>
            <a:ext cx="12190412" cy="2747963"/>
            <a:chOff x="1184" y="4120681"/>
            <a:chExt cx="12190816" cy="2747947"/>
          </a:xfrm>
        </p:grpSpPr>
        <p:sp>
          <p:nvSpPr>
            <p:cNvPr id="6" name="Freeform 13"/>
            <p:cNvSpPr/>
            <p:nvPr/>
          </p:nvSpPr>
          <p:spPr bwMode="auto">
            <a:xfrm>
              <a:off x="10161521" y="5374799"/>
              <a:ext cx="2030479" cy="1482716"/>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chemeClr val="bg1">
                <a:lumMod val="85000"/>
                <a:alpha val="50000"/>
              </a:schemeClr>
            </a:solidFill>
            <a:ln>
              <a:noFill/>
            </a:ln>
          </p:spPr>
          <p:txBody>
            <a:bodyPr/>
            <a:lstStyle/>
            <a:p>
              <a:pPr>
                <a:defRPr/>
              </a:pPr>
              <a:endParaRPr lang="id-ID"/>
            </a:p>
          </p:txBody>
        </p:sp>
        <p:sp>
          <p:nvSpPr>
            <p:cNvPr id="7" name="Freeform 15"/>
            <p:cNvSpPr/>
            <p:nvPr/>
          </p:nvSpPr>
          <p:spPr bwMode="auto">
            <a:xfrm>
              <a:off x="8105640" y="4968401"/>
              <a:ext cx="2055881" cy="1897052"/>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chemeClr val="bg1">
                <a:lumMod val="85000"/>
                <a:alpha val="50000"/>
              </a:schemeClr>
            </a:solidFill>
            <a:ln>
              <a:noFill/>
            </a:ln>
          </p:spPr>
          <p:txBody>
            <a:bodyPr/>
            <a:lstStyle/>
            <a:p>
              <a:pPr>
                <a:defRPr/>
              </a:pPr>
              <a:endParaRPr lang="id-ID"/>
            </a:p>
          </p:txBody>
        </p:sp>
        <p:sp>
          <p:nvSpPr>
            <p:cNvPr id="8" name="Freeform 16"/>
            <p:cNvSpPr/>
            <p:nvPr/>
          </p:nvSpPr>
          <p:spPr bwMode="auto">
            <a:xfrm>
              <a:off x="6056110" y="4608041"/>
              <a:ext cx="2049530" cy="2260587"/>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chemeClr val="bg1">
                <a:lumMod val="85000"/>
                <a:alpha val="50000"/>
              </a:schemeClr>
            </a:solidFill>
            <a:ln>
              <a:noFill/>
            </a:ln>
          </p:spPr>
          <p:txBody>
            <a:bodyPr/>
            <a:lstStyle/>
            <a:p>
              <a:pPr>
                <a:defRPr/>
              </a:pPr>
              <a:endParaRPr lang="id-ID"/>
            </a:p>
          </p:txBody>
        </p:sp>
        <p:sp>
          <p:nvSpPr>
            <p:cNvPr id="9" name="Freeform 17"/>
            <p:cNvSpPr/>
            <p:nvPr/>
          </p:nvSpPr>
          <p:spPr bwMode="auto">
            <a:xfrm flipH="1">
              <a:off x="1184" y="4120681"/>
              <a:ext cx="2043180" cy="2744772"/>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chemeClr val="bg1">
                <a:lumMod val="85000"/>
                <a:alpha val="50000"/>
              </a:schemeClr>
            </a:solidFill>
            <a:ln>
              <a:noFill/>
            </a:ln>
          </p:spPr>
          <p:txBody>
            <a:bodyPr/>
            <a:lstStyle/>
            <a:p>
              <a:pPr>
                <a:defRPr/>
              </a:pPr>
              <a:endParaRPr lang="id-ID"/>
            </a:p>
          </p:txBody>
        </p:sp>
        <p:sp>
          <p:nvSpPr>
            <p:cNvPr id="10" name="Freeform 18"/>
            <p:cNvSpPr>
              <a:spLocks noEditPoints="1"/>
            </p:cNvSpPr>
            <p:nvPr/>
          </p:nvSpPr>
          <p:spPr bwMode="auto">
            <a:xfrm flipH="1">
              <a:off x="4100245" y="4212755"/>
              <a:ext cx="1955865" cy="265587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bg1">
                <a:lumMod val="85000"/>
                <a:alpha val="50000"/>
              </a:schemeClr>
            </a:solidFill>
            <a:ln>
              <a:noFill/>
            </a:ln>
          </p:spPr>
          <p:txBody>
            <a:bodyPr/>
            <a:lstStyle/>
            <a:p>
              <a:pPr>
                <a:defRPr/>
              </a:pPr>
              <a:endParaRPr lang="id-ID"/>
            </a:p>
          </p:txBody>
        </p:sp>
        <p:sp>
          <p:nvSpPr>
            <p:cNvPr id="11" name="Freeform 15"/>
            <p:cNvSpPr/>
            <p:nvPr/>
          </p:nvSpPr>
          <p:spPr bwMode="auto">
            <a:xfrm flipH="1">
              <a:off x="2045952" y="4973164"/>
              <a:ext cx="2054293" cy="1895464"/>
            </a:xfrm>
            <a:custGeom>
              <a:avLst/>
              <a:gdLst>
                <a:gd name="connsiteX0" fmla="*/ 0 w 2047980"/>
                <a:gd name="connsiteY0" fmla="*/ 485126 h 1895615"/>
                <a:gd name="connsiteX1" fmla="*/ 0 w 2047980"/>
                <a:gd name="connsiteY1" fmla="*/ 907963 h 1895615"/>
                <a:gd name="connsiteX2" fmla="*/ 3424 w 2047980"/>
                <a:gd name="connsiteY2" fmla="*/ 579966 h 1895615"/>
                <a:gd name="connsiteX3" fmla="*/ 6649 w 2047980"/>
                <a:gd name="connsiteY3" fmla="*/ 486218 h 1895615"/>
                <a:gd name="connsiteX4" fmla="*/ 1170821 w 2047980"/>
                <a:gd name="connsiteY4" fmla="*/ 0 h 1895615"/>
                <a:gd name="connsiteX5" fmla="*/ 806412 w 2047980"/>
                <a:gd name="connsiteY5" fmla="*/ 0 h 1895615"/>
                <a:gd name="connsiteX6" fmla="*/ 806412 w 2047980"/>
                <a:gd name="connsiteY6" fmla="*/ 50847 h 1895615"/>
                <a:gd name="connsiteX7" fmla="*/ 709667 w 2047980"/>
                <a:gd name="connsiteY7" fmla="*/ 50847 h 1895615"/>
                <a:gd name="connsiteX8" fmla="*/ 704830 w 2047980"/>
                <a:gd name="connsiteY8" fmla="*/ 1358551 h 1895615"/>
                <a:gd name="connsiteX9" fmla="*/ 693543 w 2047980"/>
                <a:gd name="connsiteY9" fmla="*/ 1347428 h 1895615"/>
                <a:gd name="connsiteX10" fmla="*/ 693543 w 2047980"/>
                <a:gd name="connsiteY10" fmla="*/ 1328361 h 1895615"/>
                <a:gd name="connsiteX11" fmla="*/ 690318 w 2047980"/>
                <a:gd name="connsiteY11" fmla="*/ 1185355 h 1895615"/>
                <a:gd name="connsiteX12" fmla="*/ 690318 w 2047980"/>
                <a:gd name="connsiteY12" fmla="*/ 1174233 h 1895615"/>
                <a:gd name="connsiteX13" fmla="*/ 682256 w 2047980"/>
                <a:gd name="connsiteY13" fmla="*/ 1174233 h 1895615"/>
                <a:gd name="connsiteX14" fmla="*/ 679031 w 2047980"/>
                <a:gd name="connsiteY14" fmla="*/ 1174233 h 1895615"/>
                <a:gd name="connsiteX15" fmla="*/ 679031 w 2047980"/>
                <a:gd name="connsiteY15" fmla="*/ 1185355 h 1895615"/>
                <a:gd name="connsiteX16" fmla="*/ 679031 w 2047980"/>
                <a:gd name="connsiteY16" fmla="*/ 1204423 h 1895615"/>
                <a:gd name="connsiteX17" fmla="*/ 638720 w 2047980"/>
                <a:gd name="connsiteY17" fmla="*/ 1204423 h 1895615"/>
                <a:gd name="connsiteX18" fmla="*/ 638720 w 2047980"/>
                <a:gd name="connsiteY18" fmla="*/ 1201245 h 1895615"/>
                <a:gd name="connsiteX19" fmla="*/ 630658 w 2047980"/>
                <a:gd name="connsiteY19" fmla="*/ 1185355 h 1895615"/>
                <a:gd name="connsiteX20" fmla="*/ 630658 w 2047980"/>
                <a:gd name="connsiteY20" fmla="*/ 1101141 h 1895615"/>
                <a:gd name="connsiteX21" fmla="*/ 619371 w 2047980"/>
                <a:gd name="connsiteY21" fmla="*/ 1074129 h 1895615"/>
                <a:gd name="connsiteX22" fmla="*/ 619371 w 2047980"/>
                <a:gd name="connsiteY22" fmla="*/ 988326 h 1895615"/>
                <a:gd name="connsiteX23" fmla="*/ 596797 w 2047980"/>
                <a:gd name="connsiteY23" fmla="*/ 891400 h 1895615"/>
                <a:gd name="connsiteX24" fmla="*/ 600022 w 2047980"/>
                <a:gd name="connsiteY24" fmla="*/ 891400 h 1895615"/>
                <a:gd name="connsiteX25" fmla="*/ 600022 w 2047980"/>
                <a:gd name="connsiteY25" fmla="*/ 869155 h 1895615"/>
                <a:gd name="connsiteX26" fmla="*/ 591960 w 2047980"/>
                <a:gd name="connsiteY26" fmla="*/ 869155 h 1895615"/>
                <a:gd name="connsiteX27" fmla="*/ 580673 w 2047980"/>
                <a:gd name="connsiteY27" fmla="*/ 869155 h 1895615"/>
                <a:gd name="connsiteX28" fmla="*/ 580673 w 2047980"/>
                <a:gd name="connsiteY28" fmla="*/ 880277 h 1895615"/>
                <a:gd name="connsiteX29" fmla="*/ 577448 w 2047980"/>
                <a:gd name="connsiteY29" fmla="*/ 880277 h 1895615"/>
                <a:gd name="connsiteX30" fmla="*/ 577448 w 2047980"/>
                <a:gd name="connsiteY30" fmla="*/ 904112 h 1895615"/>
                <a:gd name="connsiteX31" fmla="*/ 580673 w 2047980"/>
                <a:gd name="connsiteY31" fmla="*/ 904112 h 1895615"/>
                <a:gd name="connsiteX32" fmla="*/ 564549 w 2047980"/>
                <a:gd name="connsiteY32" fmla="*/ 969259 h 1895615"/>
                <a:gd name="connsiteX33" fmla="*/ 545199 w 2047980"/>
                <a:gd name="connsiteY33" fmla="*/ 764284 h 1895615"/>
                <a:gd name="connsiteX34" fmla="*/ 553262 w 2047980"/>
                <a:gd name="connsiteY34" fmla="*/ 764284 h 1895615"/>
                <a:gd name="connsiteX35" fmla="*/ 553262 w 2047980"/>
                <a:gd name="connsiteY35" fmla="*/ 761106 h 1895615"/>
                <a:gd name="connsiteX36" fmla="*/ 553262 w 2047980"/>
                <a:gd name="connsiteY36" fmla="*/ 745217 h 1895615"/>
                <a:gd name="connsiteX37" fmla="*/ 541975 w 2047980"/>
                <a:gd name="connsiteY37" fmla="*/ 745217 h 1895615"/>
                <a:gd name="connsiteX38" fmla="*/ 530688 w 2047980"/>
                <a:gd name="connsiteY38" fmla="*/ 591089 h 1895615"/>
                <a:gd name="connsiteX39" fmla="*/ 537137 w 2047980"/>
                <a:gd name="connsiteY39" fmla="*/ 591089 h 1895615"/>
                <a:gd name="connsiteX40" fmla="*/ 537137 w 2047980"/>
                <a:gd name="connsiteY40" fmla="*/ 552954 h 1895615"/>
                <a:gd name="connsiteX41" fmla="*/ 537137 w 2047980"/>
                <a:gd name="connsiteY41" fmla="*/ 490985 h 1895615"/>
                <a:gd name="connsiteX42" fmla="*/ 503276 w 2047980"/>
                <a:gd name="connsiteY42" fmla="*/ 490985 h 1895615"/>
                <a:gd name="connsiteX43" fmla="*/ 503276 w 2047980"/>
                <a:gd name="connsiteY43" fmla="*/ 552954 h 1895615"/>
                <a:gd name="connsiteX44" fmla="*/ 503276 w 2047980"/>
                <a:gd name="connsiteY44" fmla="*/ 591089 h 1895615"/>
                <a:gd name="connsiteX45" fmla="*/ 509726 w 2047980"/>
                <a:gd name="connsiteY45" fmla="*/ 591089 h 1895615"/>
                <a:gd name="connsiteX46" fmla="*/ 509726 w 2047980"/>
                <a:gd name="connsiteY46" fmla="*/ 594267 h 1895615"/>
                <a:gd name="connsiteX47" fmla="*/ 498439 w 2047980"/>
                <a:gd name="connsiteY47" fmla="*/ 745217 h 1895615"/>
                <a:gd name="connsiteX48" fmla="*/ 490377 w 2047980"/>
                <a:gd name="connsiteY48" fmla="*/ 745217 h 1895615"/>
                <a:gd name="connsiteX49" fmla="*/ 490377 w 2047980"/>
                <a:gd name="connsiteY49" fmla="*/ 749984 h 1895615"/>
                <a:gd name="connsiteX50" fmla="*/ 490377 w 2047980"/>
                <a:gd name="connsiteY50" fmla="*/ 761106 h 1895615"/>
                <a:gd name="connsiteX51" fmla="*/ 490377 w 2047980"/>
                <a:gd name="connsiteY51" fmla="*/ 764284 h 1895615"/>
                <a:gd name="connsiteX52" fmla="*/ 498439 w 2047980"/>
                <a:gd name="connsiteY52" fmla="*/ 764284 h 1895615"/>
                <a:gd name="connsiteX53" fmla="*/ 479090 w 2047980"/>
                <a:gd name="connsiteY53" fmla="*/ 969259 h 1895615"/>
                <a:gd name="connsiteX54" fmla="*/ 462966 w 2047980"/>
                <a:gd name="connsiteY54" fmla="*/ 899345 h 1895615"/>
                <a:gd name="connsiteX55" fmla="*/ 462966 w 2047980"/>
                <a:gd name="connsiteY55" fmla="*/ 891400 h 1895615"/>
                <a:gd name="connsiteX56" fmla="*/ 467803 w 2047980"/>
                <a:gd name="connsiteY56" fmla="*/ 891400 h 1895615"/>
                <a:gd name="connsiteX57" fmla="*/ 467803 w 2047980"/>
                <a:gd name="connsiteY57" fmla="*/ 869155 h 1895615"/>
                <a:gd name="connsiteX58" fmla="*/ 454904 w 2047980"/>
                <a:gd name="connsiteY58" fmla="*/ 869155 h 1895615"/>
                <a:gd name="connsiteX59" fmla="*/ 448454 w 2047980"/>
                <a:gd name="connsiteY59" fmla="*/ 869155 h 1895615"/>
                <a:gd name="connsiteX60" fmla="*/ 448454 w 2047980"/>
                <a:gd name="connsiteY60" fmla="*/ 880277 h 1895615"/>
                <a:gd name="connsiteX61" fmla="*/ 448454 w 2047980"/>
                <a:gd name="connsiteY61" fmla="*/ 904112 h 1895615"/>
                <a:gd name="connsiteX62" fmla="*/ 451679 w 2047980"/>
                <a:gd name="connsiteY62" fmla="*/ 904112 h 1895615"/>
                <a:gd name="connsiteX63" fmla="*/ 432330 w 2047980"/>
                <a:gd name="connsiteY63" fmla="*/ 988326 h 1895615"/>
                <a:gd name="connsiteX64" fmla="*/ 429105 w 2047980"/>
                <a:gd name="connsiteY64" fmla="*/ 996271 h 1895615"/>
                <a:gd name="connsiteX65" fmla="*/ 429105 w 2047980"/>
                <a:gd name="connsiteY65" fmla="*/ 1074129 h 1895615"/>
                <a:gd name="connsiteX66" fmla="*/ 421043 w 2047980"/>
                <a:gd name="connsiteY66" fmla="*/ 1101141 h 1895615"/>
                <a:gd name="connsiteX67" fmla="*/ 421043 w 2047980"/>
                <a:gd name="connsiteY67" fmla="*/ 1104319 h 1895615"/>
                <a:gd name="connsiteX68" fmla="*/ 421043 w 2047980"/>
                <a:gd name="connsiteY68" fmla="*/ 1185355 h 1895615"/>
                <a:gd name="connsiteX69" fmla="*/ 408143 w 2047980"/>
                <a:gd name="connsiteY69" fmla="*/ 1201245 h 1895615"/>
                <a:gd name="connsiteX70" fmla="*/ 408143 w 2047980"/>
                <a:gd name="connsiteY70" fmla="*/ 1204423 h 1895615"/>
                <a:gd name="connsiteX71" fmla="*/ 393631 w 2047980"/>
                <a:gd name="connsiteY71" fmla="*/ 1204423 h 1895615"/>
                <a:gd name="connsiteX72" fmla="*/ 393631 w 2047980"/>
                <a:gd name="connsiteY72" fmla="*/ 1188533 h 1895615"/>
                <a:gd name="connsiteX73" fmla="*/ 380732 w 2047980"/>
                <a:gd name="connsiteY73" fmla="*/ 1188533 h 1895615"/>
                <a:gd name="connsiteX74" fmla="*/ 380732 w 2047980"/>
                <a:gd name="connsiteY74" fmla="*/ 1131331 h 1895615"/>
                <a:gd name="connsiteX75" fmla="*/ 380732 w 2047980"/>
                <a:gd name="connsiteY75" fmla="*/ 1128153 h 1895615"/>
                <a:gd name="connsiteX76" fmla="*/ 374282 w 2047980"/>
                <a:gd name="connsiteY76" fmla="*/ 1128153 h 1895615"/>
                <a:gd name="connsiteX77" fmla="*/ 350096 w 2047980"/>
                <a:gd name="connsiteY77" fmla="*/ 912056 h 1895615"/>
                <a:gd name="connsiteX78" fmla="*/ 361383 w 2047980"/>
                <a:gd name="connsiteY78" fmla="*/ 912056 h 1895615"/>
                <a:gd name="connsiteX79" fmla="*/ 361383 w 2047980"/>
                <a:gd name="connsiteY79" fmla="*/ 853265 h 1895615"/>
                <a:gd name="connsiteX80" fmla="*/ 333972 w 2047980"/>
                <a:gd name="connsiteY80" fmla="*/ 853265 h 1895615"/>
                <a:gd name="connsiteX81" fmla="*/ 333972 w 2047980"/>
                <a:gd name="connsiteY81" fmla="*/ 912056 h 1895615"/>
                <a:gd name="connsiteX82" fmla="*/ 342034 w 2047980"/>
                <a:gd name="connsiteY82" fmla="*/ 912056 h 1895615"/>
                <a:gd name="connsiteX83" fmla="*/ 322685 w 2047980"/>
                <a:gd name="connsiteY83" fmla="*/ 1128153 h 1895615"/>
                <a:gd name="connsiteX84" fmla="*/ 311398 w 2047980"/>
                <a:gd name="connsiteY84" fmla="*/ 1128153 h 1895615"/>
                <a:gd name="connsiteX85" fmla="*/ 311398 w 2047980"/>
                <a:gd name="connsiteY85" fmla="*/ 1188533 h 1895615"/>
                <a:gd name="connsiteX86" fmla="*/ 300111 w 2047980"/>
                <a:gd name="connsiteY86" fmla="*/ 1188533 h 1895615"/>
                <a:gd name="connsiteX87" fmla="*/ 300111 w 2047980"/>
                <a:gd name="connsiteY87" fmla="*/ 1204423 h 1895615"/>
                <a:gd name="connsiteX88" fmla="*/ 275924 w 2047980"/>
                <a:gd name="connsiteY88" fmla="*/ 1204423 h 1895615"/>
                <a:gd name="connsiteX89" fmla="*/ 267862 w 2047980"/>
                <a:gd name="connsiteY89" fmla="*/ 1185355 h 1895615"/>
                <a:gd name="connsiteX90" fmla="*/ 267862 w 2047980"/>
                <a:gd name="connsiteY90" fmla="*/ 1093196 h 1895615"/>
                <a:gd name="connsiteX91" fmla="*/ 264637 w 2047980"/>
                <a:gd name="connsiteY91" fmla="*/ 1093196 h 1895615"/>
                <a:gd name="connsiteX92" fmla="*/ 264637 w 2047980"/>
                <a:gd name="connsiteY92" fmla="*/ 1088430 h 1895615"/>
                <a:gd name="connsiteX93" fmla="*/ 259800 w 2047980"/>
                <a:gd name="connsiteY93" fmla="*/ 1085252 h 1895615"/>
                <a:gd name="connsiteX94" fmla="*/ 259800 w 2047980"/>
                <a:gd name="connsiteY94" fmla="*/ 980381 h 1895615"/>
                <a:gd name="connsiteX95" fmla="*/ 259800 w 2047980"/>
                <a:gd name="connsiteY95" fmla="*/ 977203 h 1895615"/>
                <a:gd name="connsiteX96" fmla="*/ 256575 w 2047980"/>
                <a:gd name="connsiteY96" fmla="*/ 977203 h 1895615"/>
                <a:gd name="connsiteX97" fmla="*/ 256575 w 2047980"/>
                <a:gd name="connsiteY97" fmla="*/ 969259 h 1895615"/>
                <a:gd name="connsiteX98" fmla="*/ 253350 w 2047980"/>
                <a:gd name="connsiteY98" fmla="*/ 969259 h 1895615"/>
                <a:gd name="connsiteX99" fmla="*/ 237226 w 2047980"/>
                <a:gd name="connsiteY99" fmla="*/ 904112 h 1895615"/>
                <a:gd name="connsiteX100" fmla="*/ 240451 w 2047980"/>
                <a:gd name="connsiteY100" fmla="*/ 904112 h 1895615"/>
                <a:gd name="connsiteX101" fmla="*/ 240451 w 2047980"/>
                <a:gd name="connsiteY101" fmla="*/ 885044 h 1895615"/>
                <a:gd name="connsiteX102" fmla="*/ 237226 w 2047980"/>
                <a:gd name="connsiteY102" fmla="*/ 885044 h 1895615"/>
                <a:gd name="connsiteX103" fmla="*/ 237226 w 2047980"/>
                <a:gd name="connsiteY103" fmla="*/ 869155 h 1895615"/>
                <a:gd name="connsiteX104" fmla="*/ 225939 w 2047980"/>
                <a:gd name="connsiteY104" fmla="*/ 869155 h 1895615"/>
                <a:gd name="connsiteX105" fmla="*/ 217877 w 2047980"/>
                <a:gd name="connsiteY105" fmla="*/ 869155 h 1895615"/>
                <a:gd name="connsiteX106" fmla="*/ 217877 w 2047980"/>
                <a:gd name="connsiteY106" fmla="*/ 891400 h 1895615"/>
                <a:gd name="connsiteX107" fmla="*/ 221102 w 2047980"/>
                <a:gd name="connsiteY107" fmla="*/ 891400 h 1895615"/>
                <a:gd name="connsiteX108" fmla="*/ 206590 w 2047980"/>
                <a:gd name="connsiteY108" fmla="*/ 958136 h 1895615"/>
                <a:gd name="connsiteX109" fmla="*/ 185628 w 2047980"/>
                <a:gd name="connsiteY109" fmla="*/ 761106 h 1895615"/>
                <a:gd name="connsiteX110" fmla="*/ 198528 w 2047980"/>
                <a:gd name="connsiteY110" fmla="*/ 756339 h 1895615"/>
                <a:gd name="connsiteX111" fmla="*/ 198528 w 2047980"/>
                <a:gd name="connsiteY111" fmla="*/ 742039 h 1895615"/>
                <a:gd name="connsiteX112" fmla="*/ 193691 w 2047980"/>
                <a:gd name="connsiteY112" fmla="*/ 737272 h 1895615"/>
                <a:gd name="connsiteX113" fmla="*/ 185628 w 2047980"/>
                <a:gd name="connsiteY113" fmla="*/ 737272 h 1895615"/>
                <a:gd name="connsiteX114" fmla="*/ 174342 w 2047980"/>
                <a:gd name="connsiteY114" fmla="*/ 587911 h 1895615"/>
                <a:gd name="connsiteX115" fmla="*/ 182404 w 2047980"/>
                <a:gd name="connsiteY115" fmla="*/ 587911 h 1895615"/>
                <a:gd name="connsiteX116" fmla="*/ 182404 w 2047980"/>
                <a:gd name="connsiteY116" fmla="*/ 545009 h 1895615"/>
                <a:gd name="connsiteX117" fmla="*/ 182404 w 2047980"/>
                <a:gd name="connsiteY117" fmla="*/ 483040 h 1895615"/>
                <a:gd name="connsiteX118" fmla="*/ 146930 w 2047980"/>
                <a:gd name="connsiteY118" fmla="*/ 483040 h 1895615"/>
                <a:gd name="connsiteX119" fmla="*/ 146930 w 2047980"/>
                <a:gd name="connsiteY119" fmla="*/ 545009 h 1895615"/>
                <a:gd name="connsiteX120" fmla="*/ 146930 w 2047980"/>
                <a:gd name="connsiteY120" fmla="*/ 587911 h 1895615"/>
                <a:gd name="connsiteX121" fmla="*/ 154992 w 2047980"/>
                <a:gd name="connsiteY121" fmla="*/ 587911 h 1895615"/>
                <a:gd name="connsiteX122" fmla="*/ 143705 w 2047980"/>
                <a:gd name="connsiteY122" fmla="*/ 737272 h 1895615"/>
                <a:gd name="connsiteX123" fmla="*/ 132418 w 2047980"/>
                <a:gd name="connsiteY123" fmla="*/ 737272 h 1895615"/>
                <a:gd name="connsiteX124" fmla="*/ 132418 w 2047980"/>
                <a:gd name="connsiteY124" fmla="*/ 753162 h 1895615"/>
                <a:gd name="connsiteX125" fmla="*/ 132418 w 2047980"/>
                <a:gd name="connsiteY125" fmla="*/ 756339 h 1895615"/>
                <a:gd name="connsiteX126" fmla="*/ 138868 w 2047980"/>
                <a:gd name="connsiteY126" fmla="*/ 756339 h 1895615"/>
                <a:gd name="connsiteX127" fmla="*/ 119519 w 2047980"/>
                <a:gd name="connsiteY127" fmla="*/ 958136 h 1895615"/>
                <a:gd name="connsiteX128" fmla="*/ 108232 w 2047980"/>
                <a:gd name="connsiteY128" fmla="*/ 904112 h 1895615"/>
                <a:gd name="connsiteX129" fmla="*/ 108232 w 2047980"/>
                <a:gd name="connsiteY129" fmla="*/ 880277 h 1895615"/>
                <a:gd name="connsiteX130" fmla="*/ 100170 w 2047980"/>
                <a:gd name="connsiteY130" fmla="*/ 880277 h 1895615"/>
                <a:gd name="connsiteX131" fmla="*/ 100170 w 2047980"/>
                <a:gd name="connsiteY131" fmla="*/ 872333 h 1895615"/>
                <a:gd name="connsiteX132" fmla="*/ 92108 w 2047980"/>
                <a:gd name="connsiteY132" fmla="*/ 872333 h 1895615"/>
                <a:gd name="connsiteX133" fmla="*/ 84046 w 2047980"/>
                <a:gd name="connsiteY133" fmla="*/ 872333 h 1895615"/>
                <a:gd name="connsiteX134" fmla="*/ 84046 w 2047980"/>
                <a:gd name="connsiteY134" fmla="*/ 891400 h 1895615"/>
                <a:gd name="connsiteX135" fmla="*/ 88883 w 2047980"/>
                <a:gd name="connsiteY135" fmla="*/ 891400 h 1895615"/>
                <a:gd name="connsiteX136" fmla="*/ 69534 w 2047980"/>
                <a:gd name="connsiteY136" fmla="*/ 969259 h 1895615"/>
                <a:gd name="connsiteX137" fmla="*/ 64697 w 2047980"/>
                <a:gd name="connsiteY137" fmla="*/ 969259 h 1895615"/>
                <a:gd name="connsiteX138" fmla="*/ 61472 w 2047980"/>
                <a:gd name="connsiteY138" fmla="*/ 969259 h 1895615"/>
                <a:gd name="connsiteX139" fmla="*/ 61472 w 2047980"/>
                <a:gd name="connsiteY139" fmla="*/ 1085252 h 1895615"/>
                <a:gd name="connsiteX140" fmla="*/ 53410 w 2047980"/>
                <a:gd name="connsiteY140" fmla="*/ 1088430 h 1895615"/>
                <a:gd name="connsiteX141" fmla="*/ 53410 w 2047980"/>
                <a:gd name="connsiteY141" fmla="*/ 1112264 h 1895615"/>
                <a:gd name="connsiteX142" fmla="*/ 53410 w 2047980"/>
                <a:gd name="connsiteY142" fmla="*/ 1185355 h 1895615"/>
                <a:gd name="connsiteX143" fmla="*/ 42123 w 2047980"/>
                <a:gd name="connsiteY143" fmla="*/ 1201245 h 1895615"/>
                <a:gd name="connsiteX144" fmla="*/ 42123 w 2047980"/>
                <a:gd name="connsiteY144" fmla="*/ 1204423 h 1895615"/>
                <a:gd name="connsiteX145" fmla="*/ 17936 w 2047980"/>
                <a:gd name="connsiteY145" fmla="*/ 1204423 h 1895615"/>
                <a:gd name="connsiteX146" fmla="*/ 14711 w 2047980"/>
                <a:gd name="connsiteY146" fmla="*/ 1185355 h 1895615"/>
                <a:gd name="connsiteX147" fmla="*/ 14711 w 2047980"/>
                <a:gd name="connsiteY147" fmla="*/ 1174233 h 1895615"/>
                <a:gd name="connsiteX148" fmla="*/ 6649 w 2047980"/>
                <a:gd name="connsiteY148" fmla="*/ 1174233 h 1895615"/>
                <a:gd name="connsiteX149" fmla="*/ 6649 w 2047980"/>
                <a:gd name="connsiteY149" fmla="*/ 1185355 h 1895615"/>
                <a:gd name="connsiteX150" fmla="*/ 0 w 2047980"/>
                <a:gd name="connsiteY150" fmla="*/ 1303297 h 1895615"/>
                <a:gd name="connsiteX151" fmla="*/ 0 w 2047980"/>
                <a:gd name="connsiteY151" fmla="*/ 1895615 h 1895615"/>
                <a:gd name="connsiteX152" fmla="*/ 2047980 w 2047980"/>
                <a:gd name="connsiteY152" fmla="*/ 1895615 h 1895615"/>
                <a:gd name="connsiteX153" fmla="*/ 2047980 w 2047980"/>
                <a:gd name="connsiteY153" fmla="*/ 1328361 h 1895615"/>
                <a:gd name="connsiteX154" fmla="*/ 2041530 w 2047980"/>
                <a:gd name="connsiteY154" fmla="*/ 1328361 h 1895615"/>
                <a:gd name="connsiteX155" fmla="*/ 2041530 w 2047980"/>
                <a:gd name="connsiteY155" fmla="*/ 1301349 h 1895615"/>
                <a:gd name="connsiteX156" fmla="*/ 2036693 w 2047980"/>
                <a:gd name="connsiteY156" fmla="*/ 1301349 h 1895615"/>
                <a:gd name="connsiteX157" fmla="*/ 2033468 w 2047980"/>
                <a:gd name="connsiteY157" fmla="*/ 1301349 h 1895615"/>
                <a:gd name="connsiteX158" fmla="*/ 2033468 w 2047980"/>
                <a:gd name="connsiteY158" fmla="*/ 1328361 h 1895615"/>
                <a:gd name="connsiteX159" fmla="*/ 2014119 w 2047980"/>
                <a:gd name="connsiteY159" fmla="*/ 1328361 h 1895615"/>
                <a:gd name="connsiteX160" fmla="*/ 2014119 w 2047980"/>
                <a:gd name="connsiteY160" fmla="*/ 1309293 h 1895615"/>
                <a:gd name="connsiteX161" fmla="*/ 2006057 w 2047980"/>
                <a:gd name="connsiteY161" fmla="*/ 1304527 h 1895615"/>
                <a:gd name="connsiteX162" fmla="*/ 1994770 w 2047980"/>
                <a:gd name="connsiteY162" fmla="*/ 1304527 h 1895615"/>
                <a:gd name="connsiteX163" fmla="*/ 1994770 w 2047980"/>
                <a:gd name="connsiteY163" fmla="*/ 1282281 h 1895615"/>
                <a:gd name="connsiteX164" fmla="*/ 1989933 w 2047980"/>
                <a:gd name="connsiteY164" fmla="*/ 1282281 h 1895615"/>
                <a:gd name="connsiteX165" fmla="*/ 1986708 w 2047980"/>
                <a:gd name="connsiteY165" fmla="*/ 1282281 h 1895615"/>
                <a:gd name="connsiteX166" fmla="*/ 1986708 w 2047980"/>
                <a:gd name="connsiteY166" fmla="*/ 1304527 h 1895615"/>
                <a:gd name="connsiteX167" fmla="*/ 1954459 w 2047980"/>
                <a:gd name="connsiteY167" fmla="*/ 1304527 h 1895615"/>
                <a:gd name="connsiteX168" fmla="*/ 1959297 w 2047980"/>
                <a:gd name="connsiteY168" fmla="*/ 1115442 h 1895615"/>
                <a:gd name="connsiteX169" fmla="*/ 1931886 w 2047980"/>
                <a:gd name="connsiteY169" fmla="*/ 1112264 h 1895615"/>
                <a:gd name="connsiteX170" fmla="*/ 1893187 w 2047980"/>
                <a:gd name="connsiteY170" fmla="*/ 1112264 h 1895615"/>
                <a:gd name="connsiteX171" fmla="*/ 1880288 w 2047980"/>
                <a:gd name="connsiteY171" fmla="*/ 1104319 h 1895615"/>
                <a:gd name="connsiteX172" fmla="*/ 1877063 w 2047980"/>
                <a:gd name="connsiteY172" fmla="*/ 1104319 h 1895615"/>
                <a:gd name="connsiteX173" fmla="*/ 1869001 w 2047980"/>
                <a:gd name="connsiteY173" fmla="*/ 1101141 h 1895615"/>
                <a:gd name="connsiteX174" fmla="*/ 1869001 w 2047980"/>
                <a:gd name="connsiteY174" fmla="*/ 1093196 h 1895615"/>
                <a:gd name="connsiteX175" fmla="*/ 1849652 w 2047980"/>
                <a:gd name="connsiteY175" fmla="*/ 1088430 h 1895615"/>
                <a:gd name="connsiteX176" fmla="*/ 1841590 w 2047980"/>
                <a:gd name="connsiteY176" fmla="*/ 1088430 h 1895615"/>
                <a:gd name="connsiteX177" fmla="*/ 1825465 w 2047980"/>
                <a:gd name="connsiteY177" fmla="*/ 1061417 h 1895615"/>
                <a:gd name="connsiteX178" fmla="*/ 1802891 w 2047980"/>
                <a:gd name="connsiteY178" fmla="*/ 1034405 h 1895615"/>
                <a:gd name="connsiteX179" fmla="*/ 1778705 w 2047980"/>
                <a:gd name="connsiteY179" fmla="*/ 1015338 h 1895615"/>
                <a:gd name="connsiteX180" fmla="*/ 1748069 w 2047980"/>
                <a:gd name="connsiteY180" fmla="*/ 999449 h 1895615"/>
                <a:gd name="connsiteX181" fmla="*/ 1717433 w 2047980"/>
                <a:gd name="connsiteY181" fmla="*/ 993093 h 1895615"/>
                <a:gd name="connsiteX182" fmla="*/ 1717433 w 2047980"/>
                <a:gd name="connsiteY182" fmla="*/ 950191 h 1895615"/>
                <a:gd name="connsiteX183" fmla="*/ 1720658 w 2047980"/>
                <a:gd name="connsiteY183" fmla="*/ 950191 h 1895615"/>
                <a:gd name="connsiteX184" fmla="*/ 1720658 w 2047980"/>
                <a:gd name="connsiteY184" fmla="*/ 945424 h 1895615"/>
                <a:gd name="connsiteX185" fmla="*/ 1720658 w 2047980"/>
                <a:gd name="connsiteY185" fmla="*/ 942246 h 1895615"/>
                <a:gd name="connsiteX186" fmla="*/ 1717433 w 2047980"/>
                <a:gd name="connsiteY186" fmla="*/ 942246 h 1895615"/>
                <a:gd name="connsiteX187" fmla="*/ 1712596 w 2047980"/>
                <a:gd name="connsiteY187" fmla="*/ 934302 h 1895615"/>
                <a:gd name="connsiteX188" fmla="*/ 1709371 w 2047980"/>
                <a:gd name="connsiteY188" fmla="*/ 931124 h 1895615"/>
                <a:gd name="connsiteX189" fmla="*/ 1701309 w 2047980"/>
                <a:gd name="connsiteY189" fmla="*/ 926357 h 1895615"/>
                <a:gd name="connsiteX190" fmla="*/ 1698084 w 2047980"/>
                <a:gd name="connsiteY190" fmla="*/ 923179 h 1895615"/>
                <a:gd name="connsiteX191" fmla="*/ 1690022 w 2047980"/>
                <a:gd name="connsiteY191" fmla="*/ 923179 h 1895615"/>
                <a:gd name="connsiteX192" fmla="*/ 1690022 w 2047980"/>
                <a:gd name="connsiteY192" fmla="*/ 899345 h 1895615"/>
                <a:gd name="connsiteX193" fmla="*/ 1685184 w 2047980"/>
                <a:gd name="connsiteY193" fmla="*/ 899345 h 1895615"/>
                <a:gd name="connsiteX194" fmla="*/ 1677122 w 2047980"/>
                <a:gd name="connsiteY194" fmla="*/ 899345 h 1895615"/>
                <a:gd name="connsiteX195" fmla="*/ 1677122 w 2047980"/>
                <a:gd name="connsiteY195" fmla="*/ 923179 h 1895615"/>
                <a:gd name="connsiteX196" fmla="*/ 1673897 w 2047980"/>
                <a:gd name="connsiteY196" fmla="*/ 923179 h 1895615"/>
                <a:gd name="connsiteX197" fmla="*/ 1665835 w 2047980"/>
                <a:gd name="connsiteY197" fmla="*/ 926357 h 1895615"/>
                <a:gd name="connsiteX198" fmla="*/ 1662610 w 2047980"/>
                <a:gd name="connsiteY198" fmla="*/ 931124 h 1895615"/>
                <a:gd name="connsiteX199" fmla="*/ 1657773 w 2047980"/>
                <a:gd name="connsiteY199" fmla="*/ 934302 h 1895615"/>
                <a:gd name="connsiteX200" fmla="*/ 1654548 w 2047980"/>
                <a:gd name="connsiteY200" fmla="*/ 942246 h 1895615"/>
                <a:gd name="connsiteX201" fmla="*/ 1649711 w 2047980"/>
                <a:gd name="connsiteY201" fmla="*/ 942246 h 1895615"/>
                <a:gd name="connsiteX202" fmla="*/ 1649711 w 2047980"/>
                <a:gd name="connsiteY202" fmla="*/ 945424 h 1895615"/>
                <a:gd name="connsiteX203" fmla="*/ 1649711 w 2047980"/>
                <a:gd name="connsiteY203" fmla="*/ 950191 h 1895615"/>
                <a:gd name="connsiteX204" fmla="*/ 1654548 w 2047980"/>
                <a:gd name="connsiteY204" fmla="*/ 950191 h 1895615"/>
                <a:gd name="connsiteX205" fmla="*/ 1654548 w 2047980"/>
                <a:gd name="connsiteY205" fmla="*/ 993093 h 1895615"/>
                <a:gd name="connsiteX206" fmla="*/ 1622300 w 2047980"/>
                <a:gd name="connsiteY206" fmla="*/ 999449 h 1895615"/>
                <a:gd name="connsiteX207" fmla="*/ 1591664 w 2047980"/>
                <a:gd name="connsiteY207" fmla="*/ 1015338 h 1895615"/>
                <a:gd name="connsiteX208" fmla="*/ 1564252 w 2047980"/>
                <a:gd name="connsiteY208" fmla="*/ 1034405 h 1895615"/>
                <a:gd name="connsiteX209" fmla="*/ 1541679 w 2047980"/>
                <a:gd name="connsiteY209" fmla="*/ 1061417 h 1895615"/>
                <a:gd name="connsiteX210" fmla="*/ 1528779 w 2047980"/>
                <a:gd name="connsiteY210" fmla="*/ 1088430 h 1895615"/>
                <a:gd name="connsiteX211" fmla="*/ 1517492 w 2047980"/>
                <a:gd name="connsiteY211" fmla="*/ 1088430 h 1895615"/>
                <a:gd name="connsiteX212" fmla="*/ 1498143 w 2047980"/>
                <a:gd name="connsiteY212" fmla="*/ 1093196 h 1895615"/>
                <a:gd name="connsiteX213" fmla="*/ 1498143 w 2047980"/>
                <a:gd name="connsiteY213" fmla="*/ 1101141 h 1895615"/>
                <a:gd name="connsiteX214" fmla="*/ 1494918 w 2047980"/>
                <a:gd name="connsiteY214" fmla="*/ 1104319 h 1895615"/>
                <a:gd name="connsiteX215" fmla="*/ 1478794 w 2047980"/>
                <a:gd name="connsiteY215" fmla="*/ 1104319 h 1895615"/>
                <a:gd name="connsiteX216" fmla="*/ 1478794 w 2047980"/>
                <a:gd name="connsiteY216" fmla="*/ 1107497 h 1895615"/>
                <a:gd name="connsiteX217" fmla="*/ 1473957 w 2047980"/>
                <a:gd name="connsiteY217" fmla="*/ 1112264 h 1895615"/>
                <a:gd name="connsiteX218" fmla="*/ 1432034 w 2047980"/>
                <a:gd name="connsiteY218" fmla="*/ 1112264 h 1895615"/>
                <a:gd name="connsiteX219" fmla="*/ 1407847 w 2047980"/>
                <a:gd name="connsiteY219" fmla="*/ 1115442 h 1895615"/>
                <a:gd name="connsiteX220" fmla="*/ 1412684 w 2047980"/>
                <a:gd name="connsiteY220" fmla="*/ 1309293 h 1895615"/>
                <a:gd name="connsiteX221" fmla="*/ 1385273 w 2047980"/>
                <a:gd name="connsiteY221" fmla="*/ 1309293 h 1895615"/>
                <a:gd name="connsiteX222" fmla="*/ 1385273 w 2047980"/>
                <a:gd name="connsiteY222" fmla="*/ 1282281 h 1895615"/>
                <a:gd name="connsiteX223" fmla="*/ 1380436 w 2047980"/>
                <a:gd name="connsiteY223" fmla="*/ 1282281 h 1895615"/>
                <a:gd name="connsiteX224" fmla="*/ 1377211 w 2047980"/>
                <a:gd name="connsiteY224" fmla="*/ 1282281 h 1895615"/>
                <a:gd name="connsiteX225" fmla="*/ 1377211 w 2047980"/>
                <a:gd name="connsiteY225" fmla="*/ 1309293 h 1895615"/>
                <a:gd name="connsiteX226" fmla="*/ 1365924 w 2047980"/>
                <a:gd name="connsiteY226" fmla="*/ 1309293 h 1895615"/>
                <a:gd name="connsiteX227" fmla="*/ 1357862 w 2047980"/>
                <a:gd name="connsiteY227" fmla="*/ 1312471 h 1895615"/>
                <a:gd name="connsiteX228" fmla="*/ 1357862 w 2047980"/>
                <a:gd name="connsiteY228" fmla="*/ 1331539 h 1895615"/>
                <a:gd name="connsiteX229" fmla="*/ 1333676 w 2047980"/>
                <a:gd name="connsiteY229" fmla="*/ 1331539 h 1895615"/>
                <a:gd name="connsiteX230" fmla="*/ 1330451 w 2047980"/>
                <a:gd name="connsiteY230" fmla="*/ 1301349 h 1895615"/>
                <a:gd name="connsiteX231" fmla="*/ 1325613 w 2047980"/>
                <a:gd name="connsiteY231" fmla="*/ 1301349 h 1895615"/>
                <a:gd name="connsiteX232" fmla="*/ 1322389 w 2047980"/>
                <a:gd name="connsiteY232" fmla="*/ 1301349 h 1895615"/>
                <a:gd name="connsiteX233" fmla="*/ 1322389 w 2047980"/>
                <a:gd name="connsiteY233" fmla="*/ 1331539 h 1895615"/>
                <a:gd name="connsiteX234" fmla="*/ 1306264 w 2047980"/>
                <a:gd name="connsiteY234" fmla="*/ 1331539 h 1895615"/>
                <a:gd name="connsiteX235" fmla="*/ 1299815 w 2047980"/>
                <a:gd name="connsiteY235" fmla="*/ 1336305 h 1895615"/>
                <a:gd name="connsiteX236" fmla="*/ 1291753 w 2047980"/>
                <a:gd name="connsiteY236" fmla="*/ 1336305 h 1895615"/>
                <a:gd name="connsiteX237" fmla="*/ 1294977 w 2047980"/>
                <a:gd name="connsiteY237" fmla="*/ 143006 h 1895615"/>
                <a:gd name="connsiteX238" fmla="*/ 1248217 w 2047980"/>
                <a:gd name="connsiteY238" fmla="*/ 50847 h 1895615"/>
                <a:gd name="connsiteX239" fmla="*/ 1198232 w 2047980"/>
                <a:gd name="connsiteY239" fmla="*/ 50847 h 189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2047980" h="1895615">
                  <a:moveTo>
                    <a:pt x="0" y="485126"/>
                  </a:moveTo>
                  <a:lnTo>
                    <a:pt x="0" y="907963"/>
                  </a:lnTo>
                  <a:lnTo>
                    <a:pt x="3424" y="579966"/>
                  </a:lnTo>
                  <a:lnTo>
                    <a:pt x="6649" y="486218"/>
                  </a:lnTo>
                  <a:close/>
                  <a:moveTo>
                    <a:pt x="1170821" y="0"/>
                  </a:moveTo>
                  <a:lnTo>
                    <a:pt x="806412" y="0"/>
                  </a:lnTo>
                  <a:lnTo>
                    <a:pt x="806412" y="50847"/>
                  </a:lnTo>
                  <a:lnTo>
                    <a:pt x="709667" y="50847"/>
                  </a:lnTo>
                  <a:lnTo>
                    <a:pt x="704830" y="1358551"/>
                  </a:lnTo>
                  <a:lnTo>
                    <a:pt x="693543" y="1347428"/>
                  </a:lnTo>
                  <a:lnTo>
                    <a:pt x="693543" y="1328361"/>
                  </a:lnTo>
                  <a:lnTo>
                    <a:pt x="690318" y="1185355"/>
                  </a:lnTo>
                  <a:lnTo>
                    <a:pt x="690318" y="1174233"/>
                  </a:lnTo>
                  <a:lnTo>
                    <a:pt x="682256" y="1174233"/>
                  </a:lnTo>
                  <a:lnTo>
                    <a:pt x="679031" y="1174233"/>
                  </a:lnTo>
                  <a:lnTo>
                    <a:pt x="679031" y="1185355"/>
                  </a:lnTo>
                  <a:lnTo>
                    <a:pt x="679031" y="1204423"/>
                  </a:lnTo>
                  <a:lnTo>
                    <a:pt x="638720" y="1204423"/>
                  </a:lnTo>
                  <a:lnTo>
                    <a:pt x="638720" y="1201245"/>
                  </a:lnTo>
                  <a:lnTo>
                    <a:pt x="630658" y="1185355"/>
                  </a:lnTo>
                  <a:lnTo>
                    <a:pt x="630658" y="1101141"/>
                  </a:lnTo>
                  <a:lnTo>
                    <a:pt x="619371" y="1074129"/>
                  </a:lnTo>
                  <a:lnTo>
                    <a:pt x="619371" y="988326"/>
                  </a:lnTo>
                  <a:lnTo>
                    <a:pt x="596797" y="891400"/>
                  </a:lnTo>
                  <a:lnTo>
                    <a:pt x="600022" y="891400"/>
                  </a:lnTo>
                  <a:lnTo>
                    <a:pt x="600022" y="869155"/>
                  </a:lnTo>
                  <a:lnTo>
                    <a:pt x="591960" y="869155"/>
                  </a:lnTo>
                  <a:lnTo>
                    <a:pt x="580673" y="869155"/>
                  </a:lnTo>
                  <a:lnTo>
                    <a:pt x="580673" y="880277"/>
                  </a:lnTo>
                  <a:lnTo>
                    <a:pt x="577448" y="880277"/>
                  </a:lnTo>
                  <a:lnTo>
                    <a:pt x="577448" y="904112"/>
                  </a:lnTo>
                  <a:lnTo>
                    <a:pt x="580673" y="904112"/>
                  </a:lnTo>
                  <a:lnTo>
                    <a:pt x="564549" y="969259"/>
                  </a:lnTo>
                  <a:lnTo>
                    <a:pt x="545199" y="764284"/>
                  </a:lnTo>
                  <a:lnTo>
                    <a:pt x="553262" y="764284"/>
                  </a:lnTo>
                  <a:lnTo>
                    <a:pt x="553262" y="761106"/>
                  </a:lnTo>
                  <a:lnTo>
                    <a:pt x="553262" y="745217"/>
                  </a:lnTo>
                  <a:lnTo>
                    <a:pt x="541975" y="745217"/>
                  </a:lnTo>
                  <a:lnTo>
                    <a:pt x="530688" y="591089"/>
                  </a:lnTo>
                  <a:lnTo>
                    <a:pt x="537137" y="591089"/>
                  </a:lnTo>
                  <a:lnTo>
                    <a:pt x="537137" y="552954"/>
                  </a:lnTo>
                  <a:lnTo>
                    <a:pt x="537137" y="490985"/>
                  </a:lnTo>
                  <a:lnTo>
                    <a:pt x="503276" y="490985"/>
                  </a:lnTo>
                  <a:lnTo>
                    <a:pt x="503276" y="552954"/>
                  </a:lnTo>
                  <a:lnTo>
                    <a:pt x="503276" y="591089"/>
                  </a:lnTo>
                  <a:lnTo>
                    <a:pt x="509726" y="591089"/>
                  </a:lnTo>
                  <a:lnTo>
                    <a:pt x="509726" y="594267"/>
                  </a:lnTo>
                  <a:lnTo>
                    <a:pt x="498439" y="745217"/>
                  </a:lnTo>
                  <a:lnTo>
                    <a:pt x="490377" y="745217"/>
                  </a:lnTo>
                  <a:lnTo>
                    <a:pt x="490377" y="749984"/>
                  </a:lnTo>
                  <a:lnTo>
                    <a:pt x="490377" y="761106"/>
                  </a:lnTo>
                  <a:lnTo>
                    <a:pt x="490377" y="764284"/>
                  </a:lnTo>
                  <a:lnTo>
                    <a:pt x="498439" y="764284"/>
                  </a:lnTo>
                  <a:lnTo>
                    <a:pt x="479090" y="969259"/>
                  </a:lnTo>
                  <a:lnTo>
                    <a:pt x="462966" y="899345"/>
                  </a:lnTo>
                  <a:lnTo>
                    <a:pt x="462966" y="891400"/>
                  </a:lnTo>
                  <a:lnTo>
                    <a:pt x="467803" y="891400"/>
                  </a:lnTo>
                  <a:lnTo>
                    <a:pt x="467803" y="869155"/>
                  </a:lnTo>
                  <a:lnTo>
                    <a:pt x="454904" y="869155"/>
                  </a:lnTo>
                  <a:lnTo>
                    <a:pt x="448454" y="869155"/>
                  </a:lnTo>
                  <a:lnTo>
                    <a:pt x="448454" y="880277"/>
                  </a:lnTo>
                  <a:lnTo>
                    <a:pt x="448454" y="904112"/>
                  </a:lnTo>
                  <a:lnTo>
                    <a:pt x="451679" y="904112"/>
                  </a:lnTo>
                  <a:lnTo>
                    <a:pt x="432330" y="988326"/>
                  </a:lnTo>
                  <a:lnTo>
                    <a:pt x="429105" y="996271"/>
                  </a:lnTo>
                  <a:lnTo>
                    <a:pt x="429105" y="1074129"/>
                  </a:lnTo>
                  <a:lnTo>
                    <a:pt x="421043" y="1101141"/>
                  </a:lnTo>
                  <a:lnTo>
                    <a:pt x="421043" y="1104319"/>
                  </a:lnTo>
                  <a:lnTo>
                    <a:pt x="421043" y="1185355"/>
                  </a:lnTo>
                  <a:lnTo>
                    <a:pt x="408143" y="1201245"/>
                  </a:lnTo>
                  <a:lnTo>
                    <a:pt x="408143" y="1204423"/>
                  </a:lnTo>
                  <a:lnTo>
                    <a:pt x="393631" y="1204423"/>
                  </a:lnTo>
                  <a:lnTo>
                    <a:pt x="393631" y="1188533"/>
                  </a:lnTo>
                  <a:lnTo>
                    <a:pt x="380732" y="1188533"/>
                  </a:lnTo>
                  <a:lnTo>
                    <a:pt x="380732" y="1131331"/>
                  </a:lnTo>
                  <a:lnTo>
                    <a:pt x="380732" y="1128153"/>
                  </a:lnTo>
                  <a:lnTo>
                    <a:pt x="374282" y="1128153"/>
                  </a:lnTo>
                  <a:lnTo>
                    <a:pt x="350096" y="912056"/>
                  </a:lnTo>
                  <a:lnTo>
                    <a:pt x="361383" y="912056"/>
                  </a:lnTo>
                  <a:lnTo>
                    <a:pt x="361383" y="853265"/>
                  </a:lnTo>
                  <a:lnTo>
                    <a:pt x="333972" y="853265"/>
                  </a:lnTo>
                  <a:lnTo>
                    <a:pt x="333972" y="912056"/>
                  </a:lnTo>
                  <a:lnTo>
                    <a:pt x="342034" y="912056"/>
                  </a:lnTo>
                  <a:lnTo>
                    <a:pt x="322685" y="1128153"/>
                  </a:lnTo>
                  <a:lnTo>
                    <a:pt x="311398" y="1128153"/>
                  </a:lnTo>
                  <a:lnTo>
                    <a:pt x="311398" y="1188533"/>
                  </a:lnTo>
                  <a:lnTo>
                    <a:pt x="300111" y="1188533"/>
                  </a:lnTo>
                  <a:lnTo>
                    <a:pt x="300111" y="1204423"/>
                  </a:lnTo>
                  <a:lnTo>
                    <a:pt x="275924" y="1204423"/>
                  </a:lnTo>
                  <a:lnTo>
                    <a:pt x="267862" y="1185355"/>
                  </a:lnTo>
                  <a:lnTo>
                    <a:pt x="267862" y="1093196"/>
                  </a:lnTo>
                  <a:lnTo>
                    <a:pt x="264637" y="1093196"/>
                  </a:lnTo>
                  <a:lnTo>
                    <a:pt x="264637" y="1088430"/>
                  </a:lnTo>
                  <a:lnTo>
                    <a:pt x="259800" y="1085252"/>
                  </a:lnTo>
                  <a:lnTo>
                    <a:pt x="259800" y="980381"/>
                  </a:lnTo>
                  <a:lnTo>
                    <a:pt x="259800" y="977203"/>
                  </a:lnTo>
                  <a:lnTo>
                    <a:pt x="256575" y="977203"/>
                  </a:lnTo>
                  <a:lnTo>
                    <a:pt x="256575" y="969259"/>
                  </a:lnTo>
                  <a:lnTo>
                    <a:pt x="253350" y="969259"/>
                  </a:lnTo>
                  <a:lnTo>
                    <a:pt x="237226" y="904112"/>
                  </a:lnTo>
                  <a:lnTo>
                    <a:pt x="240451" y="904112"/>
                  </a:lnTo>
                  <a:lnTo>
                    <a:pt x="240451" y="885044"/>
                  </a:lnTo>
                  <a:lnTo>
                    <a:pt x="237226" y="885044"/>
                  </a:lnTo>
                  <a:lnTo>
                    <a:pt x="237226" y="869155"/>
                  </a:lnTo>
                  <a:lnTo>
                    <a:pt x="225939" y="869155"/>
                  </a:lnTo>
                  <a:lnTo>
                    <a:pt x="217877" y="869155"/>
                  </a:lnTo>
                  <a:lnTo>
                    <a:pt x="217877" y="891400"/>
                  </a:lnTo>
                  <a:lnTo>
                    <a:pt x="221102" y="891400"/>
                  </a:lnTo>
                  <a:lnTo>
                    <a:pt x="206590" y="958136"/>
                  </a:lnTo>
                  <a:lnTo>
                    <a:pt x="185628" y="761106"/>
                  </a:lnTo>
                  <a:lnTo>
                    <a:pt x="198528" y="756339"/>
                  </a:lnTo>
                  <a:lnTo>
                    <a:pt x="198528" y="742039"/>
                  </a:lnTo>
                  <a:lnTo>
                    <a:pt x="193691" y="737272"/>
                  </a:lnTo>
                  <a:lnTo>
                    <a:pt x="185628" y="737272"/>
                  </a:lnTo>
                  <a:lnTo>
                    <a:pt x="174342" y="587911"/>
                  </a:lnTo>
                  <a:lnTo>
                    <a:pt x="182404" y="587911"/>
                  </a:lnTo>
                  <a:lnTo>
                    <a:pt x="182404" y="545009"/>
                  </a:lnTo>
                  <a:lnTo>
                    <a:pt x="182404" y="483040"/>
                  </a:lnTo>
                  <a:lnTo>
                    <a:pt x="146930" y="483040"/>
                  </a:lnTo>
                  <a:lnTo>
                    <a:pt x="146930" y="545009"/>
                  </a:lnTo>
                  <a:lnTo>
                    <a:pt x="146930" y="587911"/>
                  </a:lnTo>
                  <a:lnTo>
                    <a:pt x="154992" y="587911"/>
                  </a:lnTo>
                  <a:lnTo>
                    <a:pt x="143705" y="737272"/>
                  </a:lnTo>
                  <a:lnTo>
                    <a:pt x="132418" y="737272"/>
                  </a:lnTo>
                  <a:lnTo>
                    <a:pt x="132418" y="753162"/>
                  </a:lnTo>
                  <a:lnTo>
                    <a:pt x="132418" y="756339"/>
                  </a:lnTo>
                  <a:lnTo>
                    <a:pt x="138868" y="756339"/>
                  </a:lnTo>
                  <a:lnTo>
                    <a:pt x="119519" y="958136"/>
                  </a:lnTo>
                  <a:lnTo>
                    <a:pt x="108232" y="904112"/>
                  </a:lnTo>
                  <a:lnTo>
                    <a:pt x="108232" y="880277"/>
                  </a:lnTo>
                  <a:lnTo>
                    <a:pt x="100170" y="880277"/>
                  </a:lnTo>
                  <a:lnTo>
                    <a:pt x="100170" y="872333"/>
                  </a:lnTo>
                  <a:lnTo>
                    <a:pt x="92108" y="872333"/>
                  </a:lnTo>
                  <a:lnTo>
                    <a:pt x="84046" y="872333"/>
                  </a:lnTo>
                  <a:lnTo>
                    <a:pt x="84046" y="891400"/>
                  </a:lnTo>
                  <a:lnTo>
                    <a:pt x="88883" y="891400"/>
                  </a:lnTo>
                  <a:lnTo>
                    <a:pt x="69534" y="969259"/>
                  </a:lnTo>
                  <a:lnTo>
                    <a:pt x="64697" y="969259"/>
                  </a:lnTo>
                  <a:lnTo>
                    <a:pt x="61472" y="969259"/>
                  </a:lnTo>
                  <a:lnTo>
                    <a:pt x="61472" y="1085252"/>
                  </a:lnTo>
                  <a:lnTo>
                    <a:pt x="53410" y="1088430"/>
                  </a:lnTo>
                  <a:lnTo>
                    <a:pt x="53410" y="1112264"/>
                  </a:lnTo>
                  <a:lnTo>
                    <a:pt x="53410" y="1185355"/>
                  </a:lnTo>
                  <a:lnTo>
                    <a:pt x="42123" y="1201245"/>
                  </a:lnTo>
                  <a:lnTo>
                    <a:pt x="42123" y="1204423"/>
                  </a:lnTo>
                  <a:lnTo>
                    <a:pt x="17936" y="1204423"/>
                  </a:lnTo>
                  <a:lnTo>
                    <a:pt x="14711" y="1185355"/>
                  </a:lnTo>
                  <a:lnTo>
                    <a:pt x="14711" y="1174233"/>
                  </a:lnTo>
                  <a:lnTo>
                    <a:pt x="6649" y="1174233"/>
                  </a:lnTo>
                  <a:lnTo>
                    <a:pt x="6649" y="1185355"/>
                  </a:lnTo>
                  <a:lnTo>
                    <a:pt x="0" y="1303297"/>
                  </a:lnTo>
                  <a:lnTo>
                    <a:pt x="0" y="1895615"/>
                  </a:lnTo>
                  <a:lnTo>
                    <a:pt x="2047980" y="1895615"/>
                  </a:lnTo>
                  <a:lnTo>
                    <a:pt x="2047980" y="1328361"/>
                  </a:lnTo>
                  <a:lnTo>
                    <a:pt x="2041530" y="1328361"/>
                  </a:lnTo>
                  <a:lnTo>
                    <a:pt x="2041530" y="1301349"/>
                  </a:lnTo>
                  <a:lnTo>
                    <a:pt x="2036693" y="1301349"/>
                  </a:lnTo>
                  <a:lnTo>
                    <a:pt x="2033468" y="1301349"/>
                  </a:lnTo>
                  <a:lnTo>
                    <a:pt x="2033468" y="1328361"/>
                  </a:lnTo>
                  <a:lnTo>
                    <a:pt x="2014119" y="1328361"/>
                  </a:lnTo>
                  <a:lnTo>
                    <a:pt x="2014119" y="1309293"/>
                  </a:lnTo>
                  <a:lnTo>
                    <a:pt x="2006057" y="1304527"/>
                  </a:lnTo>
                  <a:lnTo>
                    <a:pt x="1994770" y="1304527"/>
                  </a:lnTo>
                  <a:lnTo>
                    <a:pt x="1994770" y="1282281"/>
                  </a:lnTo>
                  <a:lnTo>
                    <a:pt x="1989933" y="1282281"/>
                  </a:lnTo>
                  <a:lnTo>
                    <a:pt x="1986708" y="1282281"/>
                  </a:lnTo>
                  <a:lnTo>
                    <a:pt x="1986708" y="1304527"/>
                  </a:lnTo>
                  <a:lnTo>
                    <a:pt x="1954459" y="1304527"/>
                  </a:lnTo>
                  <a:lnTo>
                    <a:pt x="1959297" y="1115442"/>
                  </a:lnTo>
                  <a:lnTo>
                    <a:pt x="1931886" y="1112264"/>
                  </a:lnTo>
                  <a:lnTo>
                    <a:pt x="1893187" y="1112264"/>
                  </a:lnTo>
                  <a:lnTo>
                    <a:pt x="1880288" y="1104319"/>
                  </a:lnTo>
                  <a:lnTo>
                    <a:pt x="1877063" y="1104319"/>
                  </a:lnTo>
                  <a:lnTo>
                    <a:pt x="1869001" y="1101141"/>
                  </a:lnTo>
                  <a:lnTo>
                    <a:pt x="1869001" y="1093196"/>
                  </a:lnTo>
                  <a:lnTo>
                    <a:pt x="1849652" y="1088430"/>
                  </a:lnTo>
                  <a:lnTo>
                    <a:pt x="1841590" y="1088430"/>
                  </a:lnTo>
                  <a:lnTo>
                    <a:pt x="1825465" y="1061417"/>
                  </a:lnTo>
                  <a:lnTo>
                    <a:pt x="1802891" y="1034405"/>
                  </a:lnTo>
                  <a:lnTo>
                    <a:pt x="1778705" y="1015338"/>
                  </a:lnTo>
                  <a:lnTo>
                    <a:pt x="1748069" y="999449"/>
                  </a:lnTo>
                  <a:lnTo>
                    <a:pt x="1717433" y="993093"/>
                  </a:lnTo>
                  <a:lnTo>
                    <a:pt x="1717433" y="950191"/>
                  </a:lnTo>
                  <a:lnTo>
                    <a:pt x="1720658" y="950191"/>
                  </a:lnTo>
                  <a:lnTo>
                    <a:pt x="1720658" y="945424"/>
                  </a:lnTo>
                  <a:lnTo>
                    <a:pt x="1720658" y="942246"/>
                  </a:lnTo>
                  <a:lnTo>
                    <a:pt x="1717433" y="942246"/>
                  </a:lnTo>
                  <a:lnTo>
                    <a:pt x="1712596" y="934302"/>
                  </a:lnTo>
                  <a:lnTo>
                    <a:pt x="1709371" y="931124"/>
                  </a:lnTo>
                  <a:lnTo>
                    <a:pt x="1701309" y="926357"/>
                  </a:lnTo>
                  <a:lnTo>
                    <a:pt x="1698084" y="923179"/>
                  </a:lnTo>
                  <a:lnTo>
                    <a:pt x="1690022" y="923179"/>
                  </a:lnTo>
                  <a:lnTo>
                    <a:pt x="1690022" y="899345"/>
                  </a:lnTo>
                  <a:lnTo>
                    <a:pt x="1685184" y="899345"/>
                  </a:lnTo>
                  <a:lnTo>
                    <a:pt x="1677122" y="899345"/>
                  </a:lnTo>
                  <a:lnTo>
                    <a:pt x="1677122" y="923179"/>
                  </a:lnTo>
                  <a:lnTo>
                    <a:pt x="1673897" y="923179"/>
                  </a:lnTo>
                  <a:lnTo>
                    <a:pt x="1665835" y="926357"/>
                  </a:lnTo>
                  <a:lnTo>
                    <a:pt x="1662610" y="931124"/>
                  </a:lnTo>
                  <a:lnTo>
                    <a:pt x="1657773" y="934302"/>
                  </a:lnTo>
                  <a:lnTo>
                    <a:pt x="1654548" y="942246"/>
                  </a:lnTo>
                  <a:lnTo>
                    <a:pt x="1649711" y="942246"/>
                  </a:lnTo>
                  <a:lnTo>
                    <a:pt x="1649711" y="945424"/>
                  </a:lnTo>
                  <a:lnTo>
                    <a:pt x="1649711" y="950191"/>
                  </a:lnTo>
                  <a:lnTo>
                    <a:pt x="1654548" y="950191"/>
                  </a:lnTo>
                  <a:lnTo>
                    <a:pt x="1654548" y="993093"/>
                  </a:lnTo>
                  <a:lnTo>
                    <a:pt x="1622300" y="999449"/>
                  </a:lnTo>
                  <a:lnTo>
                    <a:pt x="1591664" y="1015338"/>
                  </a:lnTo>
                  <a:lnTo>
                    <a:pt x="1564252" y="1034405"/>
                  </a:lnTo>
                  <a:lnTo>
                    <a:pt x="1541679" y="1061417"/>
                  </a:lnTo>
                  <a:lnTo>
                    <a:pt x="1528779" y="1088430"/>
                  </a:lnTo>
                  <a:lnTo>
                    <a:pt x="1517492" y="1088430"/>
                  </a:lnTo>
                  <a:lnTo>
                    <a:pt x="1498143" y="1093196"/>
                  </a:lnTo>
                  <a:lnTo>
                    <a:pt x="1498143" y="1101141"/>
                  </a:lnTo>
                  <a:lnTo>
                    <a:pt x="1494918" y="1104319"/>
                  </a:lnTo>
                  <a:lnTo>
                    <a:pt x="1478794" y="1104319"/>
                  </a:lnTo>
                  <a:lnTo>
                    <a:pt x="1478794" y="1107497"/>
                  </a:lnTo>
                  <a:lnTo>
                    <a:pt x="1473957" y="1112264"/>
                  </a:lnTo>
                  <a:lnTo>
                    <a:pt x="1432034" y="1112264"/>
                  </a:lnTo>
                  <a:lnTo>
                    <a:pt x="1407847" y="1115442"/>
                  </a:lnTo>
                  <a:lnTo>
                    <a:pt x="1412684" y="1309293"/>
                  </a:lnTo>
                  <a:lnTo>
                    <a:pt x="1385273" y="1309293"/>
                  </a:lnTo>
                  <a:lnTo>
                    <a:pt x="1385273" y="1282281"/>
                  </a:lnTo>
                  <a:lnTo>
                    <a:pt x="1380436" y="1282281"/>
                  </a:lnTo>
                  <a:lnTo>
                    <a:pt x="1377211" y="1282281"/>
                  </a:lnTo>
                  <a:lnTo>
                    <a:pt x="1377211" y="1309293"/>
                  </a:lnTo>
                  <a:lnTo>
                    <a:pt x="1365924" y="1309293"/>
                  </a:lnTo>
                  <a:lnTo>
                    <a:pt x="1357862" y="1312471"/>
                  </a:lnTo>
                  <a:lnTo>
                    <a:pt x="1357862" y="1331539"/>
                  </a:lnTo>
                  <a:lnTo>
                    <a:pt x="1333676" y="1331539"/>
                  </a:lnTo>
                  <a:lnTo>
                    <a:pt x="1330451" y="1301349"/>
                  </a:lnTo>
                  <a:lnTo>
                    <a:pt x="1325613" y="1301349"/>
                  </a:lnTo>
                  <a:lnTo>
                    <a:pt x="1322389" y="1301349"/>
                  </a:lnTo>
                  <a:lnTo>
                    <a:pt x="1322389" y="1331539"/>
                  </a:lnTo>
                  <a:lnTo>
                    <a:pt x="1306264" y="1331539"/>
                  </a:lnTo>
                  <a:lnTo>
                    <a:pt x="1299815" y="1336305"/>
                  </a:lnTo>
                  <a:lnTo>
                    <a:pt x="1291753" y="1336305"/>
                  </a:lnTo>
                  <a:lnTo>
                    <a:pt x="1294977" y="143006"/>
                  </a:lnTo>
                  <a:lnTo>
                    <a:pt x="1248217" y="50847"/>
                  </a:lnTo>
                  <a:lnTo>
                    <a:pt x="1198232" y="50847"/>
                  </a:lnTo>
                  <a:close/>
                </a:path>
              </a:pathLst>
            </a:custGeom>
            <a:solidFill>
              <a:schemeClr val="bg1">
                <a:lumMod val="85000"/>
                <a:alpha val="50000"/>
              </a:schemeClr>
            </a:solidFill>
            <a:ln>
              <a:noFill/>
            </a:ln>
          </p:spPr>
          <p:txBody>
            <a:bodyPr/>
            <a:lstStyle/>
            <a:p>
              <a:pPr>
                <a:defRPr/>
              </a:pPr>
              <a:endParaRPr lang="id-ID"/>
            </a:p>
          </p:txBody>
        </p:sp>
      </p:grpSp>
      <p:pic>
        <p:nvPicPr>
          <p:cNvPr id="512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94546" y="72313"/>
            <a:ext cx="131445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标题幻灯片a">
    <p:bg>
      <p:bgPr>
        <a:solidFill>
          <a:schemeClr val="bg1"/>
        </a:solidFill>
        <a:effectLst/>
      </p:bgPr>
    </p:bg>
    <p:spTree>
      <p:nvGrpSpPr>
        <p:cNvPr id="1" name=""/>
        <p:cNvGrpSpPr/>
        <p:nvPr/>
      </p:nvGrpSpPr>
      <p:grpSpPr>
        <a:xfrm>
          <a:off x="0" y="0"/>
          <a:ext cx="0" cy="0"/>
          <a:chOff x="0" y="0"/>
          <a:chExt cx="0" cy="0"/>
        </a:xfrm>
      </p:grpSpPr>
      <p:sp>
        <p:nvSpPr>
          <p:cNvPr id="6" name="矩形 5"/>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chemeClr val="bg1"/>
              </a:solidFill>
              <a:effectLst/>
              <a:uLnTx/>
              <a:uFillTx/>
              <a:latin typeface="Calibri" panose="020F0502020204030204"/>
              <a:ea typeface="宋体" panose="02010600030101010101" pitchFamily="2" charset="-122"/>
              <a:cs typeface="宋体" panose="02010600030101010101" pitchFamily="2" charset="-122"/>
            </a:endParaRPr>
          </a:p>
        </p:txBody>
      </p:sp>
      <p:pic>
        <p:nvPicPr>
          <p:cNvPr id="7" name="图片 6" descr="AW视觉符号.jpg"/>
          <p:cNvPicPr>
            <a:picLocks noChangeAspect="1"/>
          </p:cNvPicPr>
          <p:nvPr/>
        </p:nvPicPr>
        <p:blipFill>
          <a:blip r:embed="rId2" cstate="print"/>
          <a:stretch>
            <a:fillRect/>
          </a:stretch>
        </p:blipFill>
        <p:spPr>
          <a:xfrm>
            <a:off x="202395" y="2092547"/>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8" name="日期占位符 29"/>
          <p:cNvSpPr>
            <a:spLocks noGrp="1"/>
          </p:cNvSpPr>
          <p:nvPr>
            <p:ph type="dt" sz="half" idx="2"/>
          </p:nvPr>
        </p:nvSpPr>
        <p:spPr>
          <a:xfrm>
            <a:off x="9447213" y="3771900"/>
            <a:ext cx="2743200" cy="365125"/>
          </a:xfrm>
          <a:prstGeom prst="rect">
            <a:avLst/>
          </a:prstGeo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44B941C-137D-4A49-A1BA-AD02BAE7F29E}" type="datetimeFigureOut">
              <a:rPr kumimoji="0" lang="zh-CN" altLang="en-US"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2020/12/7</a:t>
            </a:fld>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页脚占位符 12"/>
          <p:cNvSpPr>
            <a:spLocks noGrp="1"/>
          </p:cNvSpPr>
          <p:nvPr>
            <p:ph type="ftr" sz="quarter" idx="3"/>
          </p:nvPr>
        </p:nvSpPr>
        <p:spPr>
          <a:xfrm>
            <a:off x="4038600" y="6356350"/>
            <a:ext cx="4114800" cy="365125"/>
          </a:xfrm>
          <a:prstGeom prst="rect">
            <a:avLst/>
          </a:prstGeom>
        </p:spPr>
        <p:txBody>
          <a:bodyPr/>
          <a:lstStyle>
            <a:lvl1pPr algn="ctr" fontAlgn="auto">
              <a:spcBef>
                <a:spcPts val="0"/>
              </a:spcBef>
              <a:spcAft>
                <a:spcPts val="0"/>
              </a:spcAft>
              <a:defRPr sz="1600" b="1">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a:ln>
                  <a:noFill/>
                </a:ln>
                <a:solidFill>
                  <a:schemeClr val="tx1">
                    <a:tint val="75000"/>
                  </a:schemeClr>
                </a:solidFill>
                <a:effectLst/>
                <a:uLnTx/>
                <a:uFillTx/>
                <a:latin typeface="+mn-lt"/>
                <a:ea typeface="+mn-ea"/>
                <a:cs typeface="+mn-cs"/>
              </a:rPr>
              <a:t>三亚学院信息与智能工程学院</a:t>
            </a:r>
          </a:p>
        </p:txBody>
      </p:sp>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bbb">
    <p:bg>
      <p:bgPr>
        <a:solidFill>
          <a:schemeClr val="bg1"/>
        </a:solidFill>
        <a:effectLst/>
      </p:bgPr>
    </p:bg>
    <p:spTree>
      <p:nvGrpSpPr>
        <p:cNvPr id="1" name=""/>
        <p:cNvGrpSpPr/>
        <p:nvPr/>
      </p:nvGrpSpPr>
      <p:grpSpPr>
        <a:xfrm>
          <a:off x="0" y="0"/>
          <a:ext cx="0" cy="0"/>
          <a:chOff x="0" y="0"/>
          <a:chExt cx="0" cy="0"/>
        </a:xfrm>
      </p:grpSpPr>
      <p:sp>
        <p:nvSpPr>
          <p:cNvPr id="6" name="矩形 5"/>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chemeClr val="bg1"/>
              </a:solidFill>
              <a:effectLst/>
              <a:uLnTx/>
              <a:uFillTx/>
              <a:latin typeface="Calibri" panose="020F0502020204030204"/>
              <a:ea typeface="宋体" panose="02010600030101010101" pitchFamily="2" charset="-122"/>
              <a:cs typeface="宋体" panose="02010600030101010101" pitchFamily="2" charset="-122"/>
            </a:endParaRPr>
          </a:p>
        </p:txBody>
      </p:sp>
      <p:sp>
        <p:nvSpPr>
          <p:cNvPr id="7" name="Title 1"/>
          <p:cNvSpPr txBox="1"/>
          <p:nvPr/>
        </p:nvSpPr>
        <p:spPr>
          <a:xfrm>
            <a:off x="5003623" y="1657613"/>
            <a:ext cx="7082051"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marL="0" marR="0" lvl="0" indent="0" algn="ctr" defTabSz="1028700" rtl="0" eaLnBrk="1" fontAlgn="base" latinLnBrk="0" hangingPunct="1">
              <a:lnSpc>
                <a:spcPts val="3360"/>
              </a:lnSpc>
              <a:spcBef>
                <a:spcPts val="630"/>
              </a:spcBef>
              <a:spcAft>
                <a:spcPct val="0"/>
              </a:spcAft>
              <a:buClrTx/>
              <a:buSzTx/>
              <a:buFontTx/>
              <a:buNone/>
              <a:defRPr/>
            </a:pPr>
            <a:r>
              <a:rPr kumimoji="0" lang="en-US" altLang="zh-CN" sz="6600" b="1" i="0" u="none" strike="noStrike" kern="1200" cap="none" spc="0" normalizeH="0" baseline="0" noProof="0">
                <a:ln>
                  <a:solidFill>
                    <a:schemeClr val="bg1"/>
                  </a:solidFill>
                </a:ln>
                <a:solidFill>
                  <a:schemeClr val="bg1"/>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Thank you!</a:t>
            </a:r>
            <a:endParaRPr kumimoji="0" lang="zh-CN" altLang="en-US" sz="6600" b="1" i="0" u="none" strike="noStrike" kern="1200" cap="none" spc="0" normalizeH="0" baseline="0" noProof="0">
              <a:ln>
                <a:solidFill>
                  <a:schemeClr val="bg1"/>
                </a:solidFill>
              </a:ln>
              <a:solidFill>
                <a:schemeClr val="bg1"/>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endParaRPr>
          </a:p>
        </p:txBody>
      </p:sp>
      <p:pic>
        <p:nvPicPr>
          <p:cNvPr id="8" name="图片 7" descr="AW视觉符号.jpg"/>
          <p:cNvPicPr>
            <a:picLocks noChangeAspect="1"/>
          </p:cNvPicPr>
          <p:nvPr/>
        </p:nvPicPr>
        <p:blipFill>
          <a:blip r:embed="rId2" cstate="print"/>
          <a:stretch>
            <a:fillRect/>
          </a:stretch>
        </p:blipFill>
        <p:spPr>
          <a:xfrm>
            <a:off x="240344" y="2249408"/>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页脚占位符 12"/>
          <p:cNvSpPr>
            <a:spLocks noGrp="1"/>
          </p:cNvSpPr>
          <p:nvPr>
            <p:ph type="ftr" sz="quarter" idx="3"/>
          </p:nvPr>
        </p:nvSpPr>
        <p:spPr>
          <a:xfrm>
            <a:off x="4038600" y="6356350"/>
            <a:ext cx="4114800" cy="365125"/>
          </a:xfrm>
          <a:prstGeom prst="rect">
            <a:avLst/>
          </a:prstGeom>
        </p:spPr>
        <p:txBody>
          <a:bodyPr/>
          <a:lstStyle>
            <a:lvl1pPr algn="ctr" fontAlgn="auto">
              <a:spcBef>
                <a:spcPts val="0"/>
              </a:spcBef>
              <a:spcAft>
                <a:spcPts val="0"/>
              </a:spcAft>
              <a:defRPr sz="1600" b="1">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a:ln>
                  <a:noFill/>
                </a:ln>
                <a:solidFill>
                  <a:schemeClr val="tx1">
                    <a:tint val="75000"/>
                  </a:schemeClr>
                </a:solidFill>
                <a:effectLst/>
                <a:uLnTx/>
                <a:uFillTx/>
                <a:latin typeface="+mn-lt"/>
                <a:ea typeface="+mn-ea"/>
                <a:cs typeface="+mn-cs"/>
              </a:rPr>
              <a:t>三亚学院信息与智能工程学院</a:t>
            </a:r>
          </a:p>
        </p:txBody>
      </p:sp>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kumimoji="0" lang="en-US" altLang="zh-CN" sz="1060" dirty="0">
                <a:solidFill>
                  <a:srgbClr val="7F7F7F"/>
                </a:solidFill>
                <a:cs typeface="Arial" panose="020B0604020202020204" pitchFamily="34" charset="0"/>
              </a:rPr>
              <a:t> </a:t>
            </a:r>
            <a:fld id="{19390B9B-912E-461F-955B-2A98CC7E9B55}" type="slidenum">
              <a:rPr kumimoji="0" lang="en-US" altLang="zh-CN" sz="1060" dirty="0" smtClean="0">
                <a:solidFill>
                  <a:srgbClr val="7F7F7F"/>
                </a:solidFill>
                <a:cs typeface="Arial" panose="020B0604020202020204" pitchFamily="34" charset="0"/>
              </a:rPr>
              <a:t>‹#›</a:t>
            </a:fld>
            <a:endParaRPr kumimoji="0" lang="en-US" altLang="zh-CN" sz="1060" dirty="0">
              <a:cs typeface="Arial" panose="020B0604020202020204" pitchFamily="34" charset="0"/>
            </a:endParaRPr>
          </a:p>
        </p:txBody>
      </p:sp>
      <p:cxnSp>
        <p:nvCxnSpPr>
          <p:cNvPr id="6" name="直接连接符 19"/>
          <p:cNvCxnSpPr>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10" name="矩形 9"/>
          <p:cNvSpPr>
            <a:spLocks noChangeArrowheads="1"/>
          </p:cNvSpPr>
          <p:nvPr userDrawn="1"/>
        </p:nvSpPr>
        <p:spPr bwMode="auto">
          <a:xfrm>
            <a:off x="2479675" y="6346825"/>
            <a:ext cx="1239838" cy="315913"/>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微软雅黑" panose="020B0503020204020204" pitchFamily="34" charset="-122"/>
                <a:ea typeface="微软雅黑" panose="020B0503020204020204" pitchFamily="34" charset="-122"/>
              </a:rPr>
              <a:t>大数据技术基础</a:t>
            </a:r>
            <a:endParaRPr lang="en-US" altLang="zh-CN" sz="1100" dirty="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0B227CE-C434-421A-A201-B0DFAA99D5B1}" type="datetimeFigureOut">
              <a:rPr lang="zh-CN" altLang="en-US"/>
              <a:t>2020/12/7</a:t>
            </a:fld>
            <a:endParaRPr lang="zh-CN" altLang="en-US"/>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89AF741-F64B-4C7B-9A70-F3D0EE07070E}"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2051" name="文本占位符 2"/>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rgbClr val="000000">
                    <a:tint val="75000"/>
                  </a:srgbClr>
                </a:solidFill>
                <a:latin typeface="+mn-lt"/>
                <a:ea typeface="+mn-ea"/>
              </a:defRPr>
            </a:lvl1pPr>
          </a:lstStyle>
          <a:p>
            <a:pPr>
              <a:defRPr/>
            </a:pPr>
            <a:fld id="{AE604AFC-06DE-4157-AEA4-3EC0AFC228B7}" type="datetimeFigureOut">
              <a:rPr lang="zh-CN" altLang="en-US"/>
              <a:t>2020/12/7</a:t>
            </a:fld>
            <a:endParaRPr lang="zh-CN" altLang="en-US"/>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rgbClr val="000000">
                    <a:tint val="75000"/>
                  </a:srgbClr>
                </a:solidFill>
                <a:latin typeface="+mn-lt"/>
                <a:ea typeface="+mn-ea"/>
              </a:defRPr>
            </a:lvl1pPr>
          </a:lstStyle>
          <a:p>
            <a:pPr>
              <a:defRPr/>
            </a:pPr>
            <a:endParaRPr lang="zh-CN" altLang="en-US"/>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rgbClr val="000000">
                    <a:tint val="75000"/>
                  </a:srgbClr>
                </a:solidFill>
                <a:latin typeface="+mn-lt"/>
                <a:ea typeface="+mn-ea"/>
              </a:defRPr>
            </a:lvl1pPr>
          </a:lstStyle>
          <a:p>
            <a:pPr>
              <a:defRPr/>
            </a:pPr>
            <a:fld id="{3D7D21AB-9FFF-423A-BB12-CA9E6F4A3DA0}" type="slidenum">
              <a:rPr lang="zh-CN" altLang="en-US"/>
              <a:t>‹#›</a:t>
            </a:fld>
            <a:endParaRPr lang="zh-CN" altLang="en-US"/>
          </a:p>
        </p:txBody>
      </p:sp>
      <p:grpSp>
        <p:nvGrpSpPr>
          <p:cNvPr id="10" name="Group 3"/>
          <p:cNvGrpSpPr/>
          <p:nvPr userDrawn="1"/>
        </p:nvGrpSpPr>
        <p:grpSpPr bwMode="auto">
          <a:xfrm>
            <a:off x="1588" y="4121150"/>
            <a:ext cx="12190412" cy="2747963"/>
            <a:chOff x="1184" y="4120681"/>
            <a:chExt cx="12190816" cy="2747947"/>
          </a:xfrm>
        </p:grpSpPr>
        <p:sp>
          <p:nvSpPr>
            <p:cNvPr id="11" name="Freeform 13"/>
            <p:cNvSpPr/>
            <p:nvPr/>
          </p:nvSpPr>
          <p:spPr bwMode="auto">
            <a:xfrm>
              <a:off x="10161521" y="5374799"/>
              <a:ext cx="2030479" cy="1482716"/>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chemeClr val="bg1">
                <a:lumMod val="85000"/>
                <a:alpha val="50000"/>
              </a:schemeClr>
            </a:solidFill>
            <a:ln>
              <a:noFill/>
            </a:ln>
          </p:spPr>
          <p:txBody>
            <a:bodyPr/>
            <a:lstStyle/>
            <a:p>
              <a:pPr>
                <a:defRPr/>
              </a:pPr>
              <a:endParaRPr lang="id-ID"/>
            </a:p>
          </p:txBody>
        </p:sp>
        <p:sp>
          <p:nvSpPr>
            <p:cNvPr id="12" name="Freeform 15"/>
            <p:cNvSpPr/>
            <p:nvPr/>
          </p:nvSpPr>
          <p:spPr bwMode="auto">
            <a:xfrm>
              <a:off x="8105640" y="4968401"/>
              <a:ext cx="2055881" cy="1897052"/>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chemeClr val="bg1">
                <a:lumMod val="85000"/>
                <a:alpha val="50000"/>
              </a:schemeClr>
            </a:solidFill>
            <a:ln>
              <a:noFill/>
            </a:ln>
          </p:spPr>
          <p:txBody>
            <a:bodyPr/>
            <a:lstStyle/>
            <a:p>
              <a:pPr>
                <a:defRPr/>
              </a:pPr>
              <a:endParaRPr lang="id-ID"/>
            </a:p>
          </p:txBody>
        </p:sp>
        <p:sp>
          <p:nvSpPr>
            <p:cNvPr id="15" name="Freeform 16"/>
            <p:cNvSpPr/>
            <p:nvPr/>
          </p:nvSpPr>
          <p:spPr bwMode="auto">
            <a:xfrm>
              <a:off x="6056110" y="4608041"/>
              <a:ext cx="2049530" cy="2260587"/>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chemeClr val="bg1">
                <a:lumMod val="85000"/>
                <a:alpha val="50000"/>
              </a:schemeClr>
            </a:solidFill>
            <a:ln>
              <a:noFill/>
            </a:ln>
          </p:spPr>
          <p:txBody>
            <a:bodyPr/>
            <a:lstStyle/>
            <a:p>
              <a:pPr>
                <a:defRPr/>
              </a:pPr>
              <a:endParaRPr lang="id-ID"/>
            </a:p>
          </p:txBody>
        </p:sp>
        <p:sp>
          <p:nvSpPr>
            <p:cNvPr id="16" name="Freeform 17"/>
            <p:cNvSpPr/>
            <p:nvPr/>
          </p:nvSpPr>
          <p:spPr bwMode="auto">
            <a:xfrm flipH="1">
              <a:off x="1184" y="4120681"/>
              <a:ext cx="2043180" cy="2744772"/>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chemeClr val="bg1">
                <a:lumMod val="85000"/>
                <a:alpha val="50000"/>
              </a:schemeClr>
            </a:solidFill>
            <a:ln>
              <a:noFill/>
            </a:ln>
          </p:spPr>
          <p:txBody>
            <a:bodyPr/>
            <a:lstStyle/>
            <a:p>
              <a:pPr>
                <a:defRPr/>
              </a:pPr>
              <a:endParaRPr lang="id-ID"/>
            </a:p>
          </p:txBody>
        </p:sp>
        <p:sp>
          <p:nvSpPr>
            <p:cNvPr id="17" name="Freeform 18"/>
            <p:cNvSpPr>
              <a:spLocks noEditPoints="1"/>
            </p:cNvSpPr>
            <p:nvPr/>
          </p:nvSpPr>
          <p:spPr bwMode="auto">
            <a:xfrm flipH="1">
              <a:off x="4100245" y="4212755"/>
              <a:ext cx="1955865" cy="265587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bg1">
                <a:lumMod val="85000"/>
                <a:alpha val="50000"/>
              </a:schemeClr>
            </a:solidFill>
            <a:ln>
              <a:noFill/>
            </a:ln>
          </p:spPr>
          <p:txBody>
            <a:bodyPr/>
            <a:lstStyle/>
            <a:p>
              <a:pPr>
                <a:defRPr/>
              </a:pPr>
              <a:endParaRPr lang="id-ID"/>
            </a:p>
          </p:txBody>
        </p:sp>
        <p:sp>
          <p:nvSpPr>
            <p:cNvPr id="18" name="Freeform 15"/>
            <p:cNvSpPr/>
            <p:nvPr/>
          </p:nvSpPr>
          <p:spPr bwMode="auto">
            <a:xfrm flipH="1">
              <a:off x="2045952" y="4973164"/>
              <a:ext cx="2054293" cy="1895464"/>
            </a:xfrm>
            <a:custGeom>
              <a:avLst/>
              <a:gdLst>
                <a:gd name="connsiteX0" fmla="*/ 0 w 2047980"/>
                <a:gd name="connsiteY0" fmla="*/ 485126 h 1895615"/>
                <a:gd name="connsiteX1" fmla="*/ 0 w 2047980"/>
                <a:gd name="connsiteY1" fmla="*/ 907963 h 1895615"/>
                <a:gd name="connsiteX2" fmla="*/ 3424 w 2047980"/>
                <a:gd name="connsiteY2" fmla="*/ 579966 h 1895615"/>
                <a:gd name="connsiteX3" fmla="*/ 6649 w 2047980"/>
                <a:gd name="connsiteY3" fmla="*/ 486218 h 1895615"/>
                <a:gd name="connsiteX4" fmla="*/ 1170821 w 2047980"/>
                <a:gd name="connsiteY4" fmla="*/ 0 h 1895615"/>
                <a:gd name="connsiteX5" fmla="*/ 806412 w 2047980"/>
                <a:gd name="connsiteY5" fmla="*/ 0 h 1895615"/>
                <a:gd name="connsiteX6" fmla="*/ 806412 w 2047980"/>
                <a:gd name="connsiteY6" fmla="*/ 50847 h 1895615"/>
                <a:gd name="connsiteX7" fmla="*/ 709667 w 2047980"/>
                <a:gd name="connsiteY7" fmla="*/ 50847 h 1895615"/>
                <a:gd name="connsiteX8" fmla="*/ 704830 w 2047980"/>
                <a:gd name="connsiteY8" fmla="*/ 1358551 h 1895615"/>
                <a:gd name="connsiteX9" fmla="*/ 693543 w 2047980"/>
                <a:gd name="connsiteY9" fmla="*/ 1347428 h 1895615"/>
                <a:gd name="connsiteX10" fmla="*/ 693543 w 2047980"/>
                <a:gd name="connsiteY10" fmla="*/ 1328361 h 1895615"/>
                <a:gd name="connsiteX11" fmla="*/ 690318 w 2047980"/>
                <a:gd name="connsiteY11" fmla="*/ 1185355 h 1895615"/>
                <a:gd name="connsiteX12" fmla="*/ 690318 w 2047980"/>
                <a:gd name="connsiteY12" fmla="*/ 1174233 h 1895615"/>
                <a:gd name="connsiteX13" fmla="*/ 682256 w 2047980"/>
                <a:gd name="connsiteY13" fmla="*/ 1174233 h 1895615"/>
                <a:gd name="connsiteX14" fmla="*/ 679031 w 2047980"/>
                <a:gd name="connsiteY14" fmla="*/ 1174233 h 1895615"/>
                <a:gd name="connsiteX15" fmla="*/ 679031 w 2047980"/>
                <a:gd name="connsiteY15" fmla="*/ 1185355 h 1895615"/>
                <a:gd name="connsiteX16" fmla="*/ 679031 w 2047980"/>
                <a:gd name="connsiteY16" fmla="*/ 1204423 h 1895615"/>
                <a:gd name="connsiteX17" fmla="*/ 638720 w 2047980"/>
                <a:gd name="connsiteY17" fmla="*/ 1204423 h 1895615"/>
                <a:gd name="connsiteX18" fmla="*/ 638720 w 2047980"/>
                <a:gd name="connsiteY18" fmla="*/ 1201245 h 1895615"/>
                <a:gd name="connsiteX19" fmla="*/ 630658 w 2047980"/>
                <a:gd name="connsiteY19" fmla="*/ 1185355 h 1895615"/>
                <a:gd name="connsiteX20" fmla="*/ 630658 w 2047980"/>
                <a:gd name="connsiteY20" fmla="*/ 1101141 h 1895615"/>
                <a:gd name="connsiteX21" fmla="*/ 619371 w 2047980"/>
                <a:gd name="connsiteY21" fmla="*/ 1074129 h 1895615"/>
                <a:gd name="connsiteX22" fmla="*/ 619371 w 2047980"/>
                <a:gd name="connsiteY22" fmla="*/ 988326 h 1895615"/>
                <a:gd name="connsiteX23" fmla="*/ 596797 w 2047980"/>
                <a:gd name="connsiteY23" fmla="*/ 891400 h 1895615"/>
                <a:gd name="connsiteX24" fmla="*/ 600022 w 2047980"/>
                <a:gd name="connsiteY24" fmla="*/ 891400 h 1895615"/>
                <a:gd name="connsiteX25" fmla="*/ 600022 w 2047980"/>
                <a:gd name="connsiteY25" fmla="*/ 869155 h 1895615"/>
                <a:gd name="connsiteX26" fmla="*/ 591960 w 2047980"/>
                <a:gd name="connsiteY26" fmla="*/ 869155 h 1895615"/>
                <a:gd name="connsiteX27" fmla="*/ 580673 w 2047980"/>
                <a:gd name="connsiteY27" fmla="*/ 869155 h 1895615"/>
                <a:gd name="connsiteX28" fmla="*/ 580673 w 2047980"/>
                <a:gd name="connsiteY28" fmla="*/ 880277 h 1895615"/>
                <a:gd name="connsiteX29" fmla="*/ 577448 w 2047980"/>
                <a:gd name="connsiteY29" fmla="*/ 880277 h 1895615"/>
                <a:gd name="connsiteX30" fmla="*/ 577448 w 2047980"/>
                <a:gd name="connsiteY30" fmla="*/ 904112 h 1895615"/>
                <a:gd name="connsiteX31" fmla="*/ 580673 w 2047980"/>
                <a:gd name="connsiteY31" fmla="*/ 904112 h 1895615"/>
                <a:gd name="connsiteX32" fmla="*/ 564549 w 2047980"/>
                <a:gd name="connsiteY32" fmla="*/ 969259 h 1895615"/>
                <a:gd name="connsiteX33" fmla="*/ 545199 w 2047980"/>
                <a:gd name="connsiteY33" fmla="*/ 764284 h 1895615"/>
                <a:gd name="connsiteX34" fmla="*/ 553262 w 2047980"/>
                <a:gd name="connsiteY34" fmla="*/ 764284 h 1895615"/>
                <a:gd name="connsiteX35" fmla="*/ 553262 w 2047980"/>
                <a:gd name="connsiteY35" fmla="*/ 761106 h 1895615"/>
                <a:gd name="connsiteX36" fmla="*/ 553262 w 2047980"/>
                <a:gd name="connsiteY36" fmla="*/ 745217 h 1895615"/>
                <a:gd name="connsiteX37" fmla="*/ 541975 w 2047980"/>
                <a:gd name="connsiteY37" fmla="*/ 745217 h 1895615"/>
                <a:gd name="connsiteX38" fmla="*/ 530688 w 2047980"/>
                <a:gd name="connsiteY38" fmla="*/ 591089 h 1895615"/>
                <a:gd name="connsiteX39" fmla="*/ 537137 w 2047980"/>
                <a:gd name="connsiteY39" fmla="*/ 591089 h 1895615"/>
                <a:gd name="connsiteX40" fmla="*/ 537137 w 2047980"/>
                <a:gd name="connsiteY40" fmla="*/ 552954 h 1895615"/>
                <a:gd name="connsiteX41" fmla="*/ 537137 w 2047980"/>
                <a:gd name="connsiteY41" fmla="*/ 490985 h 1895615"/>
                <a:gd name="connsiteX42" fmla="*/ 503276 w 2047980"/>
                <a:gd name="connsiteY42" fmla="*/ 490985 h 1895615"/>
                <a:gd name="connsiteX43" fmla="*/ 503276 w 2047980"/>
                <a:gd name="connsiteY43" fmla="*/ 552954 h 1895615"/>
                <a:gd name="connsiteX44" fmla="*/ 503276 w 2047980"/>
                <a:gd name="connsiteY44" fmla="*/ 591089 h 1895615"/>
                <a:gd name="connsiteX45" fmla="*/ 509726 w 2047980"/>
                <a:gd name="connsiteY45" fmla="*/ 591089 h 1895615"/>
                <a:gd name="connsiteX46" fmla="*/ 509726 w 2047980"/>
                <a:gd name="connsiteY46" fmla="*/ 594267 h 1895615"/>
                <a:gd name="connsiteX47" fmla="*/ 498439 w 2047980"/>
                <a:gd name="connsiteY47" fmla="*/ 745217 h 1895615"/>
                <a:gd name="connsiteX48" fmla="*/ 490377 w 2047980"/>
                <a:gd name="connsiteY48" fmla="*/ 745217 h 1895615"/>
                <a:gd name="connsiteX49" fmla="*/ 490377 w 2047980"/>
                <a:gd name="connsiteY49" fmla="*/ 749984 h 1895615"/>
                <a:gd name="connsiteX50" fmla="*/ 490377 w 2047980"/>
                <a:gd name="connsiteY50" fmla="*/ 761106 h 1895615"/>
                <a:gd name="connsiteX51" fmla="*/ 490377 w 2047980"/>
                <a:gd name="connsiteY51" fmla="*/ 764284 h 1895615"/>
                <a:gd name="connsiteX52" fmla="*/ 498439 w 2047980"/>
                <a:gd name="connsiteY52" fmla="*/ 764284 h 1895615"/>
                <a:gd name="connsiteX53" fmla="*/ 479090 w 2047980"/>
                <a:gd name="connsiteY53" fmla="*/ 969259 h 1895615"/>
                <a:gd name="connsiteX54" fmla="*/ 462966 w 2047980"/>
                <a:gd name="connsiteY54" fmla="*/ 899345 h 1895615"/>
                <a:gd name="connsiteX55" fmla="*/ 462966 w 2047980"/>
                <a:gd name="connsiteY55" fmla="*/ 891400 h 1895615"/>
                <a:gd name="connsiteX56" fmla="*/ 467803 w 2047980"/>
                <a:gd name="connsiteY56" fmla="*/ 891400 h 1895615"/>
                <a:gd name="connsiteX57" fmla="*/ 467803 w 2047980"/>
                <a:gd name="connsiteY57" fmla="*/ 869155 h 1895615"/>
                <a:gd name="connsiteX58" fmla="*/ 454904 w 2047980"/>
                <a:gd name="connsiteY58" fmla="*/ 869155 h 1895615"/>
                <a:gd name="connsiteX59" fmla="*/ 448454 w 2047980"/>
                <a:gd name="connsiteY59" fmla="*/ 869155 h 1895615"/>
                <a:gd name="connsiteX60" fmla="*/ 448454 w 2047980"/>
                <a:gd name="connsiteY60" fmla="*/ 880277 h 1895615"/>
                <a:gd name="connsiteX61" fmla="*/ 448454 w 2047980"/>
                <a:gd name="connsiteY61" fmla="*/ 904112 h 1895615"/>
                <a:gd name="connsiteX62" fmla="*/ 451679 w 2047980"/>
                <a:gd name="connsiteY62" fmla="*/ 904112 h 1895615"/>
                <a:gd name="connsiteX63" fmla="*/ 432330 w 2047980"/>
                <a:gd name="connsiteY63" fmla="*/ 988326 h 1895615"/>
                <a:gd name="connsiteX64" fmla="*/ 429105 w 2047980"/>
                <a:gd name="connsiteY64" fmla="*/ 996271 h 1895615"/>
                <a:gd name="connsiteX65" fmla="*/ 429105 w 2047980"/>
                <a:gd name="connsiteY65" fmla="*/ 1074129 h 1895615"/>
                <a:gd name="connsiteX66" fmla="*/ 421043 w 2047980"/>
                <a:gd name="connsiteY66" fmla="*/ 1101141 h 1895615"/>
                <a:gd name="connsiteX67" fmla="*/ 421043 w 2047980"/>
                <a:gd name="connsiteY67" fmla="*/ 1104319 h 1895615"/>
                <a:gd name="connsiteX68" fmla="*/ 421043 w 2047980"/>
                <a:gd name="connsiteY68" fmla="*/ 1185355 h 1895615"/>
                <a:gd name="connsiteX69" fmla="*/ 408143 w 2047980"/>
                <a:gd name="connsiteY69" fmla="*/ 1201245 h 1895615"/>
                <a:gd name="connsiteX70" fmla="*/ 408143 w 2047980"/>
                <a:gd name="connsiteY70" fmla="*/ 1204423 h 1895615"/>
                <a:gd name="connsiteX71" fmla="*/ 393631 w 2047980"/>
                <a:gd name="connsiteY71" fmla="*/ 1204423 h 1895615"/>
                <a:gd name="connsiteX72" fmla="*/ 393631 w 2047980"/>
                <a:gd name="connsiteY72" fmla="*/ 1188533 h 1895615"/>
                <a:gd name="connsiteX73" fmla="*/ 380732 w 2047980"/>
                <a:gd name="connsiteY73" fmla="*/ 1188533 h 1895615"/>
                <a:gd name="connsiteX74" fmla="*/ 380732 w 2047980"/>
                <a:gd name="connsiteY74" fmla="*/ 1131331 h 1895615"/>
                <a:gd name="connsiteX75" fmla="*/ 380732 w 2047980"/>
                <a:gd name="connsiteY75" fmla="*/ 1128153 h 1895615"/>
                <a:gd name="connsiteX76" fmla="*/ 374282 w 2047980"/>
                <a:gd name="connsiteY76" fmla="*/ 1128153 h 1895615"/>
                <a:gd name="connsiteX77" fmla="*/ 350096 w 2047980"/>
                <a:gd name="connsiteY77" fmla="*/ 912056 h 1895615"/>
                <a:gd name="connsiteX78" fmla="*/ 361383 w 2047980"/>
                <a:gd name="connsiteY78" fmla="*/ 912056 h 1895615"/>
                <a:gd name="connsiteX79" fmla="*/ 361383 w 2047980"/>
                <a:gd name="connsiteY79" fmla="*/ 853265 h 1895615"/>
                <a:gd name="connsiteX80" fmla="*/ 333972 w 2047980"/>
                <a:gd name="connsiteY80" fmla="*/ 853265 h 1895615"/>
                <a:gd name="connsiteX81" fmla="*/ 333972 w 2047980"/>
                <a:gd name="connsiteY81" fmla="*/ 912056 h 1895615"/>
                <a:gd name="connsiteX82" fmla="*/ 342034 w 2047980"/>
                <a:gd name="connsiteY82" fmla="*/ 912056 h 1895615"/>
                <a:gd name="connsiteX83" fmla="*/ 322685 w 2047980"/>
                <a:gd name="connsiteY83" fmla="*/ 1128153 h 1895615"/>
                <a:gd name="connsiteX84" fmla="*/ 311398 w 2047980"/>
                <a:gd name="connsiteY84" fmla="*/ 1128153 h 1895615"/>
                <a:gd name="connsiteX85" fmla="*/ 311398 w 2047980"/>
                <a:gd name="connsiteY85" fmla="*/ 1188533 h 1895615"/>
                <a:gd name="connsiteX86" fmla="*/ 300111 w 2047980"/>
                <a:gd name="connsiteY86" fmla="*/ 1188533 h 1895615"/>
                <a:gd name="connsiteX87" fmla="*/ 300111 w 2047980"/>
                <a:gd name="connsiteY87" fmla="*/ 1204423 h 1895615"/>
                <a:gd name="connsiteX88" fmla="*/ 275924 w 2047980"/>
                <a:gd name="connsiteY88" fmla="*/ 1204423 h 1895615"/>
                <a:gd name="connsiteX89" fmla="*/ 267862 w 2047980"/>
                <a:gd name="connsiteY89" fmla="*/ 1185355 h 1895615"/>
                <a:gd name="connsiteX90" fmla="*/ 267862 w 2047980"/>
                <a:gd name="connsiteY90" fmla="*/ 1093196 h 1895615"/>
                <a:gd name="connsiteX91" fmla="*/ 264637 w 2047980"/>
                <a:gd name="connsiteY91" fmla="*/ 1093196 h 1895615"/>
                <a:gd name="connsiteX92" fmla="*/ 264637 w 2047980"/>
                <a:gd name="connsiteY92" fmla="*/ 1088430 h 1895615"/>
                <a:gd name="connsiteX93" fmla="*/ 259800 w 2047980"/>
                <a:gd name="connsiteY93" fmla="*/ 1085252 h 1895615"/>
                <a:gd name="connsiteX94" fmla="*/ 259800 w 2047980"/>
                <a:gd name="connsiteY94" fmla="*/ 980381 h 1895615"/>
                <a:gd name="connsiteX95" fmla="*/ 259800 w 2047980"/>
                <a:gd name="connsiteY95" fmla="*/ 977203 h 1895615"/>
                <a:gd name="connsiteX96" fmla="*/ 256575 w 2047980"/>
                <a:gd name="connsiteY96" fmla="*/ 977203 h 1895615"/>
                <a:gd name="connsiteX97" fmla="*/ 256575 w 2047980"/>
                <a:gd name="connsiteY97" fmla="*/ 969259 h 1895615"/>
                <a:gd name="connsiteX98" fmla="*/ 253350 w 2047980"/>
                <a:gd name="connsiteY98" fmla="*/ 969259 h 1895615"/>
                <a:gd name="connsiteX99" fmla="*/ 237226 w 2047980"/>
                <a:gd name="connsiteY99" fmla="*/ 904112 h 1895615"/>
                <a:gd name="connsiteX100" fmla="*/ 240451 w 2047980"/>
                <a:gd name="connsiteY100" fmla="*/ 904112 h 1895615"/>
                <a:gd name="connsiteX101" fmla="*/ 240451 w 2047980"/>
                <a:gd name="connsiteY101" fmla="*/ 885044 h 1895615"/>
                <a:gd name="connsiteX102" fmla="*/ 237226 w 2047980"/>
                <a:gd name="connsiteY102" fmla="*/ 885044 h 1895615"/>
                <a:gd name="connsiteX103" fmla="*/ 237226 w 2047980"/>
                <a:gd name="connsiteY103" fmla="*/ 869155 h 1895615"/>
                <a:gd name="connsiteX104" fmla="*/ 225939 w 2047980"/>
                <a:gd name="connsiteY104" fmla="*/ 869155 h 1895615"/>
                <a:gd name="connsiteX105" fmla="*/ 217877 w 2047980"/>
                <a:gd name="connsiteY105" fmla="*/ 869155 h 1895615"/>
                <a:gd name="connsiteX106" fmla="*/ 217877 w 2047980"/>
                <a:gd name="connsiteY106" fmla="*/ 891400 h 1895615"/>
                <a:gd name="connsiteX107" fmla="*/ 221102 w 2047980"/>
                <a:gd name="connsiteY107" fmla="*/ 891400 h 1895615"/>
                <a:gd name="connsiteX108" fmla="*/ 206590 w 2047980"/>
                <a:gd name="connsiteY108" fmla="*/ 958136 h 1895615"/>
                <a:gd name="connsiteX109" fmla="*/ 185628 w 2047980"/>
                <a:gd name="connsiteY109" fmla="*/ 761106 h 1895615"/>
                <a:gd name="connsiteX110" fmla="*/ 198528 w 2047980"/>
                <a:gd name="connsiteY110" fmla="*/ 756339 h 1895615"/>
                <a:gd name="connsiteX111" fmla="*/ 198528 w 2047980"/>
                <a:gd name="connsiteY111" fmla="*/ 742039 h 1895615"/>
                <a:gd name="connsiteX112" fmla="*/ 193691 w 2047980"/>
                <a:gd name="connsiteY112" fmla="*/ 737272 h 1895615"/>
                <a:gd name="connsiteX113" fmla="*/ 185628 w 2047980"/>
                <a:gd name="connsiteY113" fmla="*/ 737272 h 1895615"/>
                <a:gd name="connsiteX114" fmla="*/ 174342 w 2047980"/>
                <a:gd name="connsiteY114" fmla="*/ 587911 h 1895615"/>
                <a:gd name="connsiteX115" fmla="*/ 182404 w 2047980"/>
                <a:gd name="connsiteY115" fmla="*/ 587911 h 1895615"/>
                <a:gd name="connsiteX116" fmla="*/ 182404 w 2047980"/>
                <a:gd name="connsiteY116" fmla="*/ 545009 h 1895615"/>
                <a:gd name="connsiteX117" fmla="*/ 182404 w 2047980"/>
                <a:gd name="connsiteY117" fmla="*/ 483040 h 1895615"/>
                <a:gd name="connsiteX118" fmla="*/ 146930 w 2047980"/>
                <a:gd name="connsiteY118" fmla="*/ 483040 h 1895615"/>
                <a:gd name="connsiteX119" fmla="*/ 146930 w 2047980"/>
                <a:gd name="connsiteY119" fmla="*/ 545009 h 1895615"/>
                <a:gd name="connsiteX120" fmla="*/ 146930 w 2047980"/>
                <a:gd name="connsiteY120" fmla="*/ 587911 h 1895615"/>
                <a:gd name="connsiteX121" fmla="*/ 154992 w 2047980"/>
                <a:gd name="connsiteY121" fmla="*/ 587911 h 1895615"/>
                <a:gd name="connsiteX122" fmla="*/ 143705 w 2047980"/>
                <a:gd name="connsiteY122" fmla="*/ 737272 h 1895615"/>
                <a:gd name="connsiteX123" fmla="*/ 132418 w 2047980"/>
                <a:gd name="connsiteY123" fmla="*/ 737272 h 1895615"/>
                <a:gd name="connsiteX124" fmla="*/ 132418 w 2047980"/>
                <a:gd name="connsiteY124" fmla="*/ 753162 h 1895615"/>
                <a:gd name="connsiteX125" fmla="*/ 132418 w 2047980"/>
                <a:gd name="connsiteY125" fmla="*/ 756339 h 1895615"/>
                <a:gd name="connsiteX126" fmla="*/ 138868 w 2047980"/>
                <a:gd name="connsiteY126" fmla="*/ 756339 h 1895615"/>
                <a:gd name="connsiteX127" fmla="*/ 119519 w 2047980"/>
                <a:gd name="connsiteY127" fmla="*/ 958136 h 1895615"/>
                <a:gd name="connsiteX128" fmla="*/ 108232 w 2047980"/>
                <a:gd name="connsiteY128" fmla="*/ 904112 h 1895615"/>
                <a:gd name="connsiteX129" fmla="*/ 108232 w 2047980"/>
                <a:gd name="connsiteY129" fmla="*/ 880277 h 1895615"/>
                <a:gd name="connsiteX130" fmla="*/ 100170 w 2047980"/>
                <a:gd name="connsiteY130" fmla="*/ 880277 h 1895615"/>
                <a:gd name="connsiteX131" fmla="*/ 100170 w 2047980"/>
                <a:gd name="connsiteY131" fmla="*/ 872333 h 1895615"/>
                <a:gd name="connsiteX132" fmla="*/ 92108 w 2047980"/>
                <a:gd name="connsiteY132" fmla="*/ 872333 h 1895615"/>
                <a:gd name="connsiteX133" fmla="*/ 84046 w 2047980"/>
                <a:gd name="connsiteY133" fmla="*/ 872333 h 1895615"/>
                <a:gd name="connsiteX134" fmla="*/ 84046 w 2047980"/>
                <a:gd name="connsiteY134" fmla="*/ 891400 h 1895615"/>
                <a:gd name="connsiteX135" fmla="*/ 88883 w 2047980"/>
                <a:gd name="connsiteY135" fmla="*/ 891400 h 1895615"/>
                <a:gd name="connsiteX136" fmla="*/ 69534 w 2047980"/>
                <a:gd name="connsiteY136" fmla="*/ 969259 h 1895615"/>
                <a:gd name="connsiteX137" fmla="*/ 64697 w 2047980"/>
                <a:gd name="connsiteY137" fmla="*/ 969259 h 1895615"/>
                <a:gd name="connsiteX138" fmla="*/ 61472 w 2047980"/>
                <a:gd name="connsiteY138" fmla="*/ 969259 h 1895615"/>
                <a:gd name="connsiteX139" fmla="*/ 61472 w 2047980"/>
                <a:gd name="connsiteY139" fmla="*/ 1085252 h 1895615"/>
                <a:gd name="connsiteX140" fmla="*/ 53410 w 2047980"/>
                <a:gd name="connsiteY140" fmla="*/ 1088430 h 1895615"/>
                <a:gd name="connsiteX141" fmla="*/ 53410 w 2047980"/>
                <a:gd name="connsiteY141" fmla="*/ 1112264 h 1895615"/>
                <a:gd name="connsiteX142" fmla="*/ 53410 w 2047980"/>
                <a:gd name="connsiteY142" fmla="*/ 1185355 h 1895615"/>
                <a:gd name="connsiteX143" fmla="*/ 42123 w 2047980"/>
                <a:gd name="connsiteY143" fmla="*/ 1201245 h 1895615"/>
                <a:gd name="connsiteX144" fmla="*/ 42123 w 2047980"/>
                <a:gd name="connsiteY144" fmla="*/ 1204423 h 1895615"/>
                <a:gd name="connsiteX145" fmla="*/ 17936 w 2047980"/>
                <a:gd name="connsiteY145" fmla="*/ 1204423 h 1895615"/>
                <a:gd name="connsiteX146" fmla="*/ 14711 w 2047980"/>
                <a:gd name="connsiteY146" fmla="*/ 1185355 h 1895615"/>
                <a:gd name="connsiteX147" fmla="*/ 14711 w 2047980"/>
                <a:gd name="connsiteY147" fmla="*/ 1174233 h 1895615"/>
                <a:gd name="connsiteX148" fmla="*/ 6649 w 2047980"/>
                <a:gd name="connsiteY148" fmla="*/ 1174233 h 1895615"/>
                <a:gd name="connsiteX149" fmla="*/ 6649 w 2047980"/>
                <a:gd name="connsiteY149" fmla="*/ 1185355 h 1895615"/>
                <a:gd name="connsiteX150" fmla="*/ 0 w 2047980"/>
                <a:gd name="connsiteY150" fmla="*/ 1303297 h 1895615"/>
                <a:gd name="connsiteX151" fmla="*/ 0 w 2047980"/>
                <a:gd name="connsiteY151" fmla="*/ 1895615 h 1895615"/>
                <a:gd name="connsiteX152" fmla="*/ 2047980 w 2047980"/>
                <a:gd name="connsiteY152" fmla="*/ 1895615 h 1895615"/>
                <a:gd name="connsiteX153" fmla="*/ 2047980 w 2047980"/>
                <a:gd name="connsiteY153" fmla="*/ 1328361 h 1895615"/>
                <a:gd name="connsiteX154" fmla="*/ 2041530 w 2047980"/>
                <a:gd name="connsiteY154" fmla="*/ 1328361 h 1895615"/>
                <a:gd name="connsiteX155" fmla="*/ 2041530 w 2047980"/>
                <a:gd name="connsiteY155" fmla="*/ 1301349 h 1895615"/>
                <a:gd name="connsiteX156" fmla="*/ 2036693 w 2047980"/>
                <a:gd name="connsiteY156" fmla="*/ 1301349 h 1895615"/>
                <a:gd name="connsiteX157" fmla="*/ 2033468 w 2047980"/>
                <a:gd name="connsiteY157" fmla="*/ 1301349 h 1895615"/>
                <a:gd name="connsiteX158" fmla="*/ 2033468 w 2047980"/>
                <a:gd name="connsiteY158" fmla="*/ 1328361 h 1895615"/>
                <a:gd name="connsiteX159" fmla="*/ 2014119 w 2047980"/>
                <a:gd name="connsiteY159" fmla="*/ 1328361 h 1895615"/>
                <a:gd name="connsiteX160" fmla="*/ 2014119 w 2047980"/>
                <a:gd name="connsiteY160" fmla="*/ 1309293 h 1895615"/>
                <a:gd name="connsiteX161" fmla="*/ 2006057 w 2047980"/>
                <a:gd name="connsiteY161" fmla="*/ 1304527 h 1895615"/>
                <a:gd name="connsiteX162" fmla="*/ 1994770 w 2047980"/>
                <a:gd name="connsiteY162" fmla="*/ 1304527 h 1895615"/>
                <a:gd name="connsiteX163" fmla="*/ 1994770 w 2047980"/>
                <a:gd name="connsiteY163" fmla="*/ 1282281 h 1895615"/>
                <a:gd name="connsiteX164" fmla="*/ 1989933 w 2047980"/>
                <a:gd name="connsiteY164" fmla="*/ 1282281 h 1895615"/>
                <a:gd name="connsiteX165" fmla="*/ 1986708 w 2047980"/>
                <a:gd name="connsiteY165" fmla="*/ 1282281 h 1895615"/>
                <a:gd name="connsiteX166" fmla="*/ 1986708 w 2047980"/>
                <a:gd name="connsiteY166" fmla="*/ 1304527 h 1895615"/>
                <a:gd name="connsiteX167" fmla="*/ 1954459 w 2047980"/>
                <a:gd name="connsiteY167" fmla="*/ 1304527 h 1895615"/>
                <a:gd name="connsiteX168" fmla="*/ 1959297 w 2047980"/>
                <a:gd name="connsiteY168" fmla="*/ 1115442 h 1895615"/>
                <a:gd name="connsiteX169" fmla="*/ 1931886 w 2047980"/>
                <a:gd name="connsiteY169" fmla="*/ 1112264 h 1895615"/>
                <a:gd name="connsiteX170" fmla="*/ 1893187 w 2047980"/>
                <a:gd name="connsiteY170" fmla="*/ 1112264 h 1895615"/>
                <a:gd name="connsiteX171" fmla="*/ 1880288 w 2047980"/>
                <a:gd name="connsiteY171" fmla="*/ 1104319 h 1895615"/>
                <a:gd name="connsiteX172" fmla="*/ 1877063 w 2047980"/>
                <a:gd name="connsiteY172" fmla="*/ 1104319 h 1895615"/>
                <a:gd name="connsiteX173" fmla="*/ 1869001 w 2047980"/>
                <a:gd name="connsiteY173" fmla="*/ 1101141 h 1895615"/>
                <a:gd name="connsiteX174" fmla="*/ 1869001 w 2047980"/>
                <a:gd name="connsiteY174" fmla="*/ 1093196 h 1895615"/>
                <a:gd name="connsiteX175" fmla="*/ 1849652 w 2047980"/>
                <a:gd name="connsiteY175" fmla="*/ 1088430 h 1895615"/>
                <a:gd name="connsiteX176" fmla="*/ 1841590 w 2047980"/>
                <a:gd name="connsiteY176" fmla="*/ 1088430 h 1895615"/>
                <a:gd name="connsiteX177" fmla="*/ 1825465 w 2047980"/>
                <a:gd name="connsiteY177" fmla="*/ 1061417 h 1895615"/>
                <a:gd name="connsiteX178" fmla="*/ 1802891 w 2047980"/>
                <a:gd name="connsiteY178" fmla="*/ 1034405 h 1895615"/>
                <a:gd name="connsiteX179" fmla="*/ 1778705 w 2047980"/>
                <a:gd name="connsiteY179" fmla="*/ 1015338 h 1895615"/>
                <a:gd name="connsiteX180" fmla="*/ 1748069 w 2047980"/>
                <a:gd name="connsiteY180" fmla="*/ 999449 h 1895615"/>
                <a:gd name="connsiteX181" fmla="*/ 1717433 w 2047980"/>
                <a:gd name="connsiteY181" fmla="*/ 993093 h 1895615"/>
                <a:gd name="connsiteX182" fmla="*/ 1717433 w 2047980"/>
                <a:gd name="connsiteY182" fmla="*/ 950191 h 1895615"/>
                <a:gd name="connsiteX183" fmla="*/ 1720658 w 2047980"/>
                <a:gd name="connsiteY183" fmla="*/ 950191 h 1895615"/>
                <a:gd name="connsiteX184" fmla="*/ 1720658 w 2047980"/>
                <a:gd name="connsiteY184" fmla="*/ 945424 h 1895615"/>
                <a:gd name="connsiteX185" fmla="*/ 1720658 w 2047980"/>
                <a:gd name="connsiteY185" fmla="*/ 942246 h 1895615"/>
                <a:gd name="connsiteX186" fmla="*/ 1717433 w 2047980"/>
                <a:gd name="connsiteY186" fmla="*/ 942246 h 1895615"/>
                <a:gd name="connsiteX187" fmla="*/ 1712596 w 2047980"/>
                <a:gd name="connsiteY187" fmla="*/ 934302 h 1895615"/>
                <a:gd name="connsiteX188" fmla="*/ 1709371 w 2047980"/>
                <a:gd name="connsiteY188" fmla="*/ 931124 h 1895615"/>
                <a:gd name="connsiteX189" fmla="*/ 1701309 w 2047980"/>
                <a:gd name="connsiteY189" fmla="*/ 926357 h 1895615"/>
                <a:gd name="connsiteX190" fmla="*/ 1698084 w 2047980"/>
                <a:gd name="connsiteY190" fmla="*/ 923179 h 1895615"/>
                <a:gd name="connsiteX191" fmla="*/ 1690022 w 2047980"/>
                <a:gd name="connsiteY191" fmla="*/ 923179 h 1895615"/>
                <a:gd name="connsiteX192" fmla="*/ 1690022 w 2047980"/>
                <a:gd name="connsiteY192" fmla="*/ 899345 h 1895615"/>
                <a:gd name="connsiteX193" fmla="*/ 1685184 w 2047980"/>
                <a:gd name="connsiteY193" fmla="*/ 899345 h 1895615"/>
                <a:gd name="connsiteX194" fmla="*/ 1677122 w 2047980"/>
                <a:gd name="connsiteY194" fmla="*/ 899345 h 1895615"/>
                <a:gd name="connsiteX195" fmla="*/ 1677122 w 2047980"/>
                <a:gd name="connsiteY195" fmla="*/ 923179 h 1895615"/>
                <a:gd name="connsiteX196" fmla="*/ 1673897 w 2047980"/>
                <a:gd name="connsiteY196" fmla="*/ 923179 h 1895615"/>
                <a:gd name="connsiteX197" fmla="*/ 1665835 w 2047980"/>
                <a:gd name="connsiteY197" fmla="*/ 926357 h 1895615"/>
                <a:gd name="connsiteX198" fmla="*/ 1662610 w 2047980"/>
                <a:gd name="connsiteY198" fmla="*/ 931124 h 1895615"/>
                <a:gd name="connsiteX199" fmla="*/ 1657773 w 2047980"/>
                <a:gd name="connsiteY199" fmla="*/ 934302 h 1895615"/>
                <a:gd name="connsiteX200" fmla="*/ 1654548 w 2047980"/>
                <a:gd name="connsiteY200" fmla="*/ 942246 h 1895615"/>
                <a:gd name="connsiteX201" fmla="*/ 1649711 w 2047980"/>
                <a:gd name="connsiteY201" fmla="*/ 942246 h 1895615"/>
                <a:gd name="connsiteX202" fmla="*/ 1649711 w 2047980"/>
                <a:gd name="connsiteY202" fmla="*/ 945424 h 1895615"/>
                <a:gd name="connsiteX203" fmla="*/ 1649711 w 2047980"/>
                <a:gd name="connsiteY203" fmla="*/ 950191 h 1895615"/>
                <a:gd name="connsiteX204" fmla="*/ 1654548 w 2047980"/>
                <a:gd name="connsiteY204" fmla="*/ 950191 h 1895615"/>
                <a:gd name="connsiteX205" fmla="*/ 1654548 w 2047980"/>
                <a:gd name="connsiteY205" fmla="*/ 993093 h 1895615"/>
                <a:gd name="connsiteX206" fmla="*/ 1622300 w 2047980"/>
                <a:gd name="connsiteY206" fmla="*/ 999449 h 1895615"/>
                <a:gd name="connsiteX207" fmla="*/ 1591664 w 2047980"/>
                <a:gd name="connsiteY207" fmla="*/ 1015338 h 1895615"/>
                <a:gd name="connsiteX208" fmla="*/ 1564252 w 2047980"/>
                <a:gd name="connsiteY208" fmla="*/ 1034405 h 1895615"/>
                <a:gd name="connsiteX209" fmla="*/ 1541679 w 2047980"/>
                <a:gd name="connsiteY209" fmla="*/ 1061417 h 1895615"/>
                <a:gd name="connsiteX210" fmla="*/ 1528779 w 2047980"/>
                <a:gd name="connsiteY210" fmla="*/ 1088430 h 1895615"/>
                <a:gd name="connsiteX211" fmla="*/ 1517492 w 2047980"/>
                <a:gd name="connsiteY211" fmla="*/ 1088430 h 1895615"/>
                <a:gd name="connsiteX212" fmla="*/ 1498143 w 2047980"/>
                <a:gd name="connsiteY212" fmla="*/ 1093196 h 1895615"/>
                <a:gd name="connsiteX213" fmla="*/ 1498143 w 2047980"/>
                <a:gd name="connsiteY213" fmla="*/ 1101141 h 1895615"/>
                <a:gd name="connsiteX214" fmla="*/ 1494918 w 2047980"/>
                <a:gd name="connsiteY214" fmla="*/ 1104319 h 1895615"/>
                <a:gd name="connsiteX215" fmla="*/ 1478794 w 2047980"/>
                <a:gd name="connsiteY215" fmla="*/ 1104319 h 1895615"/>
                <a:gd name="connsiteX216" fmla="*/ 1478794 w 2047980"/>
                <a:gd name="connsiteY216" fmla="*/ 1107497 h 1895615"/>
                <a:gd name="connsiteX217" fmla="*/ 1473957 w 2047980"/>
                <a:gd name="connsiteY217" fmla="*/ 1112264 h 1895615"/>
                <a:gd name="connsiteX218" fmla="*/ 1432034 w 2047980"/>
                <a:gd name="connsiteY218" fmla="*/ 1112264 h 1895615"/>
                <a:gd name="connsiteX219" fmla="*/ 1407847 w 2047980"/>
                <a:gd name="connsiteY219" fmla="*/ 1115442 h 1895615"/>
                <a:gd name="connsiteX220" fmla="*/ 1412684 w 2047980"/>
                <a:gd name="connsiteY220" fmla="*/ 1309293 h 1895615"/>
                <a:gd name="connsiteX221" fmla="*/ 1385273 w 2047980"/>
                <a:gd name="connsiteY221" fmla="*/ 1309293 h 1895615"/>
                <a:gd name="connsiteX222" fmla="*/ 1385273 w 2047980"/>
                <a:gd name="connsiteY222" fmla="*/ 1282281 h 1895615"/>
                <a:gd name="connsiteX223" fmla="*/ 1380436 w 2047980"/>
                <a:gd name="connsiteY223" fmla="*/ 1282281 h 1895615"/>
                <a:gd name="connsiteX224" fmla="*/ 1377211 w 2047980"/>
                <a:gd name="connsiteY224" fmla="*/ 1282281 h 1895615"/>
                <a:gd name="connsiteX225" fmla="*/ 1377211 w 2047980"/>
                <a:gd name="connsiteY225" fmla="*/ 1309293 h 1895615"/>
                <a:gd name="connsiteX226" fmla="*/ 1365924 w 2047980"/>
                <a:gd name="connsiteY226" fmla="*/ 1309293 h 1895615"/>
                <a:gd name="connsiteX227" fmla="*/ 1357862 w 2047980"/>
                <a:gd name="connsiteY227" fmla="*/ 1312471 h 1895615"/>
                <a:gd name="connsiteX228" fmla="*/ 1357862 w 2047980"/>
                <a:gd name="connsiteY228" fmla="*/ 1331539 h 1895615"/>
                <a:gd name="connsiteX229" fmla="*/ 1333676 w 2047980"/>
                <a:gd name="connsiteY229" fmla="*/ 1331539 h 1895615"/>
                <a:gd name="connsiteX230" fmla="*/ 1330451 w 2047980"/>
                <a:gd name="connsiteY230" fmla="*/ 1301349 h 1895615"/>
                <a:gd name="connsiteX231" fmla="*/ 1325613 w 2047980"/>
                <a:gd name="connsiteY231" fmla="*/ 1301349 h 1895615"/>
                <a:gd name="connsiteX232" fmla="*/ 1322389 w 2047980"/>
                <a:gd name="connsiteY232" fmla="*/ 1301349 h 1895615"/>
                <a:gd name="connsiteX233" fmla="*/ 1322389 w 2047980"/>
                <a:gd name="connsiteY233" fmla="*/ 1331539 h 1895615"/>
                <a:gd name="connsiteX234" fmla="*/ 1306264 w 2047980"/>
                <a:gd name="connsiteY234" fmla="*/ 1331539 h 1895615"/>
                <a:gd name="connsiteX235" fmla="*/ 1299815 w 2047980"/>
                <a:gd name="connsiteY235" fmla="*/ 1336305 h 1895615"/>
                <a:gd name="connsiteX236" fmla="*/ 1291753 w 2047980"/>
                <a:gd name="connsiteY236" fmla="*/ 1336305 h 1895615"/>
                <a:gd name="connsiteX237" fmla="*/ 1294977 w 2047980"/>
                <a:gd name="connsiteY237" fmla="*/ 143006 h 1895615"/>
                <a:gd name="connsiteX238" fmla="*/ 1248217 w 2047980"/>
                <a:gd name="connsiteY238" fmla="*/ 50847 h 1895615"/>
                <a:gd name="connsiteX239" fmla="*/ 1198232 w 2047980"/>
                <a:gd name="connsiteY239" fmla="*/ 50847 h 189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2047980" h="1895615">
                  <a:moveTo>
                    <a:pt x="0" y="485126"/>
                  </a:moveTo>
                  <a:lnTo>
                    <a:pt x="0" y="907963"/>
                  </a:lnTo>
                  <a:lnTo>
                    <a:pt x="3424" y="579966"/>
                  </a:lnTo>
                  <a:lnTo>
                    <a:pt x="6649" y="486218"/>
                  </a:lnTo>
                  <a:close/>
                  <a:moveTo>
                    <a:pt x="1170821" y="0"/>
                  </a:moveTo>
                  <a:lnTo>
                    <a:pt x="806412" y="0"/>
                  </a:lnTo>
                  <a:lnTo>
                    <a:pt x="806412" y="50847"/>
                  </a:lnTo>
                  <a:lnTo>
                    <a:pt x="709667" y="50847"/>
                  </a:lnTo>
                  <a:lnTo>
                    <a:pt x="704830" y="1358551"/>
                  </a:lnTo>
                  <a:lnTo>
                    <a:pt x="693543" y="1347428"/>
                  </a:lnTo>
                  <a:lnTo>
                    <a:pt x="693543" y="1328361"/>
                  </a:lnTo>
                  <a:lnTo>
                    <a:pt x="690318" y="1185355"/>
                  </a:lnTo>
                  <a:lnTo>
                    <a:pt x="690318" y="1174233"/>
                  </a:lnTo>
                  <a:lnTo>
                    <a:pt x="682256" y="1174233"/>
                  </a:lnTo>
                  <a:lnTo>
                    <a:pt x="679031" y="1174233"/>
                  </a:lnTo>
                  <a:lnTo>
                    <a:pt x="679031" y="1185355"/>
                  </a:lnTo>
                  <a:lnTo>
                    <a:pt x="679031" y="1204423"/>
                  </a:lnTo>
                  <a:lnTo>
                    <a:pt x="638720" y="1204423"/>
                  </a:lnTo>
                  <a:lnTo>
                    <a:pt x="638720" y="1201245"/>
                  </a:lnTo>
                  <a:lnTo>
                    <a:pt x="630658" y="1185355"/>
                  </a:lnTo>
                  <a:lnTo>
                    <a:pt x="630658" y="1101141"/>
                  </a:lnTo>
                  <a:lnTo>
                    <a:pt x="619371" y="1074129"/>
                  </a:lnTo>
                  <a:lnTo>
                    <a:pt x="619371" y="988326"/>
                  </a:lnTo>
                  <a:lnTo>
                    <a:pt x="596797" y="891400"/>
                  </a:lnTo>
                  <a:lnTo>
                    <a:pt x="600022" y="891400"/>
                  </a:lnTo>
                  <a:lnTo>
                    <a:pt x="600022" y="869155"/>
                  </a:lnTo>
                  <a:lnTo>
                    <a:pt x="591960" y="869155"/>
                  </a:lnTo>
                  <a:lnTo>
                    <a:pt x="580673" y="869155"/>
                  </a:lnTo>
                  <a:lnTo>
                    <a:pt x="580673" y="880277"/>
                  </a:lnTo>
                  <a:lnTo>
                    <a:pt x="577448" y="880277"/>
                  </a:lnTo>
                  <a:lnTo>
                    <a:pt x="577448" y="904112"/>
                  </a:lnTo>
                  <a:lnTo>
                    <a:pt x="580673" y="904112"/>
                  </a:lnTo>
                  <a:lnTo>
                    <a:pt x="564549" y="969259"/>
                  </a:lnTo>
                  <a:lnTo>
                    <a:pt x="545199" y="764284"/>
                  </a:lnTo>
                  <a:lnTo>
                    <a:pt x="553262" y="764284"/>
                  </a:lnTo>
                  <a:lnTo>
                    <a:pt x="553262" y="761106"/>
                  </a:lnTo>
                  <a:lnTo>
                    <a:pt x="553262" y="745217"/>
                  </a:lnTo>
                  <a:lnTo>
                    <a:pt x="541975" y="745217"/>
                  </a:lnTo>
                  <a:lnTo>
                    <a:pt x="530688" y="591089"/>
                  </a:lnTo>
                  <a:lnTo>
                    <a:pt x="537137" y="591089"/>
                  </a:lnTo>
                  <a:lnTo>
                    <a:pt x="537137" y="552954"/>
                  </a:lnTo>
                  <a:lnTo>
                    <a:pt x="537137" y="490985"/>
                  </a:lnTo>
                  <a:lnTo>
                    <a:pt x="503276" y="490985"/>
                  </a:lnTo>
                  <a:lnTo>
                    <a:pt x="503276" y="552954"/>
                  </a:lnTo>
                  <a:lnTo>
                    <a:pt x="503276" y="591089"/>
                  </a:lnTo>
                  <a:lnTo>
                    <a:pt x="509726" y="591089"/>
                  </a:lnTo>
                  <a:lnTo>
                    <a:pt x="509726" y="594267"/>
                  </a:lnTo>
                  <a:lnTo>
                    <a:pt x="498439" y="745217"/>
                  </a:lnTo>
                  <a:lnTo>
                    <a:pt x="490377" y="745217"/>
                  </a:lnTo>
                  <a:lnTo>
                    <a:pt x="490377" y="749984"/>
                  </a:lnTo>
                  <a:lnTo>
                    <a:pt x="490377" y="761106"/>
                  </a:lnTo>
                  <a:lnTo>
                    <a:pt x="490377" y="764284"/>
                  </a:lnTo>
                  <a:lnTo>
                    <a:pt x="498439" y="764284"/>
                  </a:lnTo>
                  <a:lnTo>
                    <a:pt x="479090" y="969259"/>
                  </a:lnTo>
                  <a:lnTo>
                    <a:pt x="462966" y="899345"/>
                  </a:lnTo>
                  <a:lnTo>
                    <a:pt x="462966" y="891400"/>
                  </a:lnTo>
                  <a:lnTo>
                    <a:pt x="467803" y="891400"/>
                  </a:lnTo>
                  <a:lnTo>
                    <a:pt x="467803" y="869155"/>
                  </a:lnTo>
                  <a:lnTo>
                    <a:pt x="454904" y="869155"/>
                  </a:lnTo>
                  <a:lnTo>
                    <a:pt x="448454" y="869155"/>
                  </a:lnTo>
                  <a:lnTo>
                    <a:pt x="448454" y="880277"/>
                  </a:lnTo>
                  <a:lnTo>
                    <a:pt x="448454" y="904112"/>
                  </a:lnTo>
                  <a:lnTo>
                    <a:pt x="451679" y="904112"/>
                  </a:lnTo>
                  <a:lnTo>
                    <a:pt x="432330" y="988326"/>
                  </a:lnTo>
                  <a:lnTo>
                    <a:pt x="429105" y="996271"/>
                  </a:lnTo>
                  <a:lnTo>
                    <a:pt x="429105" y="1074129"/>
                  </a:lnTo>
                  <a:lnTo>
                    <a:pt x="421043" y="1101141"/>
                  </a:lnTo>
                  <a:lnTo>
                    <a:pt x="421043" y="1104319"/>
                  </a:lnTo>
                  <a:lnTo>
                    <a:pt x="421043" y="1185355"/>
                  </a:lnTo>
                  <a:lnTo>
                    <a:pt x="408143" y="1201245"/>
                  </a:lnTo>
                  <a:lnTo>
                    <a:pt x="408143" y="1204423"/>
                  </a:lnTo>
                  <a:lnTo>
                    <a:pt x="393631" y="1204423"/>
                  </a:lnTo>
                  <a:lnTo>
                    <a:pt x="393631" y="1188533"/>
                  </a:lnTo>
                  <a:lnTo>
                    <a:pt x="380732" y="1188533"/>
                  </a:lnTo>
                  <a:lnTo>
                    <a:pt x="380732" y="1131331"/>
                  </a:lnTo>
                  <a:lnTo>
                    <a:pt x="380732" y="1128153"/>
                  </a:lnTo>
                  <a:lnTo>
                    <a:pt x="374282" y="1128153"/>
                  </a:lnTo>
                  <a:lnTo>
                    <a:pt x="350096" y="912056"/>
                  </a:lnTo>
                  <a:lnTo>
                    <a:pt x="361383" y="912056"/>
                  </a:lnTo>
                  <a:lnTo>
                    <a:pt x="361383" y="853265"/>
                  </a:lnTo>
                  <a:lnTo>
                    <a:pt x="333972" y="853265"/>
                  </a:lnTo>
                  <a:lnTo>
                    <a:pt x="333972" y="912056"/>
                  </a:lnTo>
                  <a:lnTo>
                    <a:pt x="342034" y="912056"/>
                  </a:lnTo>
                  <a:lnTo>
                    <a:pt x="322685" y="1128153"/>
                  </a:lnTo>
                  <a:lnTo>
                    <a:pt x="311398" y="1128153"/>
                  </a:lnTo>
                  <a:lnTo>
                    <a:pt x="311398" y="1188533"/>
                  </a:lnTo>
                  <a:lnTo>
                    <a:pt x="300111" y="1188533"/>
                  </a:lnTo>
                  <a:lnTo>
                    <a:pt x="300111" y="1204423"/>
                  </a:lnTo>
                  <a:lnTo>
                    <a:pt x="275924" y="1204423"/>
                  </a:lnTo>
                  <a:lnTo>
                    <a:pt x="267862" y="1185355"/>
                  </a:lnTo>
                  <a:lnTo>
                    <a:pt x="267862" y="1093196"/>
                  </a:lnTo>
                  <a:lnTo>
                    <a:pt x="264637" y="1093196"/>
                  </a:lnTo>
                  <a:lnTo>
                    <a:pt x="264637" y="1088430"/>
                  </a:lnTo>
                  <a:lnTo>
                    <a:pt x="259800" y="1085252"/>
                  </a:lnTo>
                  <a:lnTo>
                    <a:pt x="259800" y="980381"/>
                  </a:lnTo>
                  <a:lnTo>
                    <a:pt x="259800" y="977203"/>
                  </a:lnTo>
                  <a:lnTo>
                    <a:pt x="256575" y="977203"/>
                  </a:lnTo>
                  <a:lnTo>
                    <a:pt x="256575" y="969259"/>
                  </a:lnTo>
                  <a:lnTo>
                    <a:pt x="253350" y="969259"/>
                  </a:lnTo>
                  <a:lnTo>
                    <a:pt x="237226" y="904112"/>
                  </a:lnTo>
                  <a:lnTo>
                    <a:pt x="240451" y="904112"/>
                  </a:lnTo>
                  <a:lnTo>
                    <a:pt x="240451" y="885044"/>
                  </a:lnTo>
                  <a:lnTo>
                    <a:pt x="237226" y="885044"/>
                  </a:lnTo>
                  <a:lnTo>
                    <a:pt x="237226" y="869155"/>
                  </a:lnTo>
                  <a:lnTo>
                    <a:pt x="225939" y="869155"/>
                  </a:lnTo>
                  <a:lnTo>
                    <a:pt x="217877" y="869155"/>
                  </a:lnTo>
                  <a:lnTo>
                    <a:pt x="217877" y="891400"/>
                  </a:lnTo>
                  <a:lnTo>
                    <a:pt x="221102" y="891400"/>
                  </a:lnTo>
                  <a:lnTo>
                    <a:pt x="206590" y="958136"/>
                  </a:lnTo>
                  <a:lnTo>
                    <a:pt x="185628" y="761106"/>
                  </a:lnTo>
                  <a:lnTo>
                    <a:pt x="198528" y="756339"/>
                  </a:lnTo>
                  <a:lnTo>
                    <a:pt x="198528" y="742039"/>
                  </a:lnTo>
                  <a:lnTo>
                    <a:pt x="193691" y="737272"/>
                  </a:lnTo>
                  <a:lnTo>
                    <a:pt x="185628" y="737272"/>
                  </a:lnTo>
                  <a:lnTo>
                    <a:pt x="174342" y="587911"/>
                  </a:lnTo>
                  <a:lnTo>
                    <a:pt x="182404" y="587911"/>
                  </a:lnTo>
                  <a:lnTo>
                    <a:pt x="182404" y="545009"/>
                  </a:lnTo>
                  <a:lnTo>
                    <a:pt x="182404" y="483040"/>
                  </a:lnTo>
                  <a:lnTo>
                    <a:pt x="146930" y="483040"/>
                  </a:lnTo>
                  <a:lnTo>
                    <a:pt x="146930" y="545009"/>
                  </a:lnTo>
                  <a:lnTo>
                    <a:pt x="146930" y="587911"/>
                  </a:lnTo>
                  <a:lnTo>
                    <a:pt x="154992" y="587911"/>
                  </a:lnTo>
                  <a:lnTo>
                    <a:pt x="143705" y="737272"/>
                  </a:lnTo>
                  <a:lnTo>
                    <a:pt x="132418" y="737272"/>
                  </a:lnTo>
                  <a:lnTo>
                    <a:pt x="132418" y="753162"/>
                  </a:lnTo>
                  <a:lnTo>
                    <a:pt x="132418" y="756339"/>
                  </a:lnTo>
                  <a:lnTo>
                    <a:pt x="138868" y="756339"/>
                  </a:lnTo>
                  <a:lnTo>
                    <a:pt x="119519" y="958136"/>
                  </a:lnTo>
                  <a:lnTo>
                    <a:pt x="108232" y="904112"/>
                  </a:lnTo>
                  <a:lnTo>
                    <a:pt x="108232" y="880277"/>
                  </a:lnTo>
                  <a:lnTo>
                    <a:pt x="100170" y="880277"/>
                  </a:lnTo>
                  <a:lnTo>
                    <a:pt x="100170" y="872333"/>
                  </a:lnTo>
                  <a:lnTo>
                    <a:pt x="92108" y="872333"/>
                  </a:lnTo>
                  <a:lnTo>
                    <a:pt x="84046" y="872333"/>
                  </a:lnTo>
                  <a:lnTo>
                    <a:pt x="84046" y="891400"/>
                  </a:lnTo>
                  <a:lnTo>
                    <a:pt x="88883" y="891400"/>
                  </a:lnTo>
                  <a:lnTo>
                    <a:pt x="69534" y="969259"/>
                  </a:lnTo>
                  <a:lnTo>
                    <a:pt x="64697" y="969259"/>
                  </a:lnTo>
                  <a:lnTo>
                    <a:pt x="61472" y="969259"/>
                  </a:lnTo>
                  <a:lnTo>
                    <a:pt x="61472" y="1085252"/>
                  </a:lnTo>
                  <a:lnTo>
                    <a:pt x="53410" y="1088430"/>
                  </a:lnTo>
                  <a:lnTo>
                    <a:pt x="53410" y="1112264"/>
                  </a:lnTo>
                  <a:lnTo>
                    <a:pt x="53410" y="1185355"/>
                  </a:lnTo>
                  <a:lnTo>
                    <a:pt x="42123" y="1201245"/>
                  </a:lnTo>
                  <a:lnTo>
                    <a:pt x="42123" y="1204423"/>
                  </a:lnTo>
                  <a:lnTo>
                    <a:pt x="17936" y="1204423"/>
                  </a:lnTo>
                  <a:lnTo>
                    <a:pt x="14711" y="1185355"/>
                  </a:lnTo>
                  <a:lnTo>
                    <a:pt x="14711" y="1174233"/>
                  </a:lnTo>
                  <a:lnTo>
                    <a:pt x="6649" y="1174233"/>
                  </a:lnTo>
                  <a:lnTo>
                    <a:pt x="6649" y="1185355"/>
                  </a:lnTo>
                  <a:lnTo>
                    <a:pt x="0" y="1303297"/>
                  </a:lnTo>
                  <a:lnTo>
                    <a:pt x="0" y="1895615"/>
                  </a:lnTo>
                  <a:lnTo>
                    <a:pt x="2047980" y="1895615"/>
                  </a:lnTo>
                  <a:lnTo>
                    <a:pt x="2047980" y="1328361"/>
                  </a:lnTo>
                  <a:lnTo>
                    <a:pt x="2041530" y="1328361"/>
                  </a:lnTo>
                  <a:lnTo>
                    <a:pt x="2041530" y="1301349"/>
                  </a:lnTo>
                  <a:lnTo>
                    <a:pt x="2036693" y="1301349"/>
                  </a:lnTo>
                  <a:lnTo>
                    <a:pt x="2033468" y="1301349"/>
                  </a:lnTo>
                  <a:lnTo>
                    <a:pt x="2033468" y="1328361"/>
                  </a:lnTo>
                  <a:lnTo>
                    <a:pt x="2014119" y="1328361"/>
                  </a:lnTo>
                  <a:lnTo>
                    <a:pt x="2014119" y="1309293"/>
                  </a:lnTo>
                  <a:lnTo>
                    <a:pt x="2006057" y="1304527"/>
                  </a:lnTo>
                  <a:lnTo>
                    <a:pt x="1994770" y="1304527"/>
                  </a:lnTo>
                  <a:lnTo>
                    <a:pt x="1994770" y="1282281"/>
                  </a:lnTo>
                  <a:lnTo>
                    <a:pt x="1989933" y="1282281"/>
                  </a:lnTo>
                  <a:lnTo>
                    <a:pt x="1986708" y="1282281"/>
                  </a:lnTo>
                  <a:lnTo>
                    <a:pt x="1986708" y="1304527"/>
                  </a:lnTo>
                  <a:lnTo>
                    <a:pt x="1954459" y="1304527"/>
                  </a:lnTo>
                  <a:lnTo>
                    <a:pt x="1959297" y="1115442"/>
                  </a:lnTo>
                  <a:lnTo>
                    <a:pt x="1931886" y="1112264"/>
                  </a:lnTo>
                  <a:lnTo>
                    <a:pt x="1893187" y="1112264"/>
                  </a:lnTo>
                  <a:lnTo>
                    <a:pt x="1880288" y="1104319"/>
                  </a:lnTo>
                  <a:lnTo>
                    <a:pt x="1877063" y="1104319"/>
                  </a:lnTo>
                  <a:lnTo>
                    <a:pt x="1869001" y="1101141"/>
                  </a:lnTo>
                  <a:lnTo>
                    <a:pt x="1869001" y="1093196"/>
                  </a:lnTo>
                  <a:lnTo>
                    <a:pt x="1849652" y="1088430"/>
                  </a:lnTo>
                  <a:lnTo>
                    <a:pt x="1841590" y="1088430"/>
                  </a:lnTo>
                  <a:lnTo>
                    <a:pt x="1825465" y="1061417"/>
                  </a:lnTo>
                  <a:lnTo>
                    <a:pt x="1802891" y="1034405"/>
                  </a:lnTo>
                  <a:lnTo>
                    <a:pt x="1778705" y="1015338"/>
                  </a:lnTo>
                  <a:lnTo>
                    <a:pt x="1748069" y="999449"/>
                  </a:lnTo>
                  <a:lnTo>
                    <a:pt x="1717433" y="993093"/>
                  </a:lnTo>
                  <a:lnTo>
                    <a:pt x="1717433" y="950191"/>
                  </a:lnTo>
                  <a:lnTo>
                    <a:pt x="1720658" y="950191"/>
                  </a:lnTo>
                  <a:lnTo>
                    <a:pt x="1720658" y="945424"/>
                  </a:lnTo>
                  <a:lnTo>
                    <a:pt x="1720658" y="942246"/>
                  </a:lnTo>
                  <a:lnTo>
                    <a:pt x="1717433" y="942246"/>
                  </a:lnTo>
                  <a:lnTo>
                    <a:pt x="1712596" y="934302"/>
                  </a:lnTo>
                  <a:lnTo>
                    <a:pt x="1709371" y="931124"/>
                  </a:lnTo>
                  <a:lnTo>
                    <a:pt x="1701309" y="926357"/>
                  </a:lnTo>
                  <a:lnTo>
                    <a:pt x="1698084" y="923179"/>
                  </a:lnTo>
                  <a:lnTo>
                    <a:pt x="1690022" y="923179"/>
                  </a:lnTo>
                  <a:lnTo>
                    <a:pt x="1690022" y="899345"/>
                  </a:lnTo>
                  <a:lnTo>
                    <a:pt x="1685184" y="899345"/>
                  </a:lnTo>
                  <a:lnTo>
                    <a:pt x="1677122" y="899345"/>
                  </a:lnTo>
                  <a:lnTo>
                    <a:pt x="1677122" y="923179"/>
                  </a:lnTo>
                  <a:lnTo>
                    <a:pt x="1673897" y="923179"/>
                  </a:lnTo>
                  <a:lnTo>
                    <a:pt x="1665835" y="926357"/>
                  </a:lnTo>
                  <a:lnTo>
                    <a:pt x="1662610" y="931124"/>
                  </a:lnTo>
                  <a:lnTo>
                    <a:pt x="1657773" y="934302"/>
                  </a:lnTo>
                  <a:lnTo>
                    <a:pt x="1654548" y="942246"/>
                  </a:lnTo>
                  <a:lnTo>
                    <a:pt x="1649711" y="942246"/>
                  </a:lnTo>
                  <a:lnTo>
                    <a:pt x="1649711" y="945424"/>
                  </a:lnTo>
                  <a:lnTo>
                    <a:pt x="1649711" y="950191"/>
                  </a:lnTo>
                  <a:lnTo>
                    <a:pt x="1654548" y="950191"/>
                  </a:lnTo>
                  <a:lnTo>
                    <a:pt x="1654548" y="993093"/>
                  </a:lnTo>
                  <a:lnTo>
                    <a:pt x="1622300" y="999449"/>
                  </a:lnTo>
                  <a:lnTo>
                    <a:pt x="1591664" y="1015338"/>
                  </a:lnTo>
                  <a:lnTo>
                    <a:pt x="1564252" y="1034405"/>
                  </a:lnTo>
                  <a:lnTo>
                    <a:pt x="1541679" y="1061417"/>
                  </a:lnTo>
                  <a:lnTo>
                    <a:pt x="1528779" y="1088430"/>
                  </a:lnTo>
                  <a:lnTo>
                    <a:pt x="1517492" y="1088430"/>
                  </a:lnTo>
                  <a:lnTo>
                    <a:pt x="1498143" y="1093196"/>
                  </a:lnTo>
                  <a:lnTo>
                    <a:pt x="1498143" y="1101141"/>
                  </a:lnTo>
                  <a:lnTo>
                    <a:pt x="1494918" y="1104319"/>
                  </a:lnTo>
                  <a:lnTo>
                    <a:pt x="1478794" y="1104319"/>
                  </a:lnTo>
                  <a:lnTo>
                    <a:pt x="1478794" y="1107497"/>
                  </a:lnTo>
                  <a:lnTo>
                    <a:pt x="1473957" y="1112264"/>
                  </a:lnTo>
                  <a:lnTo>
                    <a:pt x="1432034" y="1112264"/>
                  </a:lnTo>
                  <a:lnTo>
                    <a:pt x="1407847" y="1115442"/>
                  </a:lnTo>
                  <a:lnTo>
                    <a:pt x="1412684" y="1309293"/>
                  </a:lnTo>
                  <a:lnTo>
                    <a:pt x="1385273" y="1309293"/>
                  </a:lnTo>
                  <a:lnTo>
                    <a:pt x="1385273" y="1282281"/>
                  </a:lnTo>
                  <a:lnTo>
                    <a:pt x="1380436" y="1282281"/>
                  </a:lnTo>
                  <a:lnTo>
                    <a:pt x="1377211" y="1282281"/>
                  </a:lnTo>
                  <a:lnTo>
                    <a:pt x="1377211" y="1309293"/>
                  </a:lnTo>
                  <a:lnTo>
                    <a:pt x="1365924" y="1309293"/>
                  </a:lnTo>
                  <a:lnTo>
                    <a:pt x="1357862" y="1312471"/>
                  </a:lnTo>
                  <a:lnTo>
                    <a:pt x="1357862" y="1331539"/>
                  </a:lnTo>
                  <a:lnTo>
                    <a:pt x="1333676" y="1331539"/>
                  </a:lnTo>
                  <a:lnTo>
                    <a:pt x="1330451" y="1301349"/>
                  </a:lnTo>
                  <a:lnTo>
                    <a:pt x="1325613" y="1301349"/>
                  </a:lnTo>
                  <a:lnTo>
                    <a:pt x="1322389" y="1301349"/>
                  </a:lnTo>
                  <a:lnTo>
                    <a:pt x="1322389" y="1331539"/>
                  </a:lnTo>
                  <a:lnTo>
                    <a:pt x="1306264" y="1331539"/>
                  </a:lnTo>
                  <a:lnTo>
                    <a:pt x="1299815" y="1336305"/>
                  </a:lnTo>
                  <a:lnTo>
                    <a:pt x="1291753" y="1336305"/>
                  </a:lnTo>
                  <a:lnTo>
                    <a:pt x="1294977" y="143006"/>
                  </a:lnTo>
                  <a:lnTo>
                    <a:pt x="1248217" y="50847"/>
                  </a:lnTo>
                  <a:lnTo>
                    <a:pt x="1198232" y="50847"/>
                  </a:lnTo>
                  <a:close/>
                </a:path>
              </a:pathLst>
            </a:custGeom>
            <a:solidFill>
              <a:schemeClr val="bg1">
                <a:lumMod val="85000"/>
                <a:alpha val="50000"/>
              </a:schemeClr>
            </a:solidFill>
            <a:ln>
              <a:noFill/>
            </a:ln>
          </p:spPr>
          <p:txBody>
            <a:bodyPr/>
            <a:lstStyle/>
            <a:p>
              <a:pPr>
                <a:defRPr/>
              </a:pPr>
              <a:endParaRPr lang="id-ID"/>
            </a:p>
          </p:txBody>
        </p:sp>
      </p:grpSp>
      <p:pic>
        <p:nvPicPr>
          <p:cNvPr id="3074"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877550" y="0"/>
            <a:ext cx="131445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57" r:id="rId1"/>
    <p:sldLayoutId id="2147483658" r:id="rId2"/>
  </p:sldLayoutIdLst>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5472" y="2339306"/>
            <a:ext cx="11385754" cy="830997"/>
          </a:xfrm>
          <a:prstGeom prst="rect">
            <a:avLst/>
          </a:prstGeom>
          <a:noFill/>
        </p:spPr>
        <p:txBody>
          <a:bodyPr wrap="square" rtlCol="0">
            <a:spAutoFit/>
          </a:bodyPr>
          <a:lstStyle/>
          <a:p>
            <a:r>
              <a:rPr kumimoji="1" lang="zh-CN" altLang="en-US" sz="4800" kern="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第</a:t>
            </a:r>
            <a:r>
              <a:rPr kumimoji="1" lang="en-US" altLang="zh-CN" sz="4800" kern="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7</a:t>
            </a:r>
            <a:r>
              <a:rPr kumimoji="1" lang="zh-CN" altLang="en-US" sz="4800" kern="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章</a:t>
            </a:r>
            <a:r>
              <a:rPr kumimoji="1" lang="en-US" altLang="zh-CN" sz="4800" kern="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4800" kern="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数据采集与数据集制作</a:t>
            </a:r>
            <a:endParaRPr lang="zh-CN" altLang="en-US" dirty="0"/>
          </a:p>
        </p:txBody>
      </p:sp>
    </p:spTree>
  </p:cSld>
  <p:clrMapOvr>
    <a:masterClrMapping/>
  </p:clrMapOvr>
  <p:transition spd="slow" advTm="7689"/>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255588" y="256035"/>
            <a:ext cx="10972800" cy="528638"/>
          </a:xfrm>
        </p:spPr>
        <p:txBody>
          <a:bodyPr vert="horz" wrap="square" lIns="91440" tIns="45720" rIns="91440" bIns="45720" anchor="ctr"/>
          <a:lstStyle/>
          <a:p>
            <a:r>
              <a:rPr lang="en-US" altLang="zh-CN" sz="2800" dirty="0">
                <a:sym typeface="+mn-ea"/>
              </a:rPr>
              <a:t>7.2.2 Python</a:t>
            </a:r>
            <a:r>
              <a:rPr lang="zh-CN" altLang="en-US" sz="2800" dirty="0">
                <a:sym typeface="+mn-ea"/>
              </a:rPr>
              <a:t>第三方库</a:t>
            </a:r>
            <a:endParaRPr lang="zh-CN" altLang="en-US" sz="2800" dirty="0"/>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135791" y="1497071"/>
            <a:ext cx="11212393" cy="961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下面介绍三种常用的</a:t>
            </a:r>
            <a:r>
              <a:rPr lang="en-US" altLang="zh-CN" sz="2000" b="0" dirty="0">
                <a:solidFill>
                  <a:srgbClr val="0000FF"/>
                </a:solidFill>
                <a:latin typeface="微软雅黑" panose="020B0503020204020204" pitchFamily="34" charset="-122"/>
                <a:ea typeface="微软雅黑" panose="020B0503020204020204" pitchFamily="34" charset="-122"/>
              </a:rPr>
              <a:t>Python</a:t>
            </a:r>
            <a:r>
              <a:rPr lang="zh-CN" altLang="en-US" sz="2000" b="0" dirty="0">
                <a:solidFill>
                  <a:srgbClr val="0000FF"/>
                </a:solidFill>
                <a:latin typeface="微软雅黑" panose="020B0503020204020204" pitchFamily="34" charset="-122"/>
                <a:ea typeface="微软雅黑" panose="020B0503020204020204" pitchFamily="34" charset="-122"/>
              </a:rPr>
              <a:t>第三方库安装方法</a:t>
            </a:r>
          </a:p>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1. </a:t>
            </a:r>
            <a:r>
              <a:rPr lang="zh-CN" altLang="en-US" sz="2000" b="0" dirty="0">
                <a:solidFill>
                  <a:srgbClr val="0000FF"/>
                </a:solidFill>
                <a:latin typeface="微软雅黑" panose="020B0503020204020204" pitchFamily="34" charset="-122"/>
                <a:ea typeface="微软雅黑" panose="020B0503020204020204" pitchFamily="34" charset="-122"/>
              </a:rPr>
              <a:t>在</a:t>
            </a:r>
            <a:r>
              <a:rPr lang="en-US" altLang="zh-CN" sz="2000" b="0" dirty="0">
                <a:solidFill>
                  <a:srgbClr val="0000FF"/>
                </a:solidFill>
                <a:latin typeface="微软雅黑" panose="020B0503020204020204" pitchFamily="34" charset="-122"/>
                <a:ea typeface="微软雅黑" panose="020B0503020204020204" pitchFamily="34" charset="-122"/>
              </a:rPr>
              <a:t>PyCharm</a:t>
            </a:r>
            <a:r>
              <a:rPr lang="zh-CN" altLang="en-US" sz="2000" b="0" dirty="0">
                <a:solidFill>
                  <a:srgbClr val="0000FF"/>
                </a:solidFill>
                <a:latin typeface="微软雅黑" panose="020B0503020204020204" pitchFamily="34" charset="-122"/>
                <a:ea typeface="微软雅黑" panose="020B0503020204020204" pitchFamily="34" charset="-122"/>
              </a:rPr>
              <a:t>中安装</a:t>
            </a:r>
          </a:p>
        </p:txBody>
      </p:sp>
      <p:pic>
        <p:nvPicPr>
          <p:cNvPr id="9" name="图片 8">
            <a:extLst>
              <a:ext uri="{FF2B5EF4-FFF2-40B4-BE49-F238E27FC236}">
                <a16:creationId xmlns:a16="http://schemas.microsoft.com/office/drawing/2014/main" id="{0F445F01-69F8-4432-BA72-F4DB7364F50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40857" y="1986116"/>
            <a:ext cx="6943685" cy="4871882"/>
          </a:xfrm>
          <a:prstGeom prst="rect">
            <a:avLst/>
          </a:prstGeom>
          <a:noFill/>
          <a:ln>
            <a:noFill/>
          </a:ln>
        </p:spPr>
      </p:pic>
    </p:spTree>
    <p:extLst>
      <p:ext uri="{BB962C8B-B14F-4D97-AF65-F5344CB8AC3E}">
        <p14:creationId xmlns:p14="http://schemas.microsoft.com/office/powerpoint/2010/main" val="4009191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255588" y="256035"/>
            <a:ext cx="10972800" cy="528638"/>
          </a:xfrm>
        </p:spPr>
        <p:txBody>
          <a:bodyPr vert="horz" wrap="square" lIns="91440" tIns="45720" rIns="91440" bIns="45720" anchor="ctr"/>
          <a:lstStyle/>
          <a:p>
            <a:r>
              <a:rPr lang="en-US" altLang="zh-CN" sz="2800" dirty="0">
                <a:sym typeface="+mn-ea"/>
              </a:rPr>
              <a:t>7.2.2 Python</a:t>
            </a:r>
            <a:r>
              <a:rPr lang="zh-CN" altLang="en-US" sz="2800" dirty="0">
                <a:sym typeface="+mn-ea"/>
              </a:rPr>
              <a:t>第三方库</a:t>
            </a:r>
            <a:endParaRPr lang="zh-CN" altLang="en-US" sz="2800" dirty="0"/>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135791" y="1497071"/>
            <a:ext cx="11212393" cy="3043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2. </a:t>
            </a:r>
            <a:r>
              <a:rPr lang="zh-CN" altLang="en-US" sz="2000" b="0" dirty="0">
                <a:solidFill>
                  <a:srgbClr val="0000FF"/>
                </a:solidFill>
                <a:latin typeface="微软雅黑" panose="020B0503020204020204" pitchFamily="34" charset="-122"/>
                <a:ea typeface="微软雅黑" panose="020B0503020204020204" pitchFamily="34" charset="-122"/>
              </a:rPr>
              <a:t>使用</a:t>
            </a:r>
            <a:r>
              <a:rPr lang="en-US" altLang="zh-CN" sz="2000" b="0" dirty="0">
                <a:solidFill>
                  <a:srgbClr val="0000FF"/>
                </a:solidFill>
                <a:latin typeface="微软雅黑" panose="020B0503020204020204" pitchFamily="34" charset="-122"/>
                <a:ea typeface="微软雅黑" panose="020B0503020204020204" pitchFamily="34" charset="-122"/>
              </a:rPr>
              <a:t>pip</a:t>
            </a:r>
            <a:r>
              <a:rPr lang="zh-CN" altLang="en-US" sz="2000" b="0" dirty="0">
                <a:solidFill>
                  <a:srgbClr val="0000FF"/>
                </a:solidFill>
                <a:latin typeface="微软雅黑" panose="020B0503020204020204" pitchFamily="34" charset="-122"/>
                <a:ea typeface="微软雅黑" panose="020B0503020204020204" pitchFamily="34" charset="-122"/>
              </a:rPr>
              <a:t>安装</a:t>
            </a:r>
            <a:endParaRPr lang="en-US" altLang="zh-CN" sz="2000" b="0" dirty="0">
              <a:solidFill>
                <a:srgbClr val="0000FF"/>
              </a:solidFill>
              <a:latin typeface="微软雅黑" panose="020B0503020204020204" pitchFamily="34" charset="-122"/>
              <a:ea typeface="微软雅黑" panose="020B0503020204020204" pitchFamily="34" charset="-122"/>
            </a:endParaRPr>
          </a:p>
          <a:p>
            <a:pPr indent="720000">
              <a:lnSpc>
                <a:spcPct val="150000"/>
              </a:lnSpc>
              <a:spcBef>
                <a:spcPct val="0"/>
              </a:spcBef>
              <a:buClrTx/>
              <a:buNone/>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&gt;pip –version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720000">
              <a:lnSpc>
                <a:spcPct val="150000"/>
              </a:lnSpc>
              <a:spcBef>
                <a:spcPct val="0"/>
              </a:spcBef>
              <a:buClrTx/>
              <a:buNone/>
            </a:pPr>
            <a:r>
              <a:rPr lang="en-US" altLang="zh-CN" sz="1800" dirty="0">
                <a:effectLst/>
                <a:latin typeface="Times New Roman" panose="02020603050405020304" pitchFamily="18" charset="0"/>
                <a:ea typeface="宋体" panose="02010600030101010101" pitchFamily="2" charset="-122"/>
              </a:rPr>
              <a:t>&gt;pip3 install packagename</a:t>
            </a:r>
            <a:endParaRPr lang="en-US" altLang="zh-CN" sz="2000" b="0" dirty="0">
              <a:solidFill>
                <a:srgbClr val="0000FF"/>
              </a:solidFill>
              <a:effectLst/>
              <a:latin typeface="微软雅黑" panose="020B0503020204020204" pitchFamily="34" charset="-122"/>
              <a:ea typeface="微软雅黑" panose="020B0503020204020204" pitchFamily="34" charset="-122"/>
            </a:endParaRPr>
          </a:p>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3. </a:t>
            </a:r>
            <a:r>
              <a:rPr lang="zh-CN" altLang="zh-CN" sz="2000" b="0" dirty="0">
                <a:solidFill>
                  <a:srgbClr val="0000FF"/>
                </a:solidFill>
                <a:latin typeface="微软雅黑" panose="020B0503020204020204" pitchFamily="34" charset="-122"/>
                <a:ea typeface="微软雅黑" panose="020B0503020204020204" pitchFamily="34" charset="-122"/>
              </a:rPr>
              <a:t>下载</a:t>
            </a:r>
            <a:r>
              <a:rPr lang="en-US" altLang="zh-CN" sz="2000" b="0" dirty="0">
                <a:solidFill>
                  <a:srgbClr val="0000FF"/>
                </a:solidFill>
                <a:latin typeface="微软雅黑" panose="020B0503020204020204" pitchFamily="34" charset="-122"/>
                <a:ea typeface="微软雅黑" panose="020B0503020204020204" pitchFamily="34" charset="-122"/>
              </a:rPr>
              <a:t>whl</a:t>
            </a:r>
            <a:r>
              <a:rPr lang="zh-CN" altLang="zh-CN" sz="2000" b="0" dirty="0">
                <a:solidFill>
                  <a:srgbClr val="0000FF"/>
                </a:solidFill>
                <a:latin typeface="微软雅黑" panose="020B0503020204020204" pitchFamily="34" charset="-122"/>
                <a:ea typeface="微软雅黑" panose="020B0503020204020204" pitchFamily="34" charset="-122"/>
              </a:rPr>
              <a:t>文件</a:t>
            </a:r>
            <a:endParaRPr lang="en-US" altLang="zh-CN" sz="2000" b="0" dirty="0">
              <a:solidFill>
                <a:srgbClr val="0000FF"/>
              </a:solidFill>
              <a:latin typeface="微软雅黑" panose="020B0503020204020204" pitchFamily="34" charset="-122"/>
              <a:ea typeface="微软雅黑" panose="020B0503020204020204" pitchFamily="34" charset="-122"/>
            </a:endParaRPr>
          </a:p>
          <a:p>
            <a:pPr indent="720000">
              <a:lnSpc>
                <a:spcPct val="150000"/>
              </a:lnSpc>
              <a:spcBef>
                <a:spcPct val="0"/>
              </a:spcBef>
              <a:buClrTx/>
              <a:buNone/>
            </a:pPr>
            <a:r>
              <a:rPr lang="en-US" altLang="zh-CN" sz="1800" kern="100" dirty="0">
                <a:latin typeface="Times New Roman" panose="02020603050405020304" pitchFamily="18" charset="0"/>
                <a:cs typeface="Times New Roman" panose="02020603050405020304" pitchFamily="18" charset="0"/>
              </a:rPr>
              <a:t>&gt; pip3 install wheel</a:t>
            </a:r>
            <a:endParaRPr lang="zh-CN" altLang="zh-CN" sz="1800" kern="100" dirty="0">
              <a:latin typeface="Times New Roman" panose="02020603050405020304" pitchFamily="18" charset="0"/>
              <a:cs typeface="Times New Roman" panose="02020603050405020304" pitchFamily="18" charset="0"/>
            </a:endParaRPr>
          </a:p>
          <a:p>
            <a:pPr indent="720000">
              <a:lnSpc>
                <a:spcPct val="150000"/>
              </a:lnSpc>
              <a:spcBef>
                <a:spcPct val="0"/>
              </a:spcBef>
              <a:buClrTx/>
              <a:buNone/>
            </a:pPr>
            <a:r>
              <a:rPr lang="en-US" altLang="zh-CN" sz="1800" kern="100" dirty="0">
                <a:latin typeface="Times New Roman" panose="02020603050405020304" pitchFamily="18" charset="0"/>
                <a:cs typeface="Times New Roman" panose="02020603050405020304" pitchFamily="18" charset="0"/>
              </a:rPr>
              <a:t>&gt; cd D:\python\ku</a:t>
            </a:r>
          </a:p>
          <a:p>
            <a:pPr indent="720000">
              <a:lnSpc>
                <a:spcPct val="150000"/>
              </a:lnSpc>
              <a:spcBef>
                <a:spcPct val="0"/>
              </a:spcBef>
              <a:buClrTx/>
              <a:buNone/>
            </a:pPr>
            <a:r>
              <a:rPr lang="en-US" altLang="zh-CN" sz="1800" kern="100" dirty="0">
                <a:latin typeface="Times New Roman" panose="02020603050405020304" pitchFamily="18" charset="0"/>
                <a:cs typeface="Times New Roman" panose="02020603050405020304" pitchFamily="18" charset="0"/>
              </a:rPr>
              <a:t>&gt; pip3 install lxml</a:t>
            </a:r>
            <a:r>
              <a:rPr lang="zh-CN" altLang="zh-CN" sz="1800" kern="100" dirty="0">
                <a:latin typeface="Times New Roman" panose="02020603050405020304" pitchFamily="18" charset="0"/>
                <a:cs typeface="Times New Roman" panose="02020603050405020304" pitchFamily="18" charset="0"/>
              </a:rPr>
              <a:t>‑</a:t>
            </a:r>
            <a:r>
              <a:rPr lang="en-US" altLang="zh-CN" sz="1800" kern="100" dirty="0">
                <a:latin typeface="Times New Roman" panose="02020603050405020304" pitchFamily="18" charset="0"/>
                <a:cs typeface="Times New Roman" panose="02020603050405020304" pitchFamily="18" charset="0"/>
              </a:rPr>
              <a:t>4.5.2</a:t>
            </a:r>
            <a:r>
              <a:rPr lang="zh-CN" altLang="zh-CN" sz="1800" kern="100" dirty="0">
                <a:latin typeface="Times New Roman" panose="02020603050405020304" pitchFamily="18" charset="0"/>
                <a:cs typeface="Times New Roman" panose="02020603050405020304" pitchFamily="18" charset="0"/>
              </a:rPr>
              <a:t>‑</a:t>
            </a:r>
            <a:r>
              <a:rPr lang="en-US" altLang="zh-CN" sz="1800" kern="100" dirty="0">
                <a:latin typeface="Times New Roman" panose="02020603050405020304" pitchFamily="18" charset="0"/>
                <a:cs typeface="Times New Roman" panose="02020603050405020304" pitchFamily="18" charset="0"/>
              </a:rPr>
              <a:t>cp38</a:t>
            </a:r>
            <a:r>
              <a:rPr lang="zh-CN" altLang="zh-CN" sz="1800" kern="100" dirty="0">
                <a:latin typeface="Times New Roman" panose="02020603050405020304" pitchFamily="18" charset="0"/>
                <a:cs typeface="Times New Roman" panose="02020603050405020304" pitchFamily="18" charset="0"/>
              </a:rPr>
              <a:t>‑</a:t>
            </a:r>
            <a:r>
              <a:rPr lang="en-US" altLang="zh-CN" sz="1800" kern="100" dirty="0">
                <a:latin typeface="Times New Roman" panose="02020603050405020304" pitchFamily="18" charset="0"/>
                <a:cs typeface="Times New Roman" panose="02020603050405020304" pitchFamily="18" charset="0"/>
              </a:rPr>
              <a:t>cp38</a:t>
            </a:r>
            <a:r>
              <a:rPr lang="zh-CN" altLang="zh-CN" sz="1800" kern="100" dirty="0">
                <a:latin typeface="Times New Roman" panose="02020603050405020304" pitchFamily="18" charset="0"/>
                <a:cs typeface="Times New Roman" panose="02020603050405020304" pitchFamily="18" charset="0"/>
              </a:rPr>
              <a:t>‑</a:t>
            </a:r>
            <a:r>
              <a:rPr lang="en-US" altLang="zh-CN" sz="1800" kern="100" dirty="0">
                <a:latin typeface="Times New Roman" panose="02020603050405020304" pitchFamily="18" charset="0"/>
                <a:cs typeface="Times New Roman" panose="02020603050405020304" pitchFamily="18" charset="0"/>
              </a:rPr>
              <a:t>win_amd64.whl</a:t>
            </a:r>
            <a:endParaRPr lang="zh-CN" altLang="zh-CN" sz="18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590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255588" y="256035"/>
            <a:ext cx="10972800" cy="528638"/>
          </a:xfrm>
        </p:spPr>
        <p:txBody>
          <a:bodyPr vert="horz" wrap="square" lIns="91440" tIns="45720" rIns="91440" bIns="45720" anchor="ctr"/>
          <a:lstStyle/>
          <a:p>
            <a:r>
              <a:rPr lang="en-US" altLang="zh-CN" sz="2800" dirty="0">
                <a:sym typeface="+mn-ea"/>
              </a:rPr>
              <a:t>7.2.3 </a:t>
            </a:r>
            <a:r>
              <a:rPr lang="zh-CN" altLang="en-US" sz="2800" dirty="0">
                <a:sym typeface="+mn-ea"/>
              </a:rPr>
              <a:t>爬虫三大库</a:t>
            </a:r>
            <a:endParaRPr lang="zh-CN" altLang="en-US" sz="2800" dirty="0"/>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418283" y="1713907"/>
            <a:ext cx="10397201" cy="961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1. Requests</a:t>
            </a:r>
            <a:r>
              <a:rPr lang="zh-CN" altLang="en-US" sz="2000" b="0" dirty="0">
                <a:solidFill>
                  <a:srgbClr val="0000FF"/>
                </a:solidFill>
                <a:latin typeface="微软雅黑" panose="020B0503020204020204" pitchFamily="34" charset="-122"/>
                <a:ea typeface="微软雅黑" panose="020B0503020204020204" pitchFamily="34" charset="-122"/>
              </a:rPr>
              <a:t>库</a:t>
            </a:r>
            <a:endParaRPr lang="en-US" altLang="zh-CN" sz="2000" b="0" dirty="0">
              <a:solidFill>
                <a:srgbClr val="0000FF"/>
              </a:solidFill>
              <a:latin typeface="微软雅黑" panose="020B0503020204020204" pitchFamily="34" charset="-122"/>
              <a:ea typeface="微软雅黑" panose="020B0503020204020204" pitchFamily="34" charset="-122"/>
            </a:endParaRPr>
          </a:p>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Requests</a:t>
            </a:r>
            <a:r>
              <a:rPr lang="zh-CN" altLang="en-US" sz="2000" b="0" dirty="0">
                <a:solidFill>
                  <a:srgbClr val="0000FF"/>
                </a:solidFill>
                <a:latin typeface="微软雅黑" panose="020B0503020204020204" pitchFamily="34" charset="-122"/>
                <a:ea typeface="微软雅黑" panose="020B0503020204020204" pitchFamily="34" charset="-122"/>
              </a:rPr>
              <a:t>是</a:t>
            </a:r>
            <a:r>
              <a:rPr lang="en-US" altLang="zh-CN" sz="2000" b="0" dirty="0">
                <a:solidFill>
                  <a:srgbClr val="0000FF"/>
                </a:solidFill>
                <a:latin typeface="微软雅黑" panose="020B0503020204020204" pitchFamily="34" charset="-122"/>
                <a:ea typeface="微软雅黑" panose="020B0503020204020204" pitchFamily="34" charset="-122"/>
              </a:rPr>
              <a:t>python</a:t>
            </a:r>
            <a:r>
              <a:rPr lang="zh-CN" altLang="en-US" sz="2000" b="0" dirty="0">
                <a:solidFill>
                  <a:srgbClr val="0000FF"/>
                </a:solidFill>
                <a:latin typeface="微软雅黑" panose="020B0503020204020204" pitchFamily="34" charset="-122"/>
                <a:ea typeface="微软雅黑" panose="020B0503020204020204" pitchFamily="34" charset="-122"/>
              </a:rPr>
              <a:t>实现的最简单易用的</a:t>
            </a:r>
            <a:r>
              <a:rPr lang="en-US" altLang="zh-CN" sz="2000" b="0" dirty="0">
                <a:solidFill>
                  <a:srgbClr val="0000FF"/>
                </a:solidFill>
                <a:latin typeface="微软雅黑" panose="020B0503020204020204" pitchFamily="34" charset="-122"/>
                <a:ea typeface="微软雅黑" panose="020B0503020204020204" pitchFamily="34" charset="-122"/>
              </a:rPr>
              <a:t>HTTP</a:t>
            </a:r>
            <a:r>
              <a:rPr lang="zh-CN" altLang="en-US" sz="2000" b="0" dirty="0">
                <a:solidFill>
                  <a:srgbClr val="0000FF"/>
                </a:solidFill>
                <a:latin typeface="微软雅黑" panose="020B0503020204020204" pitchFamily="34" charset="-122"/>
                <a:ea typeface="微软雅黑" panose="020B0503020204020204" pitchFamily="34" charset="-122"/>
              </a:rPr>
              <a:t>库。</a:t>
            </a:r>
            <a:endParaRPr lang="en-US" altLang="zh-CN" sz="2000" b="0" dirty="0">
              <a:solidFill>
                <a:srgbClr val="0000FF"/>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58325DC1-933E-4993-B210-823391C42BDD}"/>
              </a:ext>
            </a:extLst>
          </p:cNvPr>
          <p:cNvSpPr txBox="1"/>
          <p:nvPr/>
        </p:nvSpPr>
        <p:spPr>
          <a:xfrm>
            <a:off x="894736" y="2835769"/>
            <a:ext cx="10113666" cy="2308324"/>
          </a:xfrm>
          <a:prstGeom prst="rect">
            <a:avLst/>
          </a:prstGeom>
          <a:noFill/>
          <a:ln>
            <a:solidFill>
              <a:schemeClr val="accent2">
                <a:lumMod val="75000"/>
              </a:schemeClr>
            </a:solidFill>
          </a:ln>
        </p:spPr>
        <p:txBody>
          <a:bodyPr wrap="none" rtlCol="0">
            <a:spAutoFit/>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请求获取指定网页的数据</a:t>
            </a:r>
            <a:b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b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import requests</a:t>
            </a:r>
            <a:b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b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url = "https://sanya.xiaozhu.com/"</a:t>
            </a:r>
            <a:b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b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res = requests.get(url)</a:t>
            </a:r>
            <a:b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b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print(res)</a:t>
            </a:r>
            <a:b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b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dirty="0" err="1">
                <a:effectLst/>
                <a:latin typeface="Times New Roman" panose="02020603050405020304" pitchFamily="18" charset="0"/>
                <a:ea typeface="宋体" panose="02010600030101010101" pitchFamily="2" charset="-122"/>
                <a:cs typeface="Times New Roman" panose="02020603050405020304" pitchFamily="18" charset="0"/>
              </a:rPr>
              <a:t>Pycharm</a:t>
            </a:r>
            <a:r>
              <a:rPr lang="zh-CN"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中返回的结果为</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&lt;Response [200]&gt;</a:t>
            </a:r>
            <a:r>
              <a:rPr lang="zh-CN"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，说明请求网址成功，若为</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404</a:t>
            </a:r>
            <a:r>
              <a:rPr lang="zh-CN"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400</a:t>
            </a:r>
            <a:r>
              <a:rPr lang="zh-CN"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，则请求网址失败</a:t>
            </a:r>
            <a:b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b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print(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res.text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731216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255588" y="256035"/>
            <a:ext cx="10972800" cy="528638"/>
          </a:xfrm>
        </p:spPr>
        <p:txBody>
          <a:bodyPr vert="horz" wrap="square" lIns="91440" tIns="45720" rIns="91440" bIns="45720" anchor="ctr"/>
          <a:lstStyle/>
          <a:p>
            <a:r>
              <a:rPr lang="en-US" altLang="zh-CN" sz="2800" dirty="0">
                <a:sym typeface="+mn-ea"/>
              </a:rPr>
              <a:t>7.2.3 </a:t>
            </a:r>
            <a:r>
              <a:rPr lang="zh-CN" altLang="en-US" sz="2800" dirty="0">
                <a:sym typeface="+mn-ea"/>
              </a:rPr>
              <a:t>爬虫三大库</a:t>
            </a:r>
            <a:endParaRPr lang="zh-CN" altLang="en-US" sz="2800" dirty="0"/>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418283" y="1713907"/>
            <a:ext cx="10590119" cy="1422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使用请求头：</a:t>
            </a:r>
            <a:endParaRPr lang="en-US" altLang="zh-CN" sz="2000" b="0" dirty="0">
              <a:solidFill>
                <a:srgbClr val="0000FF"/>
              </a:solidFill>
              <a:latin typeface="微软雅黑" panose="020B0503020204020204" pitchFamily="34" charset="-122"/>
              <a:ea typeface="微软雅黑" panose="020B0503020204020204" pitchFamily="34" charset="-122"/>
            </a:endParaRPr>
          </a:p>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在</a:t>
            </a:r>
            <a:r>
              <a:rPr lang="en-US" altLang="zh-CN" sz="2000" b="0" dirty="0">
                <a:solidFill>
                  <a:srgbClr val="0000FF"/>
                </a:solidFill>
                <a:latin typeface="微软雅黑" panose="020B0503020204020204" pitchFamily="34" charset="-122"/>
                <a:ea typeface="微软雅黑" panose="020B0503020204020204" pitchFamily="34" charset="-122"/>
              </a:rPr>
              <a:t>Chrome</a:t>
            </a:r>
            <a:r>
              <a:rPr lang="zh-CN" altLang="en-US" sz="2000" b="0" dirty="0">
                <a:solidFill>
                  <a:srgbClr val="0000FF"/>
                </a:solidFill>
                <a:latin typeface="微软雅黑" panose="020B0503020204020204" pitchFamily="34" charset="-122"/>
                <a:ea typeface="微软雅黑" panose="020B0503020204020204" pitchFamily="34" charset="-122"/>
              </a:rPr>
              <a:t>浏览器中按</a:t>
            </a:r>
            <a:r>
              <a:rPr lang="en-US" altLang="zh-CN" sz="2000" b="0" dirty="0">
                <a:solidFill>
                  <a:srgbClr val="0000FF"/>
                </a:solidFill>
                <a:latin typeface="微软雅黑" panose="020B0503020204020204" pitchFamily="34" charset="-122"/>
                <a:ea typeface="微软雅黑" panose="020B0503020204020204" pitchFamily="34" charset="-122"/>
              </a:rPr>
              <a:t>F12</a:t>
            </a:r>
            <a:r>
              <a:rPr lang="zh-CN" altLang="en-US" sz="2000" b="0" dirty="0">
                <a:solidFill>
                  <a:srgbClr val="0000FF"/>
                </a:solidFill>
                <a:latin typeface="微软雅黑" panose="020B0503020204020204" pitchFamily="34" charset="-122"/>
                <a:ea typeface="微软雅黑" panose="020B0503020204020204" pitchFamily="34" charset="-122"/>
              </a:rPr>
              <a:t>键打开</a:t>
            </a:r>
            <a:r>
              <a:rPr lang="en-US" altLang="zh-CN" sz="2000" b="0" dirty="0">
                <a:solidFill>
                  <a:srgbClr val="0000FF"/>
                </a:solidFill>
                <a:latin typeface="微软雅黑" panose="020B0503020204020204" pitchFamily="34" charset="-122"/>
                <a:ea typeface="微软雅黑" panose="020B0503020204020204" pitchFamily="34" charset="-122"/>
              </a:rPr>
              <a:t>Chrome</a:t>
            </a:r>
            <a:r>
              <a:rPr lang="zh-CN" altLang="en-US" sz="2000" b="0" dirty="0">
                <a:solidFill>
                  <a:srgbClr val="0000FF"/>
                </a:solidFill>
                <a:latin typeface="微软雅黑" panose="020B0503020204020204" pitchFamily="34" charset="-122"/>
                <a:ea typeface="微软雅黑" panose="020B0503020204020204" pitchFamily="34" charset="-122"/>
              </a:rPr>
              <a:t>开发者工具，刷新网页后找到</a:t>
            </a:r>
            <a:r>
              <a:rPr lang="en-US" altLang="zh-CN" sz="2000" b="0" dirty="0">
                <a:solidFill>
                  <a:srgbClr val="0000FF"/>
                </a:solidFill>
                <a:latin typeface="微软雅黑" panose="020B0503020204020204" pitchFamily="34" charset="-122"/>
                <a:ea typeface="微软雅黑" panose="020B0503020204020204" pitchFamily="34" charset="-122"/>
              </a:rPr>
              <a:t>User-Agent</a:t>
            </a:r>
            <a:r>
              <a:rPr lang="zh-CN" altLang="en-US" sz="2000" b="0" dirty="0">
                <a:solidFill>
                  <a:srgbClr val="0000FF"/>
                </a:solidFill>
                <a:latin typeface="微软雅黑" panose="020B0503020204020204" pitchFamily="34" charset="-122"/>
                <a:ea typeface="微软雅黑" panose="020B0503020204020204" pitchFamily="34" charset="-122"/>
              </a:rPr>
              <a:t>（</a:t>
            </a:r>
            <a:r>
              <a:rPr lang="en-US" altLang="zh-CN" sz="2000" b="0" dirty="0">
                <a:solidFill>
                  <a:srgbClr val="0000FF"/>
                </a:solidFill>
                <a:latin typeface="微软雅黑" panose="020B0503020204020204" pitchFamily="34" charset="-122"/>
                <a:ea typeface="微软雅黑" panose="020B0503020204020204" pitchFamily="34" charset="-122"/>
              </a:rPr>
              <a:t>UA</a:t>
            </a:r>
            <a:r>
              <a:rPr lang="zh-CN" altLang="en-US" sz="2000" b="0" dirty="0">
                <a:solidFill>
                  <a:srgbClr val="0000FF"/>
                </a:solidFill>
                <a:latin typeface="微软雅黑" panose="020B0503020204020204" pitchFamily="34" charset="-122"/>
                <a:ea typeface="微软雅黑" panose="020B0503020204020204" pitchFamily="34" charset="-122"/>
              </a:rPr>
              <a:t>）进行复制，</a:t>
            </a:r>
            <a:endParaRPr lang="en-US" altLang="zh-CN" sz="2000" b="0" dirty="0">
              <a:solidFill>
                <a:srgbClr val="0000FF"/>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58325DC1-933E-4993-B210-823391C42BDD}"/>
              </a:ext>
            </a:extLst>
          </p:cNvPr>
          <p:cNvSpPr txBox="1"/>
          <p:nvPr/>
        </p:nvSpPr>
        <p:spPr>
          <a:xfrm>
            <a:off x="894737" y="3219227"/>
            <a:ext cx="10113666" cy="2308324"/>
          </a:xfrm>
          <a:prstGeom prst="rect">
            <a:avLst/>
          </a:prstGeom>
          <a:noFill/>
          <a:ln>
            <a:solidFill>
              <a:schemeClr val="accent2">
                <a:lumMod val="75000"/>
              </a:schemeClr>
            </a:solidFill>
          </a:ln>
        </p:spPr>
        <p:txBody>
          <a:bodyPr wrap="square" rtlCol="0">
            <a:spAutoFit/>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import requests</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headers = {</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'user-agent': 'Mozilla/5.0 (Windows NT 10.0; Win64; x64)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AppleWebKit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/537.36 (KHTML, like Gecko) Chrome/85.0.4183.83 Safari/537.36'</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url = "https://sanya.xiaozhu.com/"</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res = requests.get(url, headers = headers)	</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 get</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方法加入请求头</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print(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res.text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1974991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255588" y="256035"/>
            <a:ext cx="10972800" cy="528638"/>
          </a:xfrm>
        </p:spPr>
        <p:txBody>
          <a:bodyPr vert="horz" wrap="square" lIns="91440" tIns="45720" rIns="91440" bIns="45720" anchor="ctr"/>
          <a:lstStyle/>
          <a:p>
            <a:r>
              <a:rPr lang="en-US" altLang="zh-CN" sz="2800" dirty="0">
                <a:sym typeface="+mn-ea"/>
              </a:rPr>
              <a:t>7.2.3 </a:t>
            </a:r>
            <a:r>
              <a:rPr lang="zh-CN" altLang="en-US" sz="2800" dirty="0">
                <a:sym typeface="+mn-ea"/>
              </a:rPr>
              <a:t>爬虫三大库</a:t>
            </a:r>
            <a:endParaRPr lang="zh-CN" altLang="en-US" sz="2800" dirty="0"/>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446928" y="1332528"/>
            <a:ext cx="10590119" cy="1884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Requests</a:t>
            </a:r>
            <a:r>
              <a:rPr lang="zh-CN" altLang="en-US" sz="2000" b="0" dirty="0">
                <a:solidFill>
                  <a:srgbClr val="0000FF"/>
                </a:solidFill>
                <a:latin typeface="微软雅黑" panose="020B0503020204020204" pitchFamily="34" charset="-122"/>
                <a:ea typeface="微软雅黑" panose="020B0503020204020204" pitchFamily="34" charset="-122"/>
              </a:rPr>
              <a:t>库的错误和异常主要有以下四种：</a:t>
            </a:r>
            <a:endParaRPr lang="en-US" altLang="zh-CN" sz="2000" b="0" dirty="0">
              <a:solidFill>
                <a:srgbClr val="0000FF"/>
              </a:solidFill>
              <a:latin typeface="微软雅黑" panose="020B0503020204020204" pitchFamily="34" charset="-122"/>
              <a:ea typeface="微软雅黑" panose="020B0503020204020204" pitchFamily="34" charset="-122"/>
            </a:endParaRPr>
          </a:p>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1. ConnectionError			2. </a:t>
            </a:r>
            <a:r>
              <a:rPr lang="zh-CN" altLang="en-US" sz="2000" b="0" dirty="0">
                <a:solidFill>
                  <a:srgbClr val="0000FF"/>
                </a:solidFill>
                <a:latin typeface="微软雅黑" panose="020B0503020204020204" pitchFamily="34" charset="-122"/>
                <a:ea typeface="微软雅黑" panose="020B0503020204020204" pitchFamily="34" charset="-122"/>
              </a:rPr>
              <a:t>异常</a:t>
            </a:r>
            <a:r>
              <a:rPr lang="en-US" altLang="zh-CN" sz="2000" b="0" dirty="0">
                <a:solidFill>
                  <a:srgbClr val="0000FF"/>
                </a:solidFill>
                <a:latin typeface="微软雅黑" panose="020B0503020204020204" pitchFamily="34" charset="-122"/>
                <a:ea typeface="微软雅黑" panose="020B0503020204020204" pitchFamily="34" charset="-122"/>
              </a:rPr>
              <a:t>HTTPError</a:t>
            </a:r>
            <a:r>
              <a:rPr lang="zh-CN" altLang="en-US" sz="2000" b="0" dirty="0">
                <a:solidFill>
                  <a:srgbClr val="0000FF"/>
                </a:solidFill>
                <a:latin typeface="微软雅黑" panose="020B0503020204020204" pitchFamily="34" charset="-122"/>
                <a:ea typeface="微软雅黑" panose="020B0503020204020204" pitchFamily="34" charset="-122"/>
              </a:rPr>
              <a:t>异常</a:t>
            </a:r>
          </a:p>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3. Timeout</a:t>
            </a:r>
            <a:r>
              <a:rPr lang="zh-CN" altLang="en-US" sz="2000" b="0" dirty="0">
                <a:solidFill>
                  <a:srgbClr val="0000FF"/>
                </a:solidFill>
                <a:latin typeface="微软雅黑" panose="020B0503020204020204" pitchFamily="34" charset="-122"/>
                <a:ea typeface="微软雅黑" panose="020B0503020204020204" pitchFamily="34" charset="-122"/>
              </a:rPr>
              <a:t>异常</a:t>
            </a:r>
            <a:r>
              <a:rPr lang="en-US" altLang="zh-CN" sz="2000" b="0" dirty="0">
                <a:solidFill>
                  <a:srgbClr val="0000FF"/>
                </a:solidFill>
                <a:latin typeface="微软雅黑" panose="020B0503020204020204" pitchFamily="34" charset="-122"/>
                <a:ea typeface="微软雅黑" panose="020B0503020204020204" pitchFamily="34" charset="-122"/>
              </a:rPr>
              <a:t>			4. TooManyRedirects</a:t>
            </a:r>
            <a:r>
              <a:rPr lang="zh-CN" altLang="en-US" sz="2000" b="0" dirty="0">
                <a:solidFill>
                  <a:srgbClr val="0000FF"/>
                </a:solidFill>
                <a:latin typeface="微软雅黑" panose="020B0503020204020204" pitchFamily="34" charset="-122"/>
                <a:ea typeface="微软雅黑" panose="020B0503020204020204" pitchFamily="34" charset="-122"/>
              </a:rPr>
              <a:t>异常</a:t>
            </a:r>
            <a:endParaRPr lang="en-US" altLang="zh-CN" sz="2000" b="0" dirty="0">
              <a:solidFill>
                <a:srgbClr val="0000FF"/>
              </a:solidFill>
              <a:latin typeface="微软雅黑" panose="020B0503020204020204" pitchFamily="34" charset="-122"/>
              <a:ea typeface="微软雅黑" panose="020B0503020204020204" pitchFamily="34" charset="-122"/>
            </a:endParaRPr>
          </a:p>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通过</a:t>
            </a:r>
            <a:r>
              <a:rPr lang="en-US" altLang="zh-CN" sz="2000" b="0" dirty="0">
                <a:solidFill>
                  <a:srgbClr val="0000FF"/>
                </a:solidFill>
                <a:latin typeface="微软雅黑" panose="020B0503020204020204" pitchFamily="34" charset="-122"/>
                <a:ea typeface="微软雅黑" panose="020B0503020204020204" pitchFamily="34" charset="-122"/>
              </a:rPr>
              <a:t>Python</a:t>
            </a:r>
            <a:r>
              <a:rPr lang="zh-CN" altLang="en-US" sz="2000" b="0" dirty="0">
                <a:solidFill>
                  <a:srgbClr val="0000FF"/>
                </a:solidFill>
                <a:latin typeface="微软雅黑" panose="020B0503020204020204" pitchFamily="34" charset="-122"/>
                <a:ea typeface="微软雅黑" panose="020B0503020204020204" pitchFamily="34" charset="-122"/>
              </a:rPr>
              <a:t>中的</a:t>
            </a:r>
            <a:r>
              <a:rPr lang="en-US" altLang="zh-CN" sz="2000" b="0" dirty="0">
                <a:solidFill>
                  <a:srgbClr val="0000FF"/>
                </a:solidFill>
                <a:latin typeface="微软雅黑" panose="020B0503020204020204" pitchFamily="34" charset="-122"/>
                <a:ea typeface="微软雅黑" panose="020B0503020204020204" pitchFamily="34" charset="-122"/>
              </a:rPr>
              <a:t>try</a:t>
            </a:r>
            <a:r>
              <a:rPr lang="zh-CN" altLang="en-US" sz="2000" b="0" dirty="0">
                <a:solidFill>
                  <a:srgbClr val="0000FF"/>
                </a:solidFill>
                <a:latin typeface="微软雅黑" panose="020B0503020204020204" pitchFamily="34" charset="-122"/>
                <a:ea typeface="微软雅黑" panose="020B0503020204020204" pitchFamily="34" charset="-122"/>
              </a:rPr>
              <a:t>来避免异常：</a:t>
            </a:r>
          </a:p>
        </p:txBody>
      </p:sp>
      <p:sp>
        <p:nvSpPr>
          <p:cNvPr id="3" name="文本框 2">
            <a:extLst>
              <a:ext uri="{FF2B5EF4-FFF2-40B4-BE49-F238E27FC236}">
                <a16:creationId xmlns:a16="http://schemas.microsoft.com/office/drawing/2014/main" id="{58325DC1-933E-4993-B210-823391C42BDD}"/>
              </a:ext>
            </a:extLst>
          </p:cNvPr>
          <p:cNvSpPr txBox="1"/>
          <p:nvPr/>
        </p:nvSpPr>
        <p:spPr>
          <a:xfrm>
            <a:off x="923381" y="3201560"/>
            <a:ext cx="10113666" cy="3139321"/>
          </a:xfrm>
          <a:prstGeom prst="rect">
            <a:avLst/>
          </a:prstGeom>
          <a:noFill/>
          <a:ln>
            <a:solidFill>
              <a:schemeClr val="accent2">
                <a:lumMod val="75000"/>
              </a:schemeClr>
            </a:solidFill>
          </a:ln>
        </p:spPr>
        <p:txBody>
          <a:bodyPr wrap="square" rtlCol="0">
            <a:spAutoFit/>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import requests</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headers = {</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'user-agent': 'Mozilla/5.0 (Windows NT 10.0; Win64; x64)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AppleWebKit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/537.36 (KHTML, like Gecko) Chrome/85.0.4183.83 Safari/537.36'</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url = "https://sanya.xiaozhu.com/"</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res = requests.get(url, headers = headers)</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try:</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print(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res.text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except ConnectionError:	</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出现错误会执行下面的操作</a:t>
            </a: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print('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拒绝连接</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913415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255588" y="256035"/>
            <a:ext cx="10972800" cy="528638"/>
          </a:xfrm>
        </p:spPr>
        <p:txBody>
          <a:bodyPr vert="horz" wrap="square" lIns="91440" tIns="45720" rIns="91440" bIns="45720" anchor="ctr"/>
          <a:lstStyle/>
          <a:p>
            <a:r>
              <a:rPr lang="en-US" altLang="zh-CN" sz="2800" dirty="0">
                <a:sym typeface="+mn-ea"/>
              </a:rPr>
              <a:t>7.2.3 </a:t>
            </a:r>
            <a:r>
              <a:rPr lang="zh-CN" altLang="en-US" sz="2800" dirty="0">
                <a:sym typeface="+mn-ea"/>
              </a:rPr>
              <a:t>爬虫三大库</a:t>
            </a:r>
            <a:endParaRPr lang="zh-CN" altLang="en-US" sz="2800" dirty="0"/>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418283" y="1713907"/>
            <a:ext cx="10397201" cy="1422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2. BeautifulSoup</a:t>
            </a:r>
            <a:r>
              <a:rPr lang="zh-CN" altLang="en-US" sz="2000" b="0" dirty="0">
                <a:solidFill>
                  <a:srgbClr val="0000FF"/>
                </a:solidFill>
                <a:latin typeface="微软雅黑" panose="020B0503020204020204" pitchFamily="34" charset="-122"/>
                <a:ea typeface="微软雅黑" panose="020B0503020204020204" pitchFamily="34" charset="-122"/>
              </a:rPr>
              <a:t>库</a:t>
            </a:r>
            <a:endParaRPr lang="en-US" altLang="zh-CN" sz="2000" b="0" dirty="0">
              <a:solidFill>
                <a:srgbClr val="0000FF"/>
              </a:solidFill>
              <a:latin typeface="微软雅黑" panose="020B0503020204020204" pitchFamily="34" charset="-122"/>
              <a:ea typeface="微软雅黑" panose="020B0503020204020204" pitchFamily="34" charset="-122"/>
            </a:endParaRPr>
          </a:p>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BeautifulSoup</a:t>
            </a:r>
            <a:r>
              <a:rPr lang="zh-CN" altLang="en-US" sz="2000" b="0" dirty="0">
                <a:solidFill>
                  <a:srgbClr val="0000FF"/>
                </a:solidFill>
                <a:latin typeface="微软雅黑" panose="020B0503020204020204" pitchFamily="34" charset="-122"/>
                <a:ea typeface="微软雅黑" panose="020B0503020204020204" pitchFamily="34" charset="-122"/>
              </a:rPr>
              <a:t>库是一个非常流行</a:t>
            </a:r>
            <a:r>
              <a:rPr lang="en-US" altLang="zh-CN" sz="2000" b="0" dirty="0">
                <a:solidFill>
                  <a:srgbClr val="0000FF"/>
                </a:solidFill>
                <a:latin typeface="微软雅黑" panose="020B0503020204020204" pitchFamily="34" charset="-122"/>
                <a:ea typeface="微软雅黑" panose="020B0503020204020204" pitchFamily="34" charset="-122"/>
              </a:rPr>
              <a:t>Python</a:t>
            </a:r>
            <a:r>
              <a:rPr lang="zh-CN" altLang="en-US" sz="2000" b="0" dirty="0">
                <a:solidFill>
                  <a:srgbClr val="0000FF"/>
                </a:solidFill>
                <a:latin typeface="微软雅黑" panose="020B0503020204020204" pitchFamily="34" charset="-122"/>
                <a:ea typeface="微软雅黑" panose="020B0503020204020204" pitchFamily="34" charset="-122"/>
              </a:rPr>
              <a:t>模块，通过</a:t>
            </a:r>
            <a:r>
              <a:rPr lang="en-US" altLang="zh-CN" sz="2000" b="0" dirty="0">
                <a:solidFill>
                  <a:srgbClr val="0000FF"/>
                </a:solidFill>
                <a:latin typeface="微软雅黑" panose="020B0503020204020204" pitchFamily="34" charset="-122"/>
                <a:ea typeface="微软雅黑" panose="020B0503020204020204" pitchFamily="34" charset="-122"/>
              </a:rPr>
              <a:t>BeautifulSoup</a:t>
            </a:r>
            <a:r>
              <a:rPr lang="zh-CN" altLang="en-US" sz="2000" b="0" dirty="0">
                <a:solidFill>
                  <a:srgbClr val="0000FF"/>
                </a:solidFill>
                <a:latin typeface="微软雅黑" panose="020B0503020204020204" pitchFamily="34" charset="-122"/>
                <a:ea typeface="微软雅黑" panose="020B0503020204020204" pitchFamily="34" charset="-122"/>
              </a:rPr>
              <a:t>库可以轻松地解析</a:t>
            </a:r>
            <a:r>
              <a:rPr lang="en-US" altLang="zh-CN" sz="2000" b="0" dirty="0">
                <a:solidFill>
                  <a:srgbClr val="0000FF"/>
                </a:solidFill>
                <a:latin typeface="微软雅黑" panose="020B0503020204020204" pitchFamily="34" charset="-122"/>
                <a:ea typeface="微软雅黑" panose="020B0503020204020204" pitchFamily="34" charset="-122"/>
              </a:rPr>
              <a:t>Requests</a:t>
            </a:r>
            <a:r>
              <a:rPr lang="zh-CN" altLang="en-US" sz="2000" b="0" dirty="0">
                <a:solidFill>
                  <a:srgbClr val="0000FF"/>
                </a:solidFill>
                <a:latin typeface="微软雅黑" panose="020B0503020204020204" pitchFamily="34" charset="-122"/>
                <a:ea typeface="微软雅黑" panose="020B0503020204020204" pitchFamily="34" charset="-122"/>
              </a:rPr>
              <a:t>库请求的网页，并把网页源代码解析为</a:t>
            </a:r>
            <a:r>
              <a:rPr lang="en-US" altLang="zh-CN" sz="2000" b="0" dirty="0">
                <a:solidFill>
                  <a:srgbClr val="0000FF"/>
                </a:solidFill>
                <a:latin typeface="微软雅黑" panose="020B0503020204020204" pitchFamily="34" charset="-122"/>
                <a:ea typeface="微软雅黑" panose="020B0503020204020204" pitchFamily="34" charset="-122"/>
              </a:rPr>
              <a:t>soup</a:t>
            </a:r>
            <a:r>
              <a:rPr lang="zh-CN" altLang="en-US" sz="2000" b="0" dirty="0">
                <a:solidFill>
                  <a:srgbClr val="0000FF"/>
                </a:solidFill>
                <a:latin typeface="微软雅黑" panose="020B0503020204020204" pitchFamily="34" charset="-122"/>
                <a:ea typeface="微软雅黑" panose="020B0503020204020204" pitchFamily="34" charset="-122"/>
              </a:rPr>
              <a:t>文档，以便过滤提取数据。</a:t>
            </a:r>
            <a:endParaRPr lang="en-US" altLang="zh-CN" sz="2000" b="0" dirty="0">
              <a:solidFill>
                <a:srgbClr val="0000FF"/>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58325DC1-933E-4993-B210-823391C42BDD}"/>
              </a:ext>
            </a:extLst>
          </p:cNvPr>
          <p:cNvSpPr txBox="1"/>
          <p:nvPr/>
        </p:nvSpPr>
        <p:spPr>
          <a:xfrm>
            <a:off x="894736" y="3136861"/>
            <a:ext cx="9920748" cy="3139321"/>
          </a:xfrm>
          <a:prstGeom prst="rect">
            <a:avLst/>
          </a:prstGeom>
          <a:noFill/>
          <a:ln>
            <a:solidFill>
              <a:schemeClr val="accent2">
                <a:lumMod val="75000"/>
              </a:schemeClr>
            </a:solidFill>
          </a:ln>
        </p:spPr>
        <p:txBody>
          <a:bodyPr wrap="square" rtlCol="0">
            <a:spAutoFit/>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import requests</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from bs4 import BeautifulSoup</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headers = {</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'user-agent': 'Mozilla/5.0 (Windows NT 10.0; Win64; x64)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AppleWebKit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/537.36 (KHTML, like Gecko) Chrome/85.0.4183.83 Safari/537.36'</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url = "https://sanya.xiaozhu.com/"</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res = requests.get(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url,headers</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 headers)</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soup = BeautifulSoup(</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res.text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html.parser</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对返回的结果进行解析</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print(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soup.prettify</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endParaRPr lang="zh-CN" altLang="en-US" dirty="0"/>
          </a:p>
        </p:txBody>
      </p:sp>
    </p:spTree>
    <p:extLst>
      <p:ext uri="{BB962C8B-B14F-4D97-AF65-F5344CB8AC3E}">
        <p14:creationId xmlns:p14="http://schemas.microsoft.com/office/powerpoint/2010/main" val="1332739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255588" y="256035"/>
            <a:ext cx="10972800" cy="528638"/>
          </a:xfrm>
        </p:spPr>
        <p:txBody>
          <a:bodyPr vert="horz" wrap="square" lIns="91440" tIns="45720" rIns="91440" bIns="45720" anchor="ctr"/>
          <a:lstStyle/>
          <a:p>
            <a:r>
              <a:rPr lang="en-US" altLang="zh-CN" sz="2800" dirty="0">
                <a:sym typeface="+mn-ea"/>
              </a:rPr>
              <a:t>7.2.3 </a:t>
            </a:r>
            <a:r>
              <a:rPr lang="zh-CN" altLang="en-US" sz="2800" dirty="0">
                <a:sym typeface="+mn-ea"/>
              </a:rPr>
              <a:t>爬虫三大库</a:t>
            </a:r>
            <a:endParaRPr lang="zh-CN" altLang="en-US" sz="2800" dirty="0"/>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418283" y="1713907"/>
            <a:ext cx="10397201" cy="49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BeautifulSoup</a:t>
            </a:r>
            <a:r>
              <a:rPr lang="zh-CN" altLang="en-US" sz="2000" b="0" dirty="0">
                <a:solidFill>
                  <a:srgbClr val="0000FF"/>
                </a:solidFill>
                <a:latin typeface="微软雅黑" panose="020B0503020204020204" pitchFamily="34" charset="-122"/>
                <a:ea typeface="微软雅黑" panose="020B0503020204020204" pitchFamily="34" charset="-122"/>
              </a:rPr>
              <a:t>库解析器：</a:t>
            </a:r>
          </a:p>
        </p:txBody>
      </p:sp>
      <p:graphicFrame>
        <p:nvGraphicFramePr>
          <p:cNvPr id="8" name="表格 7">
            <a:extLst>
              <a:ext uri="{FF2B5EF4-FFF2-40B4-BE49-F238E27FC236}">
                <a16:creationId xmlns:a16="http://schemas.microsoft.com/office/drawing/2014/main" id="{3286DFC3-F18B-4385-A887-9A5322626B29}"/>
              </a:ext>
            </a:extLst>
          </p:cNvPr>
          <p:cNvGraphicFramePr>
            <a:graphicFrameLocks noGrp="1"/>
          </p:cNvGraphicFramePr>
          <p:nvPr>
            <p:extLst>
              <p:ext uri="{D42A27DB-BD31-4B8C-83A1-F6EECF244321}">
                <p14:modId xmlns:p14="http://schemas.microsoft.com/office/powerpoint/2010/main" val="2191460304"/>
              </p:ext>
            </p:extLst>
          </p:nvPr>
        </p:nvGraphicFramePr>
        <p:xfrm>
          <a:off x="609600" y="2278193"/>
          <a:ext cx="10972800" cy="3237704"/>
        </p:xfrm>
        <a:graphic>
          <a:graphicData uri="http://schemas.openxmlformats.org/drawingml/2006/table">
            <a:tbl>
              <a:tblPr firstRow="1" firstCol="1" bandRow="1">
                <a:tableStyleId>{5C22544A-7EE6-4342-B048-85BDC9FD1C3A}</a:tableStyleId>
              </a:tblPr>
              <a:tblGrid>
                <a:gridCol w="1499184">
                  <a:extLst>
                    <a:ext uri="{9D8B030D-6E8A-4147-A177-3AD203B41FA5}">
                      <a16:colId xmlns:a16="http://schemas.microsoft.com/office/drawing/2014/main" val="2058129513"/>
                    </a:ext>
                  </a:extLst>
                </a:gridCol>
                <a:gridCol w="4306588">
                  <a:extLst>
                    <a:ext uri="{9D8B030D-6E8A-4147-A177-3AD203B41FA5}">
                      <a16:colId xmlns:a16="http://schemas.microsoft.com/office/drawing/2014/main" val="55718931"/>
                    </a:ext>
                  </a:extLst>
                </a:gridCol>
                <a:gridCol w="2434254">
                  <a:extLst>
                    <a:ext uri="{9D8B030D-6E8A-4147-A177-3AD203B41FA5}">
                      <a16:colId xmlns:a16="http://schemas.microsoft.com/office/drawing/2014/main" val="272076693"/>
                    </a:ext>
                  </a:extLst>
                </a:gridCol>
                <a:gridCol w="2732774">
                  <a:extLst>
                    <a:ext uri="{9D8B030D-6E8A-4147-A177-3AD203B41FA5}">
                      <a16:colId xmlns:a16="http://schemas.microsoft.com/office/drawing/2014/main" val="1278712387"/>
                    </a:ext>
                  </a:extLst>
                </a:gridCol>
              </a:tblGrid>
              <a:tr h="527068">
                <a:tc>
                  <a:txBody>
                    <a:bodyPr/>
                    <a:lstStyle/>
                    <a:p>
                      <a:pPr algn="ctr"/>
                      <a:r>
                        <a:rPr lang="zh-CN" sz="1400" kern="100" dirty="0">
                          <a:effectLst/>
                        </a:rPr>
                        <a:t>解析器</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7145" algn="ctr"/>
                      <a:r>
                        <a:rPr lang="zh-CN" sz="1400" kern="100" dirty="0">
                          <a:effectLst/>
                        </a:rPr>
                        <a:t>使用方法</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267970" algn="ctr"/>
                      <a:r>
                        <a:rPr lang="zh-CN" sz="1400" kern="100" dirty="0">
                          <a:effectLst/>
                        </a:rPr>
                        <a:t>优点</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267970" algn="ctr"/>
                      <a:r>
                        <a:rPr lang="zh-CN" sz="1400" kern="100" dirty="0">
                          <a:effectLst/>
                        </a:rPr>
                        <a:t>缺点</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24937920"/>
                  </a:ext>
                </a:extLst>
              </a:tr>
              <a:tr h="903546">
                <a:tc>
                  <a:txBody>
                    <a:bodyPr/>
                    <a:lstStyle/>
                    <a:p>
                      <a:pPr algn="ctr"/>
                      <a:r>
                        <a:rPr lang="en-US" sz="1400" kern="100" dirty="0">
                          <a:effectLst/>
                        </a:rPr>
                        <a:t>Python</a:t>
                      </a:r>
                      <a:r>
                        <a:rPr lang="zh-CN" sz="1400" kern="100" dirty="0">
                          <a:effectLst/>
                        </a:rPr>
                        <a:t>标准库</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100" dirty="0">
                          <a:effectLst/>
                        </a:rPr>
                        <a:t>BeautifulSoup(markup,”</a:t>
                      </a:r>
                      <a:r>
                        <a:rPr lang="en-US" sz="1200" kern="100" dirty="0" err="1">
                          <a:effectLst/>
                        </a:rPr>
                        <a:t>htmlparser</a:t>
                      </a:r>
                      <a:r>
                        <a:rPr lang="en-US" sz="1200" kern="100" dirty="0">
                          <a:effectLst/>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100" dirty="0">
                          <a:effectLst/>
                        </a:rPr>
                        <a:t>Python</a:t>
                      </a:r>
                      <a:r>
                        <a:rPr lang="zh-CN" sz="1200" kern="100" dirty="0">
                          <a:effectLst/>
                        </a:rPr>
                        <a:t>的内置标准库，执行速度适中，文档容错能力强</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100">
                          <a:effectLst/>
                        </a:rPr>
                        <a:t>Python2.7.3or Python3.2.2</a:t>
                      </a:r>
                      <a:r>
                        <a:rPr lang="zh-CN" sz="1200" kern="100">
                          <a:effectLst/>
                        </a:rPr>
                        <a:t>前的版本中文档容错能力差</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20048787"/>
                  </a:ext>
                </a:extLst>
              </a:tr>
              <a:tr h="451772">
                <a:tc>
                  <a:txBody>
                    <a:bodyPr/>
                    <a:lstStyle/>
                    <a:p>
                      <a:pPr algn="ctr"/>
                      <a:r>
                        <a:rPr lang="en-US" sz="1400" kern="100" dirty="0">
                          <a:effectLst/>
                        </a:rPr>
                        <a:t>Lxml HTML</a:t>
                      </a:r>
                      <a:r>
                        <a:rPr lang="zh-CN" sz="1400" kern="100" dirty="0">
                          <a:effectLst/>
                        </a:rPr>
                        <a:t>解析器</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100">
                          <a:effectLst/>
                        </a:rPr>
                        <a:t>BeautifulSoup(markup,”lxml”)</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zh-CN" sz="1200" kern="100" dirty="0">
                          <a:effectLst/>
                        </a:rPr>
                        <a:t>速度快，文档容错能力强</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zh-CN" sz="1200" kern="100">
                          <a:effectLst/>
                        </a:rPr>
                        <a:t>需要安装</a:t>
                      </a:r>
                      <a:r>
                        <a:rPr lang="en-US" sz="1200" kern="100">
                          <a:effectLst/>
                        </a:rPr>
                        <a:t>C</a:t>
                      </a:r>
                      <a:r>
                        <a:rPr lang="zh-CN" sz="1200" kern="100">
                          <a:effectLst/>
                        </a:rPr>
                        <a:t>语言库</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77678825"/>
                  </a:ext>
                </a:extLst>
              </a:tr>
              <a:tr h="451772">
                <a:tc>
                  <a:txBody>
                    <a:bodyPr/>
                    <a:lstStyle/>
                    <a:p>
                      <a:pPr algn="ctr"/>
                      <a:r>
                        <a:rPr lang="en-US" sz="1400" kern="100" dirty="0">
                          <a:effectLst/>
                        </a:rPr>
                        <a:t>Lxml XML</a:t>
                      </a:r>
                      <a:r>
                        <a:rPr lang="zh-CN" sz="1400" kern="100" dirty="0">
                          <a:effectLst/>
                        </a:rPr>
                        <a:t>解析器</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100">
                          <a:effectLst/>
                        </a:rPr>
                        <a:t>BeautifulSoup(markup,[“lxml”,”xml”]) BeautifulSoup(markup,”xml”)</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zh-CN" sz="1200" kern="100" dirty="0">
                          <a:effectLst/>
                        </a:rPr>
                        <a:t>速度快，唯一支持</a:t>
                      </a:r>
                      <a:r>
                        <a:rPr lang="en-US" sz="1200" kern="100" dirty="0">
                          <a:effectLst/>
                        </a:rPr>
                        <a:t>XML</a:t>
                      </a:r>
                      <a:r>
                        <a:rPr lang="zh-CN" sz="1200" kern="100" dirty="0">
                          <a:effectLst/>
                        </a:rPr>
                        <a:t>的解析器</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zh-CN" sz="1200" kern="100">
                          <a:effectLst/>
                        </a:rPr>
                        <a:t>需要安装</a:t>
                      </a:r>
                      <a:r>
                        <a:rPr lang="en-US" sz="1200" kern="100">
                          <a:effectLst/>
                        </a:rPr>
                        <a:t>C</a:t>
                      </a:r>
                      <a:r>
                        <a:rPr lang="zh-CN" sz="1200" kern="100">
                          <a:effectLst/>
                        </a:rPr>
                        <a:t>语言库</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15844424"/>
                  </a:ext>
                </a:extLst>
              </a:tr>
              <a:tr h="903546">
                <a:tc>
                  <a:txBody>
                    <a:bodyPr/>
                    <a:lstStyle/>
                    <a:p>
                      <a:pPr algn="ctr"/>
                      <a:r>
                        <a:rPr lang="en-US" sz="1400" kern="100" dirty="0">
                          <a:effectLst/>
                        </a:rPr>
                        <a:t>html5lib</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en-US" sz="1200" kern="100">
                          <a:effectLst/>
                        </a:rPr>
                        <a:t>BeautifulSoup(markup,”html5lib”)</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zh-CN" sz="1200" kern="100" dirty="0">
                          <a:effectLst/>
                        </a:rPr>
                        <a:t>最好的容错性，以浏览器的方式解析文档，生成</a:t>
                      </a:r>
                      <a:r>
                        <a:rPr lang="en-US" sz="1200" kern="100" dirty="0">
                          <a:effectLst/>
                        </a:rPr>
                        <a:t>HTML5</a:t>
                      </a:r>
                      <a:r>
                        <a:rPr lang="zh-CN" sz="1200" kern="100" dirty="0">
                          <a:effectLst/>
                        </a:rPr>
                        <a:t>格式的文档</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l"/>
                      <a:r>
                        <a:rPr lang="zh-CN" sz="1200" kern="100" dirty="0">
                          <a:effectLst/>
                        </a:rPr>
                        <a:t>速度慢，不依赖外部扩展</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27043786"/>
                  </a:ext>
                </a:extLst>
              </a:tr>
            </a:tbl>
          </a:graphicData>
        </a:graphic>
      </p:graphicFrame>
    </p:spTree>
    <p:extLst>
      <p:ext uri="{BB962C8B-B14F-4D97-AF65-F5344CB8AC3E}">
        <p14:creationId xmlns:p14="http://schemas.microsoft.com/office/powerpoint/2010/main" val="357293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255588" y="256035"/>
            <a:ext cx="10972800" cy="528638"/>
          </a:xfrm>
        </p:spPr>
        <p:txBody>
          <a:bodyPr vert="horz" wrap="square" lIns="91440" tIns="45720" rIns="91440" bIns="45720" anchor="ctr"/>
          <a:lstStyle/>
          <a:p>
            <a:r>
              <a:rPr lang="en-US" altLang="zh-CN" sz="2800" dirty="0">
                <a:sym typeface="+mn-ea"/>
              </a:rPr>
              <a:t>7.2.3 </a:t>
            </a:r>
            <a:r>
              <a:rPr lang="zh-CN" altLang="en-US" sz="2800" dirty="0">
                <a:sym typeface="+mn-ea"/>
              </a:rPr>
              <a:t>爬虫三大库</a:t>
            </a:r>
            <a:endParaRPr lang="zh-CN" altLang="en-US" sz="2800" dirty="0"/>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418283" y="1713907"/>
            <a:ext cx="10397201" cy="2346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解析得到的</a:t>
            </a:r>
            <a:r>
              <a:rPr lang="en-US" altLang="zh-CN" sz="2000" b="0" dirty="0">
                <a:solidFill>
                  <a:srgbClr val="0000FF"/>
                </a:solidFill>
                <a:latin typeface="微软雅黑" panose="020B0503020204020204" pitchFamily="34" charset="-122"/>
                <a:ea typeface="微软雅黑" panose="020B0503020204020204" pitchFamily="34" charset="-122"/>
              </a:rPr>
              <a:t>soup</a:t>
            </a:r>
            <a:r>
              <a:rPr lang="zh-CN" altLang="en-US" sz="2000" b="0" dirty="0">
                <a:solidFill>
                  <a:srgbClr val="0000FF"/>
                </a:solidFill>
                <a:latin typeface="微软雅黑" panose="020B0503020204020204" pitchFamily="34" charset="-122"/>
                <a:ea typeface="微软雅黑" panose="020B0503020204020204" pitchFamily="34" charset="-122"/>
              </a:rPr>
              <a:t>文档可以使用</a:t>
            </a:r>
            <a:r>
              <a:rPr lang="en-US" altLang="zh-CN" sz="2000" b="0" dirty="0">
                <a:solidFill>
                  <a:srgbClr val="0000FF"/>
                </a:solidFill>
                <a:latin typeface="微软雅黑" panose="020B0503020204020204" pitchFamily="34" charset="-122"/>
                <a:ea typeface="微软雅黑" panose="020B0503020204020204" pitchFamily="34" charset="-122"/>
              </a:rPr>
              <a:t>find()</a:t>
            </a:r>
            <a:r>
              <a:rPr lang="zh-CN" altLang="en-US" sz="2000" b="0" dirty="0">
                <a:solidFill>
                  <a:srgbClr val="0000FF"/>
                </a:solidFill>
                <a:latin typeface="微软雅黑" panose="020B0503020204020204" pitchFamily="34" charset="-122"/>
                <a:ea typeface="微软雅黑" panose="020B0503020204020204" pitchFamily="34" charset="-122"/>
              </a:rPr>
              <a:t>和</a:t>
            </a:r>
            <a:r>
              <a:rPr lang="en-US" altLang="zh-CN" sz="2000" b="0" dirty="0">
                <a:solidFill>
                  <a:srgbClr val="0000FF"/>
                </a:solidFill>
                <a:latin typeface="微软雅黑" panose="020B0503020204020204" pitchFamily="34" charset="-122"/>
                <a:ea typeface="微软雅黑" panose="020B0503020204020204" pitchFamily="34" charset="-122"/>
              </a:rPr>
              <a:t>find_all()</a:t>
            </a:r>
            <a:r>
              <a:rPr lang="zh-CN" altLang="en-US" sz="2000" b="0" dirty="0">
                <a:solidFill>
                  <a:srgbClr val="0000FF"/>
                </a:solidFill>
                <a:latin typeface="微软雅黑" panose="020B0503020204020204" pitchFamily="34" charset="-122"/>
                <a:ea typeface="微软雅黑" panose="020B0503020204020204" pitchFamily="34" charset="-122"/>
              </a:rPr>
              <a:t>方法及</a:t>
            </a:r>
            <a:r>
              <a:rPr lang="en-US" altLang="zh-CN" sz="2000" b="0" dirty="0">
                <a:solidFill>
                  <a:srgbClr val="0000FF"/>
                </a:solidFill>
                <a:latin typeface="微软雅黑" panose="020B0503020204020204" pitchFamily="34" charset="-122"/>
                <a:ea typeface="微软雅黑" panose="020B0503020204020204" pitchFamily="34" charset="-122"/>
              </a:rPr>
              <a:t>select()</a:t>
            </a:r>
            <a:r>
              <a:rPr lang="zh-CN" altLang="en-US" sz="2000" b="0" dirty="0">
                <a:solidFill>
                  <a:srgbClr val="0000FF"/>
                </a:solidFill>
                <a:latin typeface="微软雅黑" panose="020B0503020204020204" pitchFamily="34" charset="-122"/>
                <a:ea typeface="微软雅黑" panose="020B0503020204020204" pitchFamily="34" charset="-122"/>
              </a:rPr>
              <a:t>方法定位需要的元素。</a:t>
            </a:r>
            <a:r>
              <a:rPr lang="en-US" altLang="zh-CN" sz="2000" b="0" dirty="0">
                <a:solidFill>
                  <a:srgbClr val="0000FF"/>
                </a:solidFill>
                <a:latin typeface="微软雅黑" panose="020B0503020204020204" pitchFamily="34" charset="-122"/>
                <a:ea typeface="微软雅黑" panose="020B0503020204020204" pitchFamily="34" charset="-122"/>
              </a:rPr>
              <a:t>find()</a:t>
            </a:r>
            <a:r>
              <a:rPr lang="zh-CN" altLang="en-US" sz="2000" b="0" dirty="0">
                <a:solidFill>
                  <a:srgbClr val="0000FF"/>
                </a:solidFill>
                <a:latin typeface="微软雅黑" panose="020B0503020204020204" pitchFamily="34" charset="-122"/>
                <a:ea typeface="微软雅黑" panose="020B0503020204020204" pitchFamily="34" charset="-122"/>
              </a:rPr>
              <a:t>和</a:t>
            </a:r>
            <a:r>
              <a:rPr lang="en-US" altLang="zh-CN" sz="2000" b="0" dirty="0">
                <a:solidFill>
                  <a:srgbClr val="0000FF"/>
                </a:solidFill>
                <a:latin typeface="微软雅黑" panose="020B0503020204020204" pitchFamily="34" charset="-122"/>
                <a:ea typeface="微软雅黑" panose="020B0503020204020204" pitchFamily="34" charset="-122"/>
              </a:rPr>
              <a:t>find_all()</a:t>
            </a:r>
            <a:r>
              <a:rPr lang="zh-CN" altLang="en-US" sz="2000" b="0" dirty="0">
                <a:solidFill>
                  <a:srgbClr val="0000FF"/>
                </a:solidFill>
                <a:latin typeface="微软雅黑" panose="020B0503020204020204" pitchFamily="34" charset="-122"/>
                <a:ea typeface="微软雅黑" panose="020B0503020204020204" pitchFamily="34" charset="-122"/>
              </a:rPr>
              <a:t>两个方法用法相似，</a:t>
            </a:r>
            <a:r>
              <a:rPr lang="en-US" altLang="zh-CN" sz="2000" b="0" dirty="0">
                <a:solidFill>
                  <a:srgbClr val="0000FF"/>
                </a:solidFill>
                <a:latin typeface="微软雅黑" panose="020B0503020204020204" pitchFamily="34" charset="-122"/>
                <a:ea typeface="微软雅黑" panose="020B0503020204020204" pitchFamily="34" charset="-122"/>
              </a:rPr>
              <a:t>BeautifulSoup</a:t>
            </a:r>
            <a:r>
              <a:rPr lang="zh-CN" altLang="en-US" sz="2000" b="0" dirty="0">
                <a:solidFill>
                  <a:srgbClr val="0000FF"/>
                </a:solidFill>
                <a:latin typeface="微软雅黑" panose="020B0503020204020204" pitchFamily="34" charset="-122"/>
                <a:ea typeface="微软雅黑" panose="020B0503020204020204" pitchFamily="34" charset="-122"/>
              </a:rPr>
              <a:t>文档中对这两个方法的定义是这样的。</a:t>
            </a:r>
          </a:p>
          <a:p>
            <a:pPr indent="720000">
              <a:lnSpc>
                <a:spcPct val="150000"/>
              </a:lnSpc>
              <a:spcBef>
                <a:spcPct val="0"/>
              </a:spcBef>
              <a:buClrTx/>
            </a:pPr>
            <a:r>
              <a:rPr lang="en-US" altLang="zh-CN" sz="2000" b="0" dirty="0">
                <a:solidFill>
                  <a:srgbClr val="0000FF"/>
                </a:solidFill>
                <a:latin typeface="微软雅黑" panose="020B0503020204020204" pitchFamily="34" charset="-122"/>
                <a:ea typeface="微软雅黑" panose="020B0503020204020204" pitchFamily="34" charset="-122"/>
              </a:rPr>
              <a:t>find (tag, attributes, recursive, text, keywords)</a:t>
            </a:r>
          </a:p>
          <a:p>
            <a:pPr indent="720000">
              <a:lnSpc>
                <a:spcPct val="150000"/>
              </a:lnSpc>
              <a:spcBef>
                <a:spcPct val="0"/>
              </a:spcBef>
              <a:buClrTx/>
            </a:pPr>
            <a:r>
              <a:rPr lang="en-US" altLang="zh-CN" sz="2000" b="0" dirty="0">
                <a:solidFill>
                  <a:srgbClr val="0000FF"/>
                </a:solidFill>
                <a:latin typeface="微软雅黑" panose="020B0503020204020204" pitchFamily="34" charset="-122"/>
                <a:ea typeface="微软雅黑" panose="020B0503020204020204" pitchFamily="34" charset="-122"/>
              </a:rPr>
              <a:t>find_all (tag, attributes, recursive, text, limit, keywords)</a:t>
            </a:r>
          </a:p>
          <a:p>
            <a:pPr indent="720000">
              <a:lnSpc>
                <a:spcPct val="150000"/>
              </a:lnSpc>
              <a:spcBef>
                <a:spcPct val="0"/>
              </a:spcBef>
              <a:buClrTx/>
            </a:pPr>
            <a:r>
              <a:rPr lang="pt-BR" altLang="zh-CN" sz="2000" b="0" dirty="0">
                <a:solidFill>
                  <a:srgbClr val="0000FF"/>
                </a:solidFill>
                <a:latin typeface="微软雅黑" panose="020B0503020204020204" pitchFamily="34" charset="-122"/>
                <a:ea typeface="微软雅黑" panose="020B0503020204020204" pitchFamily="34" charset="-122"/>
              </a:rPr>
              <a:t>soup.select(div.item &gt; a &gt; h1)</a:t>
            </a:r>
            <a:endParaRPr lang="en-US" altLang="zh-CN" sz="2000" b="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3788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255588" y="256035"/>
            <a:ext cx="10972800" cy="528638"/>
          </a:xfrm>
        </p:spPr>
        <p:txBody>
          <a:bodyPr vert="horz" wrap="square" lIns="91440" tIns="45720" rIns="91440" bIns="45720" anchor="ctr"/>
          <a:lstStyle/>
          <a:p>
            <a:r>
              <a:rPr lang="en-US" altLang="zh-CN" sz="2800" dirty="0">
                <a:sym typeface="+mn-ea"/>
              </a:rPr>
              <a:t>7.2.3 </a:t>
            </a:r>
            <a:r>
              <a:rPr lang="zh-CN" altLang="en-US" sz="2800" dirty="0">
                <a:sym typeface="+mn-ea"/>
              </a:rPr>
              <a:t>爬虫三大库</a:t>
            </a:r>
            <a:endParaRPr lang="zh-CN" altLang="en-US" sz="2800" dirty="0"/>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418283" y="1713907"/>
            <a:ext cx="10397201" cy="49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爬取页面中所有价格信息：</a:t>
            </a:r>
            <a:endParaRPr lang="en-US" altLang="zh-CN" sz="2000" b="0" dirty="0">
              <a:solidFill>
                <a:srgbClr val="0000FF"/>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58325DC1-933E-4993-B210-823391C42BDD}"/>
              </a:ext>
            </a:extLst>
          </p:cNvPr>
          <p:cNvSpPr txBox="1"/>
          <p:nvPr/>
        </p:nvSpPr>
        <p:spPr>
          <a:xfrm>
            <a:off x="894736" y="2239470"/>
            <a:ext cx="9920748" cy="3693319"/>
          </a:xfrm>
          <a:prstGeom prst="rect">
            <a:avLst/>
          </a:prstGeom>
          <a:noFill/>
          <a:ln>
            <a:solidFill>
              <a:schemeClr val="accent2">
                <a:lumMod val="75000"/>
              </a:schemeClr>
            </a:solidFill>
          </a:ln>
        </p:spPr>
        <p:txBody>
          <a:bodyPr wrap="square" rtlCol="0">
            <a:spAutoFit/>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import requests</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from bs4 import BeautifulSoup</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headers = {</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'user-agent': 'Mozilla/5.0 (Windows NT 10.0; Win64; x64)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AppleWebKit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/537.36 (KHTML, like Gecko) Chrome/85.0.4183.83 Safari/537.36'</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url = "https://sanya.xiaozhu.com/"</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res = requests.get(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url,headers</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 headers)   </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请求网页</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soup = BeautifulSoup(</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res.text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html.parser</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解析数据</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prices =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soup.select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page_list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&gt; ul &gt; li&gt; div.result_btm_con.lodgeunitname &gt;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div:nth-child</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 &gt; span &gt;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将</a:t>
            </a:r>
            <a:r>
              <a:rPr lang="en-US" altLang="zh-CN" sz="1800" i="1" kern="100" dirty="0" err="1">
                <a:effectLst/>
                <a:latin typeface="Times New Roman" panose="02020603050405020304" pitchFamily="18" charset="0"/>
                <a:ea typeface="宋体" panose="02010600030101010101" pitchFamily="2" charset="-122"/>
                <a:cs typeface="Times New Roman" panose="02020603050405020304" pitchFamily="18" charset="0"/>
              </a:rPr>
              <a:t>li:nth-of-type</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改为</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li</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for price in prices:    </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此时，</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prices</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是列表，需循环遍历</a:t>
            </a: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print(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price.get_text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1800" i="1" kern="100" dirty="0" err="1">
                <a:effectLst/>
                <a:latin typeface="Times New Roman" panose="02020603050405020304" pitchFamily="18" charset="0"/>
                <a:ea typeface="宋体" panose="02010600030101010101" pitchFamily="2" charset="-122"/>
                <a:cs typeface="Times New Roman" panose="02020603050405020304" pitchFamily="18" charset="0"/>
              </a:rPr>
              <a:t>get_text</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方法获取标签</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&lt;</a:t>
            </a:r>
            <a:r>
              <a:rPr lang="en-US" altLang="zh-CN" sz="1800" i="1" kern="1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&gt;</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中的文本</a:t>
            </a:r>
          </a:p>
        </p:txBody>
      </p:sp>
    </p:spTree>
    <p:extLst>
      <p:ext uri="{BB962C8B-B14F-4D97-AF65-F5344CB8AC3E}">
        <p14:creationId xmlns:p14="http://schemas.microsoft.com/office/powerpoint/2010/main" val="2881806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255588" y="256035"/>
            <a:ext cx="10972800" cy="528638"/>
          </a:xfrm>
        </p:spPr>
        <p:txBody>
          <a:bodyPr vert="horz" wrap="square" lIns="91440" tIns="45720" rIns="91440" bIns="45720" anchor="ctr"/>
          <a:lstStyle/>
          <a:p>
            <a:r>
              <a:rPr lang="en-US" altLang="zh-CN" sz="2800" dirty="0">
                <a:sym typeface="+mn-ea"/>
              </a:rPr>
              <a:t>7.2.3 </a:t>
            </a:r>
            <a:r>
              <a:rPr lang="zh-CN" altLang="en-US" sz="2800" dirty="0">
                <a:sym typeface="+mn-ea"/>
              </a:rPr>
              <a:t>爬虫三大库</a:t>
            </a:r>
            <a:endParaRPr lang="zh-CN" altLang="en-US" sz="2800" dirty="0"/>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418283" y="1713907"/>
            <a:ext cx="10397201" cy="1884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3.Lxml</a:t>
            </a:r>
            <a:r>
              <a:rPr lang="zh-CN" altLang="en-US" sz="2000" b="0" dirty="0">
                <a:solidFill>
                  <a:srgbClr val="0000FF"/>
                </a:solidFill>
                <a:latin typeface="微软雅黑" panose="020B0503020204020204" pitchFamily="34" charset="-122"/>
                <a:ea typeface="微软雅黑" panose="020B0503020204020204" pitchFamily="34" charset="-122"/>
              </a:rPr>
              <a:t>库</a:t>
            </a:r>
            <a:endParaRPr lang="en-US" altLang="zh-CN" sz="2000" b="0" dirty="0">
              <a:solidFill>
                <a:srgbClr val="0000FF"/>
              </a:solidFill>
              <a:latin typeface="微软雅黑" panose="020B0503020204020204" pitchFamily="34" charset="-122"/>
              <a:ea typeface="微软雅黑" panose="020B0503020204020204" pitchFamily="34" charset="-122"/>
            </a:endParaRPr>
          </a:p>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Lxml</a:t>
            </a:r>
            <a:r>
              <a:rPr lang="zh-CN" altLang="en-US" sz="2000" b="0" dirty="0">
                <a:solidFill>
                  <a:srgbClr val="0000FF"/>
                </a:solidFill>
                <a:latin typeface="微软雅黑" panose="020B0503020204020204" pitchFamily="34" charset="-122"/>
                <a:ea typeface="微软雅黑" panose="020B0503020204020204" pitchFamily="34" charset="-122"/>
              </a:rPr>
              <a:t>库是基于</a:t>
            </a:r>
            <a:r>
              <a:rPr lang="en-US" altLang="zh-CN" sz="2000" b="0" dirty="0">
                <a:solidFill>
                  <a:srgbClr val="0000FF"/>
                </a:solidFill>
                <a:latin typeface="微软雅黑" panose="020B0503020204020204" pitchFamily="34" charset="-122"/>
                <a:ea typeface="微软雅黑" panose="020B0503020204020204" pitchFamily="34" charset="-122"/>
              </a:rPr>
              <a:t>labxml2</a:t>
            </a:r>
            <a:r>
              <a:rPr lang="zh-CN" altLang="en-US" sz="2000" b="0" dirty="0">
                <a:solidFill>
                  <a:srgbClr val="0000FF"/>
                </a:solidFill>
                <a:latin typeface="微软雅黑" panose="020B0503020204020204" pitchFamily="34" charset="-122"/>
                <a:ea typeface="微软雅黑" panose="020B0503020204020204" pitchFamily="34" charset="-122"/>
              </a:rPr>
              <a:t>的</a:t>
            </a:r>
            <a:r>
              <a:rPr lang="en-US" altLang="zh-CN" sz="2000" b="0" dirty="0">
                <a:solidFill>
                  <a:srgbClr val="0000FF"/>
                </a:solidFill>
                <a:latin typeface="微软雅黑" panose="020B0503020204020204" pitchFamily="34" charset="-122"/>
                <a:ea typeface="微软雅黑" panose="020B0503020204020204" pitchFamily="34" charset="-122"/>
              </a:rPr>
              <a:t>XML</a:t>
            </a:r>
            <a:r>
              <a:rPr lang="zh-CN" altLang="en-US" sz="2000" b="0" dirty="0">
                <a:solidFill>
                  <a:srgbClr val="0000FF"/>
                </a:solidFill>
                <a:latin typeface="微软雅黑" panose="020B0503020204020204" pitchFamily="34" charset="-122"/>
                <a:ea typeface="微软雅黑" panose="020B0503020204020204" pitchFamily="34" charset="-122"/>
              </a:rPr>
              <a:t>解析库的</a:t>
            </a:r>
            <a:r>
              <a:rPr lang="en-US" altLang="zh-CN" sz="2000" b="0" dirty="0">
                <a:solidFill>
                  <a:srgbClr val="0000FF"/>
                </a:solidFill>
                <a:latin typeface="微软雅黑" panose="020B0503020204020204" pitchFamily="34" charset="-122"/>
                <a:ea typeface="微软雅黑" panose="020B0503020204020204" pitchFamily="34" charset="-122"/>
              </a:rPr>
              <a:t>Python</a:t>
            </a:r>
            <a:r>
              <a:rPr lang="zh-CN" altLang="en-US" sz="2000" b="0" dirty="0">
                <a:solidFill>
                  <a:srgbClr val="0000FF"/>
                </a:solidFill>
                <a:latin typeface="微软雅黑" panose="020B0503020204020204" pitchFamily="34" charset="-122"/>
                <a:ea typeface="微软雅黑" panose="020B0503020204020204" pitchFamily="34" charset="-122"/>
              </a:rPr>
              <a:t>封装，它使用</a:t>
            </a:r>
            <a:r>
              <a:rPr lang="en-US" altLang="zh-CN" sz="2000" b="0" dirty="0">
                <a:solidFill>
                  <a:srgbClr val="0000FF"/>
                </a:solidFill>
                <a:latin typeface="微软雅黑" panose="020B0503020204020204" pitchFamily="34" charset="-122"/>
                <a:ea typeface="微软雅黑" panose="020B0503020204020204" pitchFamily="34" charset="-122"/>
              </a:rPr>
              <a:t>C</a:t>
            </a:r>
            <a:r>
              <a:rPr lang="zh-CN" altLang="en-US" sz="2000" b="0" dirty="0">
                <a:solidFill>
                  <a:srgbClr val="0000FF"/>
                </a:solidFill>
                <a:latin typeface="微软雅黑" panose="020B0503020204020204" pitchFamily="34" charset="-122"/>
                <a:ea typeface="微软雅黑" panose="020B0503020204020204" pitchFamily="34" charset="-122"/>
              </a:rPr>
              <a:t>语言编写，解析速度比</a:t>
            </a:r>
            <a:r>
              <a:rPr lang="en-US" altLang="zh-CN" sz="2000" b="0" dirty="0">
                <a:solidFill>
                  <a:srgbClr val="0000FF"/>
                </a:solidFill>
                <a:latin typeface="微软雅黑" panose="020B0503020204020204" pitchFamily="34" charset="-122"/>
                <a:ea typeface="微软雅黑" panose="020B0503020204020204" pitchFamily="34" charset="-122"/>
              </a:rPr>
              <a:t>BeautifulSoup</a:t>
            </a:r>
            <a:r>
              <a:rPr lang="zh-CN" altLang="en-US" sz="2000" b="0" dirty="0">
                <a:solidFill>
                  <a:srgbClr val="0000FF"/>
                </a:solidFill>
                <a:latin typeface="微软雅黑" panose="020B0503020204020204" pitchFamily="34" charset="-122"/>
                <a:ea typeface="微软雅黑" panose="020B0503020204020204" pitchFamily="34" charset="-122"/>
              </a:rPr>
              <a:t>更快，可以很好地支持</a:t>
            </a:r>
            <a:r>
              <a:rPr lang="en-US" altLang="zh-CN" sz="2000" b="0" dirty="0">
                <a:solidFill>
                  <a:srgbClr val="0000FF"/>
                </a:solidFill>
                <a:latin typeface="微软雅黑" panose="020B0503020204020204" pitchFamily="34" charset="-122"/>
                <a:ea typeface="微软雅黑" panose="020B0503020204020204" pitchFamily="34" charset="-122"/>
              </a:rPr>
              <a:t>HTML</a:t>
            </a:r>
            <a:r>
              <a:rPr lang="zh-CN" altLang="en-US" sz="2000" b="0" dirty="0">
                <a:solidFill>
                  <a:srgbClr val="0000FF"/>
                </a:solidFill>
                <a:latin typeface="微软雅黑" panose="020B0503020204020204" pitchFamily="34" charset="-122"/>
                <a:ea typeface="微软雅黑" panose="020B0503020204020204" pitchFamily="34" charset="-122"/>
              </a:rPr>
              <a:t>文档的解析功能，也可以从</a:t>
            </a:r>
            <a:r>
              <a:rPr lang="en-US" altLang="zh-CN" sz="2000" b="0" dirty="0">
                <a:solidFill>
                  <a:srgbClr val="0000FF"/>
                </a:solidFill>
                <a:latin typeface="微软雅黑" panose="020B0503020204020204" pitchFamily="34" charset="-122"/>
                <a:ea typeface="微软雅黑" panose="020B0503020204020204" pitchFamily="34" charset="-122"/>
              </a:rPr>
              <a:t>HTML</a:t>
            </a:r>
            <a:r>
              <a:rPr lang="zh-CN" altLang="en-US" sz="2000" b="0" dirty="0">
                <a:solidFill>
                  <a:srgbClr val="0000FF"/>
                </a:solidFill>
                <a:latin typeface="微软雅黑" panose="020B0503020204020204" pitchFamily="34" charset="-122"/>
                <a:ea typeface="微软雅黑" panose="020B0503020204020204" pitchFamily="34" charset="-122"/>
              </a:rPr>
              <a:t>文件中提取内容。</a:t>
            </a:r>
            <a:endParaRPr lang="en-US" altLang="zh-CN" sz="2000" b="0" dirty="0">
              <a:solidFill>
                <a:srgbClr val="0000FF"/>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58325DC1-933E-4993-B210-823391C42BDD}"/>
              </a:ext>
            </a:extLst>
          </p:cNvPr>
          <p:cNvSpPr txBox="1"/>
          <p:nvPr/>
        </p:nvSpPr>
        <p:spPr>
          <a:xfrm>
            <a:off x="894736" y="3462644"/>
            <a:ext cx="9920748" cy="3139321"/>
          </a:xfrm>
          <a:prstGeom prst="rect">
            <a:avLst/>
          </a:prstGeom>
          <a:noFill/>
          <a:ln>
            <a:solidFill>
              <a:schemeClr val="accent2">
                <a:lumMod val="75000"/>
              </a:schemeClr>
            </a:solidFill>
          </a:ln>
        </p:spPr>
        <p:txBody>
          <a:bodyPr wrap="square" rtlCol="0">
            <a:spAutoFit/>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import requests</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from lxml import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etree</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headers = {</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'user-agent': 'Mozilla/5.0 (Windows NT 10.0; Win64; x64)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AppleWebKit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/537.36 (KHTML, like Gecko) Chrome/85.0.4183.83 Safari/537.36'</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url = "https://sanya.xiaozhu.com/"</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res = requests.get(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url,headers</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 headers)   </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请求网页</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html = etree.HTML(</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res.text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result =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etree.tostring</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(html)</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print(result)</a:t>
            </a:r>
          </a:p>
        </p:txBody>
      </p:sp>
    </p:spTree>
    <p:extLst>
      <p:ext uri="{BB962C8B-B14F-4D97-AF65-F5344CB8AC3E}">
        <p14:creationId xmlns:p14="http://schemas.microsoft.com/office/powerpoint/2010/main" val="1802162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255588" y="256035"/>
            <a:ext cx="10972800" cy="528638"/>
          </a:xfrm>
        </p:spPr>
        <p:txBody>
          <a:bodyPr vert="horz" wrap="square" lIns="91440" tIns="45720" rIns="91440" bIns="45720" anchor="ctr"/>
          <a:lstStyle/>
          <a:p>
            <a:r>
              <a:rPr lang="zh-CN" altLang="en-US" sz="2800" dirty="0">
                <a:sym typeface="+mn-ea"/>
              </a:rPr>
              <a:t>前 言</a:t>
            </a:r>
            <a:endParaRPr lang="zh-CN" altLang="en-US" sz="2800" dirty="0"/>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187071" y="1683884"/>
            <a:ext cx="11212393" cy="1884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大数据是驱动新一代人工智能技术发展的关键技术之一，数据的采集与制作是训练深度学习的基础，数据采集是否全面以及数据集制作是否合理等都是制约人工智能深度学习模型效率的关键因素。本章将介绍如何利用</a:t>
            </a:r>
            <a:r>
              <a:rPr lang="en-US" altLang="zh-CN" sz="2000" b="0" dirty="0">
                <a:solidFill>
                  <a:srgbClr val="0000FF"/>
                </a:solidFill>
                <a:latin typeface="微软雅黑" panose="020B0503020204020204" pitchFamily="34" charset="-122"/>
                <a:ea typeface="微软雅黑" panose="020B0503020204020204" pitchFamily="34" charset="-122"/>
              </a:rPr>
              <a:t>Python</a:t>
            </a:r>
            <a:r>
              <a:rPr lang="zh-CN" altLang="en-US" sz="2000" b="0" dirty="0">
                <a:solidFill>
                  <a:srgbClr val="0000FF"/>
                </a:solidFill>
                <a:latin typeface="微软雅黑" panose="020B0503020204020204" pitchFamily="34" charset="-122"/>
                <a:ea typeface="微软雅黑" panose="020B0503020204020204" pitchFamily="34" charset="-122"/>
              </a:rPr>
              <a:t>语言以及爬虫技术等采集数据，并进行模型训练用大数据集制作等方法与技术。</a:t>
            </a:r>
            <a:endParaRPr lang="zh-CN" altLang="en-US" sz="2000" dirty="0">
              <a:solidFill>
                <a:srgbClr val="0000FF"/>
              </a:solidFill>
              <a:latin typeface="Arial" pitchFamily="34" charset="0"/>
            </a:endParaRPr>
          </a:p>
        </p:txBody>
      </p:sp>
    </p:spTree>
    <p:extLst>
      <p:ext uri="{BB962C8B-B14F-4D97-AF65-F5344CB8AC3E}">
        <p14:creationId xmlns:p14="http://schemas.microsoft.com/office/powerpoint/2010/main" val="4165300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255588" y="256035"/>
            <a:ext cx="10972800" cy="528638"/>
          </a:xfrm>
        </p:spPr>
        <p:txBody>
          <a:bodyPr vert="horz" wrap="square" lIns="91440" tIns="45720" rIns="91440" bIns="45720" anchor="ctr"/>
          <a:lstStyle/>
          <a:p>
            <a:r>
              <a:rPr lang="en-US" altLang="zh-CN" sz="2800" dirty="0">
                <a:sym typeface="+mn-ea"/>
              </a:rPr>
              <a:t>7.2.3 </a:t>
            </a:r>
            <a:r>
              <a:rPr lang="zh-CN" altLang="en-US" sz="2800" dirty="0">
                <a:sym typeface="+mn-ea"/>
              </a:rPr>
              <a:t>爬虫三大库</a:t>
            </a:r>
            <a:endParaRPr lang="zh-CN" altLang="en-US" sz="2800" dirty="0"/>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418283" y="1713907"/>
            <a:ext cx="10397201" cy="1422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XML</a:t>
            </a:r>
            <a:r>
              <a:rPr lang="zh-CN" altLang="en-US" sz="2000" b="0" dirty="0">
                <a:solidFill>
                  <a:srgbClr val="0000FF"/>
                </a:solidFill>
                <a:latin typeface="微软雅黑" panose="020B0503020204020204" pitchFamily="34" charset="-122"/>
                <a:ea typeface="微软雅黑" panose="020B0503020204020204" pitchFamily="34" charset="-122"/>
              </a:rPr>
              <a:t>库使用</a:t>
            </a:r>
            <a:r>
              <a:rPr lang="en-US" altLang="zh-CN" sz="2000" b="0" dirty="0">
                <a:solidFill>
                  <a:srgbClr val="0000FF"/>
                </a:solidFill>
                <a:latin typeface="微软雅黑" panose="020B0503020204020204" pitchFamily="34" charset="-122"/>
                <a:ea typeface="微软雅黑" panose="020B0503020204020204" pitchFamily="34" charset="-122"/>
              </a:rPr>
              <a:t>Xpath</a:t>
            </a:r>
            <a:r>
              <a:rPr lang="zh-CN" altLang="en-US" sz="2000" b="0" dirty="0">
                <a:solidFill>
                  <a:srgbClr val="0000FF"/>
                </a:solidFill>
                <a:latin typeface="微软雅黑" panose="020B0503020204020204" pitchFamily="34" charset="-122"/>
                <a:ea typeface="微软雅黑" panose="020B0503020204020204" pitchFamily="34" charset="-122"/>
              </a:rPr>
              <a:t>语法解析定位网页数据。</a:t>
            </a:r>
            <a:r>
              <a:rPr lang="en-US" altLang="zh-CN" sz="2000" b="0" dirty="0">
                <a:solidFill>
                  <a:srgbClr val="0000FF"/>
                </a:solidFill>
                <a:latin typeface="微软雅黑" panose="020B0503020204020204" pitchFamily="34" charset="-122"/>
                <a:ea typeface="微软雅黑" panose="020B0503020204020204" pitchFamily="34" charset="-122"/>
              </a:rPr>
              <a:t>Xpath</a:t>
            </a:r>
            <a:r>
              <a:rPr lang="zh-CN" altLang="en-US" sz="2000" b="0" dirty="0">
                <a:solidFill>
                  <a:srgbClr val="0000FF"/>
                </a:solidFill>
                <a:latin typeface="微软雅黑" panose="020B0503020204020204" pitchFamily="34" charset="-122"/>
                <a:ea typeface="微软雅黑" panose="020B0503020204020204" pitchFamily="34" charset="-122"/>
              </a:rPr>
              <a:t>语言具有在</a:t>
            </a:r>
            <a:r>
              <a:rPr lang="en-US" altLang="zh-CN" sz="2000" b="0" dirty="0">
                <a:solidFill>
                  <a:srgbClr val="0000FF"/>
                </a:solidFill>
                <a:latin typeface="微软雅黑" panose="020B0503020204020204" pitchFamily="34" charset="-122"/>
                <a:ea typeface="微软雅黑" panose="020B0503020204020204" pitchFamily="34" charset="-122"/>
              </a:rPr>
              <a:t>XML</a:t>
            </a:r>
            <a:r>
              <a:rPr lang="zh-CN" altLang="en-US" sz="2000" b="0" dirty="0">
                <a:solidFill>
                  <a:srgbClr val="0000FF"/>
                </a:solidFill>
                <a:latin typeface="微软雅黑" panose="020B0503020204020204" pitchFamily="34" charset="-122"/>
                <a:ea typeface="微软雅黑" panose="020B0503020204020204" pitchFamily="34" charset="-122"/>
              </a:rPr>
              <a:t>文档中查找信息的作用。根据</a:t>
            </a:r>
            <a:r>
              <a:rPr lang="en-US" altLang="zh-CN" sz="2000" b="0" dirty="0">
                <a:solidFill>
                  <a:srgbClr val="0000FF"/>
                </a:solidFill>
                <a:latin typeface="微软雅黑" panose="020B0503020204020204" pitchFamily="34" charset="-122"/>
                <a:ea typeface="微软雅黑" panose="020B0503020204020204" pitchFamily="34" charset="-122"/>
              </a:rPr>
              <a:t>XML</a:t>
            </a:r>
            <a:r>
              <a:rPr lang="zh-CN" altLang="en-US" sz="2000" b="0" dirty="0">
                <a:solidFill>
                  <a:srgbClr val="0000FF"/>
                </a:solidFill>
                <a:latin typeface="微软雅黑" panose="020B0503020204020204" pitchFamily="34" charset="-122"/>
                <a:ea typeface="微软雅黑" panose="020B0503020204020204" pitchFamily="34" charset="-122"/>
              </a:rPr>
              <a:t>文件中的节点（标签）关系，</a:t>
            </a:r>
            <a:r>
              <a:rPr lang="en-US" altLang="zh-CN" sz="2000" b="0" dirty="0">
                <a:solidFill>
                  <a:srgbClr val="0000FF"/>
                </a:solidFill>
                <a:latin typeface="微软雅黑" panose="020B0503020204020204" pitchFamily="34" charset="-122"/>
                <a:ea typeface="微软雅黑" panose="020B0503020204020204" pitchFamily="34" charset="-122"/>
              </a:rPr>
              <a:t>Xpath</a:t>
            </a:r>
            <a:r>
              <a:rPr lang="zh-CN" altLang="en-US" sz="2000" b="0" dirty="0">
                <a:solidFill>
                  <a:srgbClr val="0000FF"/>
                </a:solidFill>
                <a:latin typeface="微软雅黑" panose="020B0503020204020204" pitchFamily="34" charset="-122"/>
                <a:ea typeface="微软雅黑" panose="020B0503020204020204" pitchFamily="34" charset="-122"/>
              </a:rPr>
              <a:t>使用路径表达式在</a:t>
            </a:r>
            <a:r>
              <a:rPr lang="en-US" altLang="zh-CN" sz="2000" b="0" dirty="0">
                <a:solidFill>
                  <a:srgbClr val="0000FF"/>
                </a:solidFill>
                <a:latin typeface="微软雅黑" panose="020B0503020204020204" pitchFamily="34" charset="-122"/>
                <a:ea typeface="微软雅黑" panose="020B0503020204020204" pitchFamily="34" charset="-122"/>
              </a:rPr>
              <a:t>XML</a:t>
            </a:r>
            <a:r>
              <a:rPr lang="zh-CN" altLang="en-US" sz="2000" b="0" dirty="0">
                <a:solidFill>
                  <a:srgbClr val="0000FF"/>
                </a:solidFill>
                <a:latin typeface="微软雅黑" panose="020B0503020204020204" pitchFamily="34" charset="-122"/>
                <a:ea typeface="微软雅黑" panose="020B0503020204020204" pitchFamily="34" charset="-122"/>
              </a:rPr>
              <a:t>文档中选取节点，</a:t>
            </a:r>
            <a:r>
              <a:rPr lang="en-US" altLang="zh-CN" sz="2000" b="0" dirty="0">
                <a:solidFill>
                  <a:srgbClr val="0000FF"/>
                </a:solidFill>
                <a:latin typeface="微软雅黑" panose="020B0503020204020204" pitchFamily="34" charset="-122"/>
                <a:ea typeface="微软雅黑" panose="020B0503020204020204" pitchFamily="34" charset="-122"/>
              </a:rPr>
              <a:t>Xpath</a:t>
            </a:r>
            <a:r>
              <a:rPr lang="zh-CN" altLang="en-US" sz="2000" b="0" dirty="0">
                <a:solidFill>
                  <a:srgbClr val="0000FF"/>
                </a:solidFill>
                <a:latin typeface="微软雅黑" panose="020B0503020204020204" pitchFamily="34" charset="-122"/>
                <a:ea typeface="微软雅黑" panose="020B0503020204020204" pitchFamily="34" charset="-122"/>
              </a:rPr>
              <a:t>也可以通过复制得到。</a:t>
            </a:r>
            <a:endParaRPr lang="en-US" altLang="zh-CN" sz="2000" b="0" dirty="0">
              <a:solidFill>
                <a:srgbClr val="0000FF"/>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58325DC1-933E-4993-B210-823391C42BDD}"/>
              </a:ext>
            </a:extLst>
          </p:cNvPr>
          <p:cNvSpPr txBox="1"/>
          <p:nvPr/>
        </p:nvSpPr>
        <p:spPr>
          <a:xfrm>
            <a:off x="894736" y="3136861"/>
            <a:ext cx="9920748" cy="3416320"/>
          </a:xfrm>
          <a:prstGeom prst="rect">
            <a:avLst/>
          </a:prstGeom>
          <a:noFill/>
          <a:ln>
            <a:solidFill>
              <a:schemeClr val="accent2">
                <a:lumMod val="75000"/>
              </a:schemeClr>
            </a:solidFill>
          </a:ln>
        </p:spPr>
        <p:txBody>
          <a:bodyPr wrap="square" rtlCol="0">
            <a:spAutoFit/>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import requests</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from lxml import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etree</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headers = {</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'user-agent': 'Mozilla/5.0 (Windows NT 10.0; Win64; x64)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AppleWebKit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/537.36 (KHTML, like Gecko) Chrome/85.0.4183.83 Safari/537.36'</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url = "https://sanya.xiaozhu.com/"</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res = requests.get(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url,headers</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 headers)</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selector = etree.HTML(</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res.text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id =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selector.xpath</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('//*[@id="page_list"]/ul/li[1]/div[2]/div[2]/a/span/text()')	</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通过</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text()</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方法获取标签中的文本信息</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print(id)</a:t>
            </a:r>
          </a:p>
        </p:txBody>
      </p:sp>
    </p:spTree>
    <p:extLst>
      <p:ext uri="{BB962C8B-B14F-4D97-AF65-F5344CB8AC3E}">
        <p14:creationId xmlns:p14="http://schemas.microsoft.com/office/powerpoint/2010/main" val="1347207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255588" y="256035"/>
            <a:ext cx="10972800" cy="528638"/>
          </a:xfrm>
        </p:spPr>
        <p:txBody>
          <a:bodyPr vert="horz" wrap="square" lIns="91440" tIns="45720" rIns="91440" bIns="45720" anchor="ctr"/>
          <a:lstStyle/>
          <a:p>
            <a:r>
              <a:rPr lang="en-US" altLang="zh-CN" sz="2800" dirty="0">
                <a:sym typeface="+mn-ea"/>
              </a:rPr>
              <a:t>7.2.4 </a:t>
            </a:r>
            <a:r>
              <a:rPr lang="zh-CN" altLang="en-US" sz="2800" dirty="0">
                <a:sym typeface="+mn-ea"/>
              </a:rPr>
              <a:t>正则表达式</a:t>
            </a:r>
            <a:endParaRPr lang="zh-CN" altLang="en-US" sz="2800" dirty="0"/>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418283" y="1713907"/>
            <a:ext cx="10397201" cy="2346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正则表达式（</a:t>
            </a:r>
            <a:r>
              <a:rPr lang="en-US" altLang="zh-CN" sz="2000" b="0" dirty="0">
                <a:solidFill>
                  <a:srgbClr val="0000FF"/>
                </a:solidFill>
                <a:latin typeface="微软雅黑" panose="020B0503020204020204" pitchFamily="34" charset="-122"/>
                <a:ea typeface="微软雅黑" panose="020B0503020204020204" pitchFamily="34" charset="-122"/>
              </a:rPr>
              <a:t>Regular Expression</a:t>
            </a:r>
            <a:r>
              <a:rPr lang="zh-CN" altLang="en-US" sz="2000" b="0" dirty="0">
                <a:solidFill>
                  <a:srgbClr val="0000FF"/>
                </a:solidFill>
                <a:latin typeface="微软雅黑" panose="020B0503020204020204" pitchFamily="34" charset="-122"/>
                <a:ea typeface="微软雅黑" panose="020B0503020204020204" pitchFamily="34" charset="-122"/>
              </a:rPr>
              <a:t>）也是一个功能强大的工具，是提取数据时经常使用的方法，其解析网页的速度比之前介绍的</a:t>
            </a:r>
            <a:r>
              <a:rPr lang="en-US" altLang="zh-CN" sz="2000" b="0" dirty="0">
                <a:solidFill>
                  <a:srgbClr val="0000FF"/>
                </a:solidFill>
                <a:latin typeface="微软雅黑" panose="020B0503020204020204" pitchFamily="34" charset="-122"/>
                <a:ea typeface="微软雅黑" panose="020B0503020204020204" pitchFamily="34" charset="-122"/>
              </a:rPr>
              <a:t>BeautifulSoup</a:t>
            </a:r>
            <a:r>
              <a:rPr lang="zh-CN" altLang="en-US" sz="2000" b="0" dirty="0">
                <a:solidFill>
                  <a:srgbClr val="0000FF"/>
                </a:solidFill>
                <a:latin typeface="微软雅黑" panose="020B0503020204020204" pitchFamily="34" charset="-122"/>
                <a:ea typeface="微软雅黑" panose="020B0503020204020204" pitchFamily="34" charset="-122"/>
              </a:rPr>
              <a:t>库要快的多，要掌握它的难度也较大。</a:t>
            </a:r>
            <a:r>
              <a:rPr lang="en-US" altLang="zh-CN" sz="2000" b="0" dirty="0">
                <a:solidFill>
                  <a:srgbClr val="0000FF"/>
                </a:solidFill>
                <a:latin typeface="微软雅黑" panose="020B0503020204020204" pitchFamily="34" charset="-122"/>
                <a:ea typeface="微软雅黑" panose="020B0503020204020204" pitchFamily="34" charset="-122"/>
              </a:rPr>
              <a:t>Python</a:t>
            </a:r>
            <a:r>
              <a:rPr lang="zh-CN" altLang="en-US" sz="2000" b="0" dirty="0">
                <a:solidFill>
                  <a:srgbClr val="0000FF"/>
                </a:solidFill>
                <a:latin typeface="微软雅黑" panose="020B0503020204020204" pitchFamily="34" charset="-122"/>
                <a:ea typeface="微软雅黑" panose="020B0503020204020204" pitchFamily="34" charset="-122"/>
              </a:rPr>
              <a:t>提供了相关的库</a:t>
            </a:r>
            <a:r>
              <a:rPr lang="en-US" altLang="zh-CN" sz="2000" b="0" dirty="0">
                <a:solidFill>
                  <a:srgbClr val="0000FF"/>
                </a:solidFill>
                <a:latin typeface="微软雅黑" panose="020B0503020204020204" pitchFamily="34" charset="-122"/>
                <a:ea typeface="微软雅黑" panose="020B0503020204020204" pitchFamily="34" charset="-122"/>
              </a:rPr>
              <a:t>re</a:t>
            </a:r>
            <a:r>
              <a:rPr lang="zh-CN" altLang="en-US" sz="2000" b="0" dirty="0">
                <a:solidFill>
                  <a:srgbClr val="0000FF"/>
                </a:solidFill>
                <a:latin typeface="微软雅黑" panose="020B0503020204020204" pitchFamily="34" charset="-122"/>
                <a:ea typeface="微软雅黑" panose="020B0503020204020204" pitchFamily="34" charset="-122"/>
              </a:rPr>
              <a:t>，这里介绍其在解析网页、提取网页数据方面的应用。</a:t>
            </a:r>
            <a:endParaRPr lang="en-US" altLang="zh-CN" sz="2000" b="0" dirty="0">
              <a:solidFill>
                <a:srgbClr val="0000FF"/>
              </a:solidFill>
              <a:latin typeface="微软雅黑" panose="020B0503020204020204" pitchFamily="34" charset="-122"/>
              <a:ea typeface="微软雅黑" panose="020B0503020204020204" pitchFamily="34" charset="-122"/>
            </a:endParaRPr>
          </a:p>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通过正则表达式的方法爬取数据，比之前的方法代码更少也更简单，因为使用正则表达式不需要解析数据，通过</a:t>
            </a:r>
            <a:r>
              <a:rPr lang="en-US" altLang="zh-CN" sz="2000" b="0" dirty="0">
                <a:solidFill>
                  <a:srgbClr val="0000FF"/>
                </a:solidFill>
                <a:latin typeface="微软雅黑" panose="020B0503020204020204" pitchFamily="34" charset="-122"/>
                <a:ea typeface="微软雅黑" panose="020B0503020204020204" pitchFamily="34" charset="-122"/>
              </a:rPr>
              <a:t>requests</a:t>
            </a:r>
            <a:r>
              <a:rPr lang="zh-CN" altLang="en-US" sz="2000" b="0" dirty="0">
                <a:solidFill>
                  <a:srgbClr val="0000FF"/>
                </a:solidFill>
                <a:latin typeface="微软雅黑" panose="020B0503020204020204" pitchFamily="34" charset="-122"/>
                <a:ea typeface="微软雅黑" panose="020B0503020204020204" pitchFamily="34" charset="-122"/>
              </a:rPr>
              <a:t>库请求返回的</a:t>
            </a:r>
            <a:r>
              <a:rPr lang="en-US" altLang="zh-CN" sz="2000" b="0" dirty="0">
                <a:solidFill>
                  <a:srgbClr val="0000FF"/>
                </a:solidFill>
                <a:latin typeface="微软雅黑" panose="020B0503020204020204" pitchFamily="34" charset="-122"/>
                <a:ea typeface="微软雅黑" panose="020B0503020204020204" pitchFamily="34" charset="-122"/>
              </a:rPr>
              <a:t>HTML</a:t>
            </a:r>
            <a:r>
              <a:rPr lang="zh-CN" altLang="en-US" sz="2000" b="0" dirty="0">
                <a:solidFill>
                  <a:srgbClr val="0000FF"/>
                </a:solidFill>
                <a:latin typeface="微软雅黑" panose="020B0503020204020204" pitchFamily="34" charset="-122"/>
                <a:ea typeface="微软雅黑" panose="020B0503020204020204" pitchFamily="34" charset="-122"/>
              </a:rPr>
              <a:t>文件直接就是字符串类型。</a:t>
            </a:r>
            <a:endParaRPr lang="en-US" altLang="zh-CN" sz="2000" b="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3457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255588" y="256035"/>
            <a:ext cx="10972800" cy="528638"/>
          </a:xfrm>
        </p:spPr>
        <p:txBody>
          <a:bodyPr vert="horz" wrap="square" lIns="91440" tIns="45720" rIns="91440" bIns="45720" anchor="ctr"/>
          <a:lstStyle/>
          <a:p>
            <a:r>
              <a:rPr lang="en-US" altLang="zh-CN" sz="2800" dirty="0">
                <a:sym typeface="+mn-ea"/>
              </a:rPr>
              <a:t>7.2.4 </a:t>
            </a:r>
            <a:r>
              <a:rPr lang="zh-CN" altLang="en-US" sz="2800" dirty="0">
                <a:sym typeface="+mn-ea"/>
              </a:rPr>
              <a:t>正则表达式</a:t>
            </a:r>
            <a:endParaRPr lang="zh-CN" altLang="en-US" sz="2800" dirty="0"/>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418283" y="1713907"/>
            <a:ext cx="10397201" cy="2346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1. </a:t>
            </a:r>
            <a:r>
              <a:rPr lang="zh-CN" altLang="en-US" sz="2000" b="0" dirty="0">
                <a:solidFill>
                  <a:srgbClr val="0000FF"/>
                </a:solidFill>
                <a:latin typeface="微软雅黑" panose="020B0503020204020204" pitchFamily="34" charset="-122"/>
                <a:ea typeface="微软雅黑" panose="020B0503020204020204" pitchFamily="34" charset="-122"/>
              </a:rPr>
              <a:t>正则表达式常用符号</a:t>
            </a:r>
            <a:endParaRPr lang="en-US" altLang="zh-CN" sz="2000" b="0" dirty="0">
              <a:solidFill>
                <a:srgbClr val="0000FF"/>
              </a:solidFill>
              <a:latin typeface="微软雅黑" panose="020B0503020204020204" pitchFamily="34" charset="-122"/>
              <a:ea typeface="微软雅黑" panose="020B0503020204020204" pitchFamily="34" charset="-122"/>
            </a:endParaRPr>
          </a:p>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见表</a:t>
            </a:r>
            <a:r>
              <a:rPr lang="en-US" altLang="zh-CN" sz="2000" b="0" dirty="0">
                <a:solidFill>
                  <a:srgbClr val="0000FF"/>
                </a:solidFill>
                <a:latin typeface="微软雅黑" panose="020B0503020204020204" pitchFamily="34" charset="-122"/>
                <a:ea typeface="微软雅黑" panose="020B0503020204020204" pitchFamily="34" charset="-122"/>
              </a:rPr>
              <a:t>7-2.</a:t>
            </a:r>
          </a:p>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有一些常用固定用法，如（</a:t>
            </a:r>
            <a:r>
              <a:rPr lang="en-US" altLang="zh-CN" sz="2000" b="0" dirty="0">
                <a:solidFill>
                  <a:srgbClr val="0000FF"/>
                </a:solidFill>
                <a:latin typeface="微软雅黑" panose="020B0503020204020204" pitchFamily="34" charset="-122"/>
                <a:ea typeface="微软雅黑" panose="020B0503020204020204" pitchFamily="34" charset="-122"/>
              </a:rPr>
              <a:t>.*?</a:t>
            </a:r>
            <a:r>
              <a:rPr lang="zh-CN" altLang="en-US" sz="2000" b="0" dirty="0">
                <a:solidFill>
                  <a:srgbClr val="0000FF"/>
                </a:solidFill>
                <a:latin typeface="微软雅黑" panose="020B0503020204020204" pitchFamily="34" charset="-122"/>
                <a:ea typeface="微软雅黑" panose="020B0503020204020204" pitchFamily="34" charset="-122"/>
              </a:rPr>
              <a:t>），“（）”表示括号的内容作为返回结果，“</a:t>
            </a:r>
            <a:r>
              <a:rPr lang="en-US" altLang="zh-CN" sz="2000" b="0" dirty="0">
                <a:solidFill>
                  <a:srgbClr val="0000FF"/>
                </a:solidFill>
                <a:latin typeface="微软雅黑" panose="020B0503020204020204" pitchFamily="34" charset="-122"/>
                <a:ea typeface="微软雅黑" panose="020B0503020204020204" pitchFamily="34" charset="-122"/>
              </a:rPr>
              <a:t>.*? ”</a:t>
            </a:r>
            <a:r>
              <a:rPr lang="zh-CN" altLang="en-US" sz="2000" b="0" dirty="0">
                <a:solidFill>
                  <a:srgbClr val="0000FF"/>
                </a:solidFill>
                <a:latin typeface="微软雅黑" panose="020B0503020204020204" pitchFamily="34" charset="-122"/>
                <a:ea typeface="微软雅黑" panose="020B0503020204020204" pitchFamily="34" charset="-122"/>
              </a:rPr>
              <a:t>是非贪心算法，匹配任意的字符，例如字符串：</a:t>
            </a:r>
            <a:r>
              <a:rPr lang="en-US" altLang="zh-CN" sz="2000" b="0" dirty="0" err="1">
                <a:solidFill>
                  <a:srgbClr val="0000FF"/>
                </a:solidFill>
                <a:latin typeface="微软雅黑" panose="020B0503020204020204" pitchFamily="34" charset="-122"/>
                <a:ea typeface="微软雅黑" panose="020B0503020204020204" pitchFamily="34" charset="-122"/>
              </a:rPr>
              <a:t>xxIxxjshdxxlovexxsffaxxpythonxx</a:t>
            </a:r>
            <a:r>
              <a:rPr lang="zh-CN" altLang="en-US" sz="2000" b="0" dirty="0">
                <a:solidFill>
                  <a:srgbClr val="0000FF"/>
                </a:solidFill>
                <a:latin typeface="微软雅黑" panose="020B0503020204020204" pitchFamily="34" charset="-122"/>
                <a:ea typeface="微软雅黑" panose="020B0503020204020204" pitchFamily="34" charset="-122"/>
              </a:rPr>
              <a:t>，可以通过“</a:t>
            </a:r>
            <a:r>
              <a:rPr lang="en-US" altLang="zh-CN" sz="2000" b="0" dirty="0">
                <a:solidFill>
                  <a:srgbClr val="0000FF"/>
                </a:solidFill>
                <a:latin typeface="微软雅黑" panose="020B0503020204020204" pitchFamily="34" charset="-122"/>
                <a:ea typeface="微软雅黑" panose="020B0503020204020204" pitchFamily="34" charset="-122"/>
              </a:rPr>
              <a:t>xx(.*?)xx”</a:t>
            </a:r>
            <a:r>
              <a:rPr lang="zh-CN" altLang="en-US" sz="2000" b="0" dirty="0">
                <a:solidFill>
                  <a:srgbClr val="0000FF"/>
                </a:solidFill>
                <a:latin typeface="微软雅黑" panose="020B0503020204020204" pitchFamily="34" charset="-122"/>
                <a:ea typeface="微软雅黑" panose="020B0503020204020204" pitchFamily="34" charset="-122"/>
              </a:rPr>
              <a:t>匹配符合这种规则的字符串，代码如下：</a:t>
            </a:r>
            <a:endParaRPr lang="en-US" altLang="zh-CN" sz="2000" b="0" dirty="0">
              <a:solidFill>
                <a:srgbClr val="0000FF"/>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077569B7-7E34-45F0-8EC0-B4824B6F06FC}"/>
              </a:ext>
            </a:extLst>
          </p:cNvPr>
          <p:cNvSpPr txBox="1"/>
          <p:nvPr/>
        </p:nvSpPr>
        <p:spPr>
          <a:xfrm>
            <a:off x="894736" y="4060190"/>
            <a:ext cx="9920748" cy="1200329"/>
          </a:xfrm>
          <a:prstGeom prst="rect">
            <a:avLst/>
          </a:prstGeom>
          <a:noFill/>
          <a:ln>
            <a:solidFill>
              <a:schemeClr val="accent2">
                <a:lumMod val="75000"/>
              </a:schemeClr>
            </a:solidFill>
          </a:ln>
        </p:spPr>
        <p:txBody>
          <a:bodyPr wrap="square" rtlCol="0">
            <a:spAutoFit/>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import re</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str = '</a:t>
            </a:r>
            <a:r>
              <a:rPr lang="en-US" altLang="zh-CN" sz="1800" b="1" kern="100" dirty="0" err="1">
                <a:effectLst/>
                <a:latin typeface="Times New Roman" panose="02020603050405020304" pitchFamily="18" charset="0"/>
                <a:ea typeface="宋体" panose="02010600030101010101" pitchFamily="2" charset="-122"/>
                <a:cs typeface="Times New Roman" panose="02020603050405020304" pitchFamily="18" charset="0"/>
              </a:rPr>
              <a:t>xxIxxjshdxxlovexxsffaxxpythonxx</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infos</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re.findall</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('xx(.*?)</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xx',str</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#findall()</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方法返回的为列表结构</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print(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infos</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3" name="文本框 2">
            <a:extLst>
              <a:ext uri="{FF2B5EF4-FFF2-40B4-BE49-F238E27FC236}">
                <a16:creationId xmlns:a16="http://schemas.microsoft.com/office/drawing/2014/main" id="{83EBBE57-86C6-467E-A937-8ED31055302C}"/>
              </a:ext>
            </a:extLst>
          </p:cNvPr>
          <p:cNvSpPr txBox="1"/>
          <p:nvPr/>
        </p:nvSpPr>
        <p:spPr>
          <a:xfrm>
            <a:off x="418283" y="5309303"/>
            <a:ext cx="10397201" cy="1292662"/>
          </a:xfrm>
          <a:prstGeom prst="rect">
            <a:avLst/>
          </a:prstGeom>
          <a:noFill/>
        </p:spPr>
        <p:txBody>
          <a:bodyPr wrap="square" rtlCol="0">
            <a:spAutoFit/>
          </a:bodyPr>
          <a:lstStyle/>
          <a:p>
            <a:pPr indent="457200">
              <a:lnSpc>
                <a:spcPct val="150000"/>
              </a:lnSpc>
            </a:pPr>
            <a:r>
              <a:rPr lang="zh-CN" altLang="en-US" sz="2000" dirty="0">
                <a:solidFill>
                  <a:srgbClr val="0000FF"/>
                </a:solidFill>
                <a:latin typeface="微软雅黑" panose="020B0503020204020204" pitchFamily="34" charset="-122"/>
                <a:ea typeface="微软雅黑" panose="020B0503020204020204" pitchFamily="34" charset="-122"/>
              </a:rPr>
              <a:t>运行结果为：</a:t>
            </a:r>
          </a:p>
          <a:p>
            <a:pPr indent="457200">
              <a:lnSpc>
                <a:spcPct val="150000"/>
              </a:lnSpc>
            </a:pPr>
            <a:r>
              <a:rPr lang="en-US" altLang="zh-CN" sz="2000" dirty="0">
                <a:solidFill>
                  <a:srgbClr val="0000FF"/>
                </a:solidFill>
                <a:latin typeface="微软雅黑" panose="020B0503020204020204" pitchFamily="34" charset="-122"/>
                <a:ea typeface="微软雅黑" panose="020B0503020204020204" pitchFamily="34" charset="-122"/>
              </a:rPr>
              <a:t>['I', 'love', 'python']</a:t>
            </a:r>
          </a:p>
          <a:p>
            <a:endParaRPr lang="zh-CN" altLang="en-US" dirty="0"/>
          </a:p>
        </p:txBody>
      </p:sp>
    </p:spTree>
    <p:extLst>
      <p:ext uri="{BB962C8B-B14F-4D97-AF65-F5344CB8AC3E}">
        <p14:creationId xmlns:p14="http://schemas.microsoft.com/office/powerpoint/2010/main" val="856237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255588" y="256035"/>
            <a:ext cx="10972800" cy="528638"/>
          </a:xfrm>
        </p:spPr>
        <p:txBody>
          <a:bodyPr vert="horz" wrap="square" lIns="91440" tIns="45720" rIns="91440" bIns="45720" anchor="ctr"/>
          <a:lstStyle/>
          <a:p>
            <a:r>
              <a:rPr lang="en-US" altLang="zh-CN" sz="2800" dirty="0">
                <a:sym typeface="+mn-ea"/>
              </a:rPr>
              <a:t>7.2.4 </a:t>
            </a:r>
            <a:r>
              <a:rPr lang="zh-CN" altLang="en-US" sz="2800" dirty="0">
                <a:sym typeface="+mn-ea"/>
              </a:rPr>
              <a:t>正则表达式</a:t>
            </a:r>
            <a:endParaRPr lang="zh-CN" altLang="en-US" sz="2800" dirty="0"/>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418283" y="1713907"/>
            <a:ext cx="10397201" cy="961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2. re</a:t>
            </a:r>
            <a:r>
              <a:rPr lang="zh-CN" altLang="en-US" sz="2000" b="0" dirty="0">
                <a:solidFill>
                  <a:srgbClr val="0000FF"/>
                </a:solidFill>
                <a:latin typeface="微软雅黑" panose="020B0503020204020204" pitchFamily="34" charset="-122"/>
                <a:ea typeface="微软雅黑" panose="020B0503020204020204" pitchFamily="34" charset="-122"/>
              </a:rPr>
              <a:t>模块</a:t>
            </a:r>
            <a:endParaRPr lang="en-US" altLang="zh-CN" sz="2000" b="0" dirty="0">
              <a:solidFill>
                <a:srgbClr val="0000FF"/>
              </a:solidFill>
              <a:latin typeface="微软雅黑" panose="020B0503020204020204" pitchFamily="34" charset="-122"/>
              <a:ea typeface="微软雅黑" panose="020B0503020204020204" pitchFamily="34" charset="-122"/>
            </a:endParaRPr>
          </a:p>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Re</a:t>
            </a:r>
            <a:r>
              <a:rPr lang="zh-CN" altLang="en-US" sz="2000" b="0" dirty="0">
                <a:solidFill>
                  <a:srgbClr val="0000FF"/>
                </a:solidFill>
                <a:latin typeface="微软雅黑" panose="020B0503020204020204" pitchFamily="34" charset="-122"/>
                <a:ea typeface="微软雅黑" panose="020B0503020204020204" pitchFamily="34" charset="-122"/>
              </a:rPr>
              <a:t>模块使</a:t>
            </a:r>
            <a:r>
              <a:rPr lang="en-US" altLang="zh-CN" sz="2000" b="0" dirty="0">
                <a:solidFill>
                  <a:srgbClr val="0000FF"/>
                </a:solidFill>
                <a:latin typeface="微软雅黑" panose="020B0503020204020204" pitchFamily="34" charset="-122"/>
                <a:ea typeface="微软雅黑" panose="020B0503020204020204" pitchFamily="34" charset="-122"/>
              </a:rPr>
              <a:t>Python</a:t>
            </a:r>
            <a:r>
              <a:rPr lang="zh-CN" altLang="en-US" sz="2000" b="0" dirty="0">
                <a:solidFill>
                  <a:srgbClr val="0000FF"/>
                </a:solidFill>
                <a:latin typeface="微软雅黑" panose="020B0503020204020204" pitchFamily="34" charset="-122"/>
                <a:ea typeface="微软雅黑" panose="020B0503020204020204" pitchFamily="34" charset="-122"/>
              </a:rPr>
              <a:t>语言拥有全部的正则表达式功能。</a:t>
            </a:r>
            <a:endParaRPr lang="en-US" altLang="zh-CN" sz="2000" b="0" dirty="0">
              <a:solidFill>
                <a:srgbClr val="0000FF"/>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83EBBE57-86C6-467E-A937-8ED31055302C}"/>
              </a:ext>
            </a:extLst>
          </p:cNvPr>
          <p:cNvSpPr txBox="1"/>
          <p:nvPr/>
        </p:nvSpPr>
        <p:spPr>
          <a:xfrm>
            <a:off x="418282" y="4988510"/>
            <a:ext cx="10397201" cy="1422954"/>
          </a:xfrm>
          <a:prstGeom prst="rect">
            <a:avLst/>
          </a:prstGeom>
          <a:noFill/>
        </p:spPr>
        <p:txBody>
          <a:bodyPr wrap="square" rtlCol="0">
            <a:spAutoFit/>
          </a:bodyPr>
          <a:lstStyle/>
          <a:p>
            <a:pPr indent="457200">
              <a:lnSpc>
                <a:spcPct val="150000"/>
              </a:lnSpc>
            </a:pPr>
            <a:r>
              <a:rPr lang="zh-CN" altLang="en-US" sz="2000" dirty="0">
                <a:solidFill>
                  <a:srgbClr val="0000FF"/>
                </a:solidFill>
                <a:latin typeface="微软雅黑" panose="020B0503020204020204" pitchFamily="34" charset="-122"/>
                <a:ea typeface="微软雅黑" panose="020B0503020204020204" pitchFamily="34" charset="-122"/>
              </a:rPr>
              <a:t>其中：</a:t>
            </a:r>
            <a:r>
              <a:rPr lang="en-US" altLang="zh-CN" sz="2000" dirty="0">
                <a:solidFill>
                  <a:srgbClr val="0000FF"/>
                </a:solidFill>
                <a:latin typeface="微软雅黑" panose="020B0503020204020204" pitchFamily="34" charset="-122"/>
                <a:ea typeface="微软雅黑" panose="020B0503020204020204" pitchFamily="34" charset="-122"/>
              </a:rPr>
              <a:t>pattern</a:t>
            </a:r>
            <a:r>
              <a:rPr lang="zh-CN" altLang="en-US" sz="2000" dirty="0">
                <a:solidFill>
                  <a:srgbClr val="0000FF"/>
                </a:solidFill>
                <a:latin typeface="微软雅黑" panose="020B0503020204020204" pitchFamily="34" charset="-122"/>
                <a:ea typeface="微软雅黑" panose="020B0503020204020204" pitchFamily="34" charset="-122"/>
              </a:rPr>
              <a:t>：表示匹配的正则表达式； </a:t>
            </a:r>
            <a:r>
              <a:rPr lang="en-US" altLang="zh-CN" sz="2000" dirty="0">
                <a:solidFill>
                  <a:srgbClr val="0000FF"/>
                </a:solidFill>
                <a:latin typeface="微软雅黑" panose="020B0503020204020204" pitchFamily="34" charset="-122"/>
                <a:ea typeface="微软雅黑" panose="020B0503020204020204" pitchFamily="34" charset="-122"/>
              </a:rPr>
              <a:t>string</a:t>
            </a:r>
            <a:r>
              <a:rPr lang="zh-CN" altLang="en-US" sz="2000" dirty="0">
                <a:solidFill>
                  <a:srgbClr val="0000FF"/>
                </a:solidFill>
                <a:latin typeface="微软雅黑" panose="020B0503020204020204" pitchFamily="34" charset="-122"/>
                <a:ea typeface="微软雅黑" panose="020B0503020204020204" pitchFamily="34" charset="-122"/>
              </a:rPr>
              <a:t>：表示匹配的字符串；</a:t>
            </a:r>
          </a:p>
          <a:p>
            <a:pPr indent="457200">
              <a:lnSpc>
                <a:spcPct val="150000"/>
              </a:lnSpc>
            </a:pPr>
            <a:r>
              <a:rPr lang="en-US" altLang="zh-CN" sz="2000" dirty="0">
                <a:solidFill>
                  <a:srgbClr val="0000FF"/>
                </a:solidFill>
                <a:latin typeface="微软雅黑" panose="020B0503020204020204" pitchFamily="34" charset="-122"/>
                <a:ea typeface="微软雅黑" panose="020B0503020204020204" pitchFamily="34" charset="-122"/>
              </a:rPr>
              <a:t>flags</a:t>
            </a:r>
            <a:r>
              <a:rPr lang="zh-CN" altLang="en-US" sz="2000" dirty="0">
                <a:solidFill>
                  <a:srgbClr val="0000FF"/>
                </a:solidFill>
                <a:latin typeface="微软雅黑" panose="020B0503020204020204" pitchFamily="34" charset="-122"/>
                <a:ea typeface="微软雅黑" panose="020B0503020204020204" pitchFamily="34" charset="-122"/>
              </a:rPr>
              <a:t>：标志位，对应标志修饰符； </a:t>
            </a:r>
            <a:r>
              <a:rPr lang="en-US" altLang="zh-CN" sz="2000" dirty="0" err="1">
                <a:solidFill>
                  <a:srgbClr val="0000FF"/>
                </a:solidFill>
                <a:latin typeface="微软雅黑" panose="020B0503020204020204" pitchFamily="34" charset="-122"/>
                <a:ea typeface="微软雅黑" panose="020B0503020204020204" pitchFamily="34" charset="-122"/>
              </a:rPr>
              <a:t>repl</a:t>
            </a:r>
            <a:r>
              <a:rPr lang="zh-CN" altLang="en-US" sz="2000" dirty="0">
                <a:solidFill>
                  <a:srgbClr val="0000FF"/>
                </a:solidFill>
                <a:latin typeface="微软雅黑" panose="020B0503020204020204" pitchFamily="34" charset="-122"/>
                <a:ea typeface="微软雅黑" panose="020B0503020204020204" pitchFamily="34" charset="-122"/>
              </a:rPr>
              <a:t>：表示替换后的字符串；</a:t>
            </a:r>
          </a:p>
          <a:p>
            <a:pPr indent="457200">
              <a:lnSpc>
                <a:spcPct val="150000"/>
              </a:lnSpc>
            </a:pPr>
            <a:r>
              <a:rPr lang="en-US" altLang="zh-CN" sz="2000" dirty="0">
                <a:solidFill>
                  <a:srgbClr val="0000FF"/>
                </a:solidFill>
                <a:latin typeface="微软雅黑" panose="020B0503020204020204" pitchFamily="34" charset="-122"/>
                <a:ea typeface="微软雅黑" panose="020B0503020204020204" pitchFamily="34" charset="-122"/>
              </a:rPr>
              <a:t>counts</a:t>
            </a:r>
            <a:r>
              <a:rPr lang="zh-CN" altLang="en-US" sz="2000" dirty="0">
                <a:solidFill>
                  <a:srgbClr val="0000FF"/>
                </a:solidFill>
                <a:latin typeface="微软雅黑" panose="020B0503020204020204" pitchFamily="34" charset="-122"/>
                <a:ea typeface="微软雅黑" panose="020B0503020204020204" pitchFamily="34" charset="-122"/>
              </a:rPr>
              <a:t>：表示匹配后替换的最大次数，默认</a:t>
            </a:r>
            <a:r>
              <a:rPr lang="en-US" altLang="zh-CN" sz="2000" dirty="0">
                <a:solidFill>
                  <a:srgbClr val="0000FF"/>
                </a:solidFill>
                <a:latin typeface="微软雅黑" panose="020B0503020204020204" pitchFamily="34" charset="-122"/>
                <a:ea typeface="微软雅黑" panose="020B0503020204020204" pitchFamily="34" charset="-122"/>
              </a:rPr>
              <a:t>0</a:t>
            </a:r>
            <a:r>
              <a:rPr lang="zh-CN" altLang="en-US" sz="2000" dirty="0">
                <a:solidFill>
                  <a:srgbClr val="0000FF"/>
                </a:solidFill>
                <a:latin typeface="微软雅黑" panose="020B0503020204020204" pitchFamily="34" charset="-122"/>
                <a:ea typeface="微软雅黑" panose="020B0503020204020204" pitchFamily="34" charset="-122"/>
              </a:rPr>
              <a:t>表示替换所有的匹配。</a:t>
            </a:r>
          </a:p>
        </p:txBody>
      </p:sp>
      <p:graphicFrame>
        <p:nvGraphicFramePr>
          <p:cNvPr id="7" name="表格 6">
            <a:extLst>
              <a:ext uri="{FF2B5EF4-FFF2-40B4-BE49-F238E27FC236}">
                <a16:creationId xmlns:a16="http://schemas.microsoft.com/office/drawing/2014/main" id="{9CE385D5-6DD9-4022-B46E-D089B8715AE7}"/>
              </a:ext>
            </a:extLst>
          </p:cNvPr>
          <p:cNvGraphicFramePr>
            <a:graphicFrameLocks noGrp="1"/>
          </p:cNvGraphicFramePr>
          <p:nvPr>
            <p:extLst>
              <p:ext uri="{D42A27DB-BD31-4B8C-83A1-F6EECF244321}">
                <p14:modId xmlns:p14="http://schemas.microsoft.com/office/powerpoint/2010/main" val="1600434426"/>
              </p:ext>
            </p:extLst>
          </p:nvPr>
        </p:nvGraphicFramePr>
        <p:xfrm>
          <a:off x="703419" y="2634108"/>
          <a:ext cx="10397201" cy="2354402"/>
        </p:xfrm>
        <a:graphic>
          <a:graphicData uri="http://schemas.openxmlformats.org/drawingml/2006/table">
            <a:tbl>
              <a:tblPr>
                <a:tableStyleId>{5C22544A-7EE6-4342-B048-85BDC9FD1C3A}</a:tableStyleId>
              </a:tblPr>
              <a:tblGrid>
                <a:gridCol w="932668">
                  <a:extLst>
                    <a:ext uri="{9D8B030D-6E8A-4147-A177-3AD203B41FA5}">
                      <a16:colId xmlns:a16="http://schemas.microsoft.com/office/drawing/2014/main" val="220464014"/>
                    </a:ext>
                  </a:extLst>
                </a:gridCol>
                <a:gridCol w="5139835">
                  <a:extLst>
                    <a:ext uri="{9D8B030D-6E8A-4147-A177-3AD203B41FA5}">
                      <a16:colId xmlns:a16="http://schemas.microsoft.com/office/drawing/2014/main" val="2012542886"/>
                    </a:ext>
                  </a:extLst>
                </a:gridCol>
                <a:gridCol w="4324698">
                  <a:extLst>
                    <a:ext uri="{9D8B030D-6E8A-4147-A177-3AD203B41FA5}">
                      <a16:colId xmlns:a16="http://schemas.microsoft.com/office/drawing/2014/main" val="3951580496"/>
                    </a:ext>
                  </a:extLst>
                </a:gridCol>
              </a:tblGrid>
              <a:tr h="373627">
                <a:tc>
                  <a:txBody>
                    <a:bodyPr/>
                    <a:lstStyle/>
                    <a:p>
                      <a:pPr algn="ctr"/>
                      <a:r>
                        <a:rPr lang="zh-CN" sz="1400" b="1" kern="100" dirty="0">
                          <a:effectLst/>
                        </a:rPr>
                        <a:t>函数名</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9849" marR="49849" marT="0" marB="0" anchor="ctr"/>
                </a:tc>
                <a:tc>
                  <a:txBody>
                    <a:bodyPr/>
                    <a:lstStyle/>
                    <a:p>
                      <a:pPr algn="ctr"/>
                      <a:r>
                        <a:rPr lang="zh-CN" sz="1400" b="1" kern="100" dirty="0">
                          <a:effectLst/>
                        </a:rPr>
                        <a:t>语法</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9849" marR="49849" marT="0" marB="0" anchor="ctr"/>
                </a:tc>
                <a:tc>
                  <a:txBody>
                    <a:bodyPr/>
                    <a:lstStyle/>
                    <a:p>
                      <a:pPr algn="ctr"/>
                      <a:r>
                        <a:rPr lang="zh-CN" sz="1400" b="1" kern="100" dirty="0">
                          <a:effectLst/>
                        </a:rPr>
                        <a:t>含义</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9849" marR="49849" marT="0" marB="0" anchor="ctr"/>
                </a:tc>
                <a:extLst>
                  <a:ext uri="{0D108BD9-81ED-4DB2-BD59-A6C34878D82A}">
                    <a16:rowId xmlns:a16="http://schemas.microsoft.com/office/drawing/2014/main" val="4191198771"/>
                  </a:ext>
                </a:extLst>
              </a:tr>
              <a:tr h="627451">
                <a:tc>
                  <a:txBody>
                    <a:bodyPr/>
                    <a:lstStyle/>
                    <a:p>
                      <a:pPr algn="ctr"/>
                      <a:r>
                        <a:rPr lang="en-US" sz="1400" b="1" kern="100" dirty="0">
                          <a:effectLst/>
                          <a:latin typeface="Times New Roman" panose="02020603050405020304" pitchFamily="18" charset="0"/>
                          <a:cs typeface="Times New Roman" panose="02020603050405020304" pitchFamily="18" charset="0"/>
                        </a:rPr>
                        <a:t>search()</a:t>
                      </a:r>
                      <a:endParaRPr lang="zh-CN" sz="14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49849" marR="49849" marT="0" marB="0" anchor="ctr"/>
                </a:tc>
                <a:tc>
                  <a:txBody>
                    <a:bodyPr/>
                    <a:lstStyle/>
                    <a:p>
                      <a:pPr algn="l"/>
                      <a:r>
                        <a:rPr lang="en-US" sz="1400" kern="100" dirty="0" err="1">
                          <a:effectLst/>
                          <a:latin typeface="Times New Roman" panose="02020603050405020304" pitchFamily="18" charset="0"/>
                          <a:cs typeface="Times New Roman" panose="02020603050405020304" pitchFamily="18" charset="0"/>
                        </a:rPr>
                        <a:t>re.search</a:t>
                      </a:r>
                      <a:r>
                        <a:rPr lang="en-US" sz="1400" kern="100" dirty="0">
                          <a:effectLst/>
                          <a:latin typeface="Times New Roman" panose="02020603050405020304" pitchFamily="18" charset="0"/>
                          <a:cs typeface="Times New Roman" panose="02020603050405020304" pitchFamily="18" charset="0"/>
                        </a:rPr>
                        <a:t>(</a:t>
                      </a:r>
                      <a:r>
                        <a:rPr lang="en-US" sz="1400" kern="100" dirty="0" err="1">
                          <a:effectLst/>
                          <a:latin typeface="Times New Roman" panose="02020603050405020304" pitchFamily="18" charset="0"/>
                          <a:cs typeface="Times New Roman" panose="02020603050405020304" pitchFamily="18" charset="0"/>
                        </a:rPr>
                        <a:t>pattern,string,flags</a:t>
                      </a:r>
                      <a:r>
                        <a:rPr lang="en-US" sz="1400" kern="100" dirty="0">
                          <a:effectLst/>
                          <a:latin typeface="Times New Roman" panose="02020603050405020304" pitchFamily="18" charset="0"/>
                          <a:cs typeface="Times New Roman" panose="02020603050405020304" pitchFamily="18" charset="0"/>
                        </a:rPr>
                        <a:t>=0)</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49849" marR="49849" marT="0" marB="0" anchor="ctr"/>
                </a:tc>
                <a:tc>
                  <a:txBody>
                    <a:bodyPr/>
                    <a:lstStyle/>
                    <a:p>
                      <a:pPr algn="l"/>
                      <a:r>
                        <a:rPr lang="zh-CN" sz="1400" kern="100" dirty="0">
                          <a:effectLst/>
                          <a:latin typeface="Times New Roman" panose="02020603050405020304" pitchFamily="18" charset="0"/>
                          <a:cs typeface="Times New Roman" panose="02020603050405020304" pitchFamily="18" charset="0"/>
                        </a:rPr>
                        <a:t>匹配并提取第一个符合规律的内容，返回一个正则表达式对象。</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49849" marR="49849" marT="0" marB="0" anchor="ctr"/>
                </a:tc>
                <a:extLst>
                  <a:ext uri="{0D108BD9-81ED-4DB2-BD59-A6C34878D82A}">
                    <a16:rowId xmlns:a16="http://schemas.microsoft.com/office/drawing/2014/main" val="2030440423"/>
                  </a:ext>
                </a:extLst>
              </a:tr>
              <a:tr h="738177">
                <a:tc>
                  <a:txBody>
                    <a:bodyPr/>
                    <a:lstStyle/>
                    <a:p>
                      <a:pPr algn="ctr"/>
                      <a:r>
                        <a:rPr lang="en-US" sz="1400" b="1" kern="100">
                          <a:effectLst/>
                          <a:latin typeface="Times New Roman" panose="02020603050405020304" pitchFamily="18" charset="0"/>
                          <a:cs typeface="Times New Roman" panose="02020603050405020304" pitchFamily="18" charset="0"/>
                        </a:rPr>
                        <a:t>sub()</a:t>
                      </a:r>
                      <a:endParaRPr lang="zh-CN" sz="1400" b="1"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9849" marR="49849" marT="0" marB="0" anchor="ctr"/>
                </a:tc>
                <a:tc>
                  <a:txBody>
                    <a:bodyPr/>
                    <a:lstStyle/>
                    <a:p>
                      <a:pPr algn="l"/>
                      <a:r>
                        <a:rPr lang="en-US" sz="1400" kern="100" dirty="0" err="1">
                          <a:effectLst/>
                          <a:latin typeface="Times New Roman" panose="02020603050405020304" pitchFamily="18" charset="0"/>
                          <a:cs typeface="Times New Roman" panose="02020603050405020304" pitchFamily="18" charset="0"/>
                        </a:rPr>
                        <a:t>re.sub</a:t>
                      </a:r>
                      <a:r>
                        <a:rPr lang="en-US" sz="1400" kern="100" dirty="0">
                          <a:effectLst/>
                          <a:latin typeface="Times New Roman" panose="02020603050405020304" pitchFamily="18" charset="0"/>
                          <a:cs typeface="Times New Roman" panose="02020603050405020304" pitchFamily="18" charset="0"/>
                        </a:rPr>
                        <a:t>(</a:t>
                      </a:r>
                      <a:r>
                        <a:rPr lang="en-US" sz="1400" kern="100" dirty="0" err="1">
                          <a:effectLst/>
                          <a:latin typeface="Times New Roman" panose="02020603050405020304" pitchFamily="18" charset="0"/>
                          <a:cs typeface="Times New Roman" panose="02020603050405020304" pitchFamily="18" charset="0"/>
                        </a:rPr>
                        <a:t>pattern,repl,string,count</a:t>
                      </a:r>
                      <a:r>
                        <a:rPr lang="en-US" sz="1400" kern="100" dirty="0">
                          <a:effectLst/>
                          <a:latin typeface="Times New Roman" panose="02020603050405020304" pitchFamily="18" charset="0"/>
                          <a:cs typeface="Times New Roman" panose="02020603050405020304" pitchFamily="18" charset="0"/>
                        </a:rPr>
                        <a:t>=0,flags=0)</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49849" marR="49849" marT="0" marB="0" anchor="ctr"/>
                </a:tc>
                <a:tc>
                  <a:txBody>
                    <a:bodyPr/>
                    <a:lstStyle/>
                    <a:p>
                      <a:pPr algn="l"/>
                      <a:r>
                        <a:rPr lang="zh-CN" sz="1400" kern="100" dirty="0">
                          <a:effectLst/>
                          <a:latin typeface="Times New Roman" panose="02020603050405020304" pitchFamily="18" charset="0"/>
                          <a:cs typeface="Times New Roman" panose="02020603050405020304" pitchFamily="18" charset="0"/>
                        </a:rPr>
                        <a:t>用于替换字符串中的匹配项。</a:t>
                      </a:r>
                      <a:r>
                        <a:rPr lang="en-US" sz="1400" kern="100" dirty="0" err="1">
                          <a:effectLst/>
                          <a:latin typeface="Times New Roman" panose="02020603050405020304" pitchFamily="18" charset="0"/>
                          <a:cs typeface="Times New Roman" panose="02020603050405020304" pitchFamily="18" charset="0"/>
                        </a:rPr>
                        <a:t>Repl</a:t>
                      </a:r>
                      <a:r>
                        <a:rPr lang="zh-CN" sz="1400" kern="100" dirty="0">
                          <a:effectLst/>
                          <a:latin typeface="Times New Roman" panose="02020603050405020304" pitchFamily="18" charset="0"/>
                          <a:cs typeface="Times New Roman" panose="02020603050405020304" pitchFamily="18" charset="0"/>
                        </a:rPr>
                        <a:t>：替换后的字符串。</a:t>
                      </a:r>
                    </a:p>
                    <a:p>
                      <a:pPr algn="l"/>
                      <a:r>
                        <a:rPr lang="en-US" sz="1400" kern="100" dirty="0">
                          <a:effectLst/>
                          <a:latin typeface="Times New Roman" panose="02020603050405020304" pitchFamily="18" charset="0"/>
                          <a:cs typeface="Times New Roman" panose="02020603050405020304" pitchFamily="18" charset="0"/>
                        </a:rPr>
                        <a:t>String</a:t>
                      </a:r>
                      <a:r>
                        <a:rPr lang="zh-CN" sz="1400" kern="100" dirty="0">
                          <a:effectLst/>
                          <a:latin typeface="Times New Roman" panose="02020603050405020304" pitchFamily="18" charset="0"/>
                          <a:cs typeface="Times New Roman" panose="02020603050405020304" pitchFamily="18" charset="0"/>
                        </a:rPr>
                        <a:t>：替换前的字符串。</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49849" marR="49849" marT="0" marB="0" anchor="ctr"/>
                </a:tc>
                <a:extLst>
                  <a:ext uri="{0D108BD9-81ED-4DB2-BD59-A6C34878D82A}">
                    <a16:rowId xmlns:a16="http://schemas.microsoft.com/office/drawing/2014/main" val="3612148669"/>
                  </a:ext>
                </a:extLst>
              </a:tr>
              <a:tr h="615147">
                <a:tc>
                  <a:txBody>
                    <a:bodyPr/>
                    <a:lstStyle/>
                    <a:p>
                      <a:pPr algn="ctr"/>
                      <a:r>
                        <a:rPr lang="en-US" sz="1400" b="1" kern="100" dirty="0" err="1">
                          <a:effectLst/>
                          <a:latin typeface="Times New Roman" panose="02020603050405020304" pitchFamily="18" charset="0"/>
                          <a:cs typeface="Times New Roman" panose="02020603050405020304" pitchFamily="18" charset="0"/>
                        </a:rPr>
                        <a:t>findall</a:t>
                      </a:r>
                      <a:r>
                        <a:rPr lang="en-US" sz="1400" b="1" kern="100" dirty="0">
                          <a:effectLst/>
                          <a:latin typeface="Times New Roman" panose="02020603050405020304" pitchFamily="18" charset="0"/>
                          <a:cs typeface="Times New Roman" panose="02020603050405020304" pitchFamily="18" charset="0"/>
                        </a:rPr>
                        <a:t>()</a:t>
                      </a:r>
                      <a:endParaRPr lang="zh-CN" sz="1400" b="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49849" marR="49849" marT="0" marB="0" anchor="ctr"/>
                </a:tc>
                <a:tc>
                  <a:txBody>
                    <a:bodyPr/>
                    <a:lstStyle/>
                    <a:p>
                      <a:pPr algn="l"/>
                      <a:r>
                        <a:rPr lang="en-US" sz="1400" kern="100">
                          <a:effectLst/>
                          <a:latin typeface="Times New Roman" panose="02020603050405020304" pitchFamily="18" charset="0"/>
                          <a:cs typeface="Times New Roman" panose="02020603050405020304" pitchFamily="18" charset="0"/>
                        </a:rPr>
                        <a:t>re.findall(pattern,string,flags=0)</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9849" marR="49849" marT="0" marB="0" anchor="ctr"/>
                </a:tc>
                <a:tc>
                  <a:txBody>
                    <a:bodyPr/>
                    <a:lstStyle/>
                    <a:p>
                      <a:pPr algn="l"/>
                      <a:r>
                        <a:rPr lang="zh-CN" sz="1400" kern="100" dirty="0">
                          <a:effectLst/>
                          <a:latin typeface="Times New Roman" panose="02020603050405020304" pitchFamily="18" charset="0"/>
                          <a:cs typeface="Times New Roman" panose="02020603050405020304" pitchFamily="18" charset="0"/>
                        </a:rPr>
                        <a:t>匹配并提取所有符合规律的内容，以列表形式返回结果。</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49849" marR="49849" marT="0" marB="0" anchor="ctr"/>
                </a:tc>
                <a:extLst>
                  <a:ext uri="{0D108BD9-81ED-4DB2-BD59-A6C34878D82A}">
                    <a16:rowId xmlns:a16="http://schemas.microsoft.com/office/drawing/2014/main" val="1250739449"/>
                  </a:ext>
                </a:extLst>
              </a:tr>
            </a:tbl>
          </a:graphicData>
        </a:graphic>
      </p:graphicFrame>
    </p:spTree>
    <p:extLst>
      <p:ext uri="{BB962C8B-B14F-4D97-AF65-F5344CB8AC3E}">
        <p14:creationId xmlns:p14="http://schemas.microsoft.com/office/powerpoint/2010/main" val="3384326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255588" y="256035"/>
            <a:ext cx="10972800" cy="528638"/>
          </a:xfrm>
        </p:spPr>
        <p:txBody>
          <a:bodyPr vert="horz" wrap="square" lIns="91440" tIns="45720" rIns="91440" bIns="45720" anchor="ctr"/>
          <a:lstStyle/>
          <a:p>
            <a:r>
              <a:rPr lang="en-US" altLang="zh-CN" sz="2800" dirty="0">
                <a:sym typeface="+mn-ea"/>
              </a:rPr>
              <a:t>7.2.4 </a:t>
            </a:r>
            <a:r>
              <a:rPr lang="zh-CN" altLang="en-US" sz="2800" dirty="0">
                <a:sym typeface="+mn-ea"/>
              </a:rPr>
              <a:t>正则表达式</a:t>
            </a:r>
            <a:endParaRPr lang="zh-CN" altLang="en-US" sz="2800" dirty="0"/>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418283" y="1713907"/>
            <a:ext cx="10397201" cy="49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使用正则表达式获取页面所有价格信息：</a:t>
            </a:r>
            <a:endParaRPr lang="en-US" altLang="zh-CN" sz="2000" b="0" dirty="0">
              <a:solidFill>
                <a:srgbClr val="0000FF"/>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58325DC1-933E-4993-B210-823391C42BDD}"/>
              </a:ext>
            </a:extLst>
          </p:cNvPr>
          <p:cNvSpPr txBox="1"/>
          <p:nvPr/>
        </p:nvSpPr>
        <p:spPr>
          <a:xfrm>
            <a:off x="894736" y="2360112"/>
            <a:ext cx="9920748" cy="3139321"/>
          </a:xfrm>
          <a:prstGeom prst="rect">
            <a:avLst/>
          </a:prstGeom>
          <a:noFill/>
          <a:ln>
            <a:solidFill>
              <a:schemeClr val="accent2">
                <a:lumMod val="75000"/>
              </a:schemeClr>
            </a:solidFill>
          </a:ln>
        </p:spPr>
        <p:txBody>
          <a:bodyPr wrap="square" rtlCol="0">
            <a:spAutoFit/>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import re</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import requests</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headers = {</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'user-agent': 'Mozilla/5.0 (Windows NT 10.0; Win64; x64)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AppleWebKit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/537.36 (KHTML, like Gecko) Chrome/85.0.4183.83 Safari/537.36'</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url = "https://sanya.xiaozhu.com/"</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res = requests.get(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url,headers</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 headers)</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prices =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re.findall</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('&lt;span class="</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result_price</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"&gt;&amp;#165;&lt;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&gt;(.*?)&lt;/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&gt;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起</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晚</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&lt;/span&gt;',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res.text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for price in prices:</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print(price)</a:t>
            </a:r>
          </a:p>
        </p:txBody>
      </p:sp>
    </p:spTree>
    <p:extLst>
      <p:ext uri="{BB962C8B-B14F-4D97-AF65-F5344CB8AC3E}">
        <p14:creationId xmlns:p14="http://schemas.microsoft.com/office/powerpoint/2010/main" val="209922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255588" y="256035"/>
            <a:ext cx="10972800" cy="528638"/>
          </a:xfrm>
        </p:spPr>
        <p:txBody>
          <a:bodyPr vert="horz" wrap="square" lIns="91440" tIns="45720" rIns="91440" bIns="45720" anchor="ctr"/>
          <a:lstStyle/>
          <a:p>
            <a:r>
              <a:rPr lang="en-US" altLang="zh-CN" sz="2800" dirty="0">
                <a:sym typeface="+mn-ea"/>
              </a:rPr>
              <a:t>7.2.4 </a:t>
            </a:r>
            <a:r>
              <a:rPr lang="zh-CN" altLang="en-US" sz="2800" dirty="0">
                <a:sym typeface="+mn-ea"/>
              </a:rPr>
              <a:t>正则表达式</a:t>
            </a:r>
            <a:endParaRPr lang="zh-CN" altLang="en-US" sz="2800" dirty="0"/>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418283" y="1713907"/>
            <a:ext cx="10397201" cy="49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re</a:t>
            </a:r>
            <a:r>
              <a:rPr lang="zh-CN" altLang="en-US" sz="2000" b="0" dirty="0">
                <a:solidFill>
                  <a:srgbClr val="0000FF"/>
                </a:solidFill>
                <a:latin typeface="微软雅黑" panose="020B0503020204020204" pitchFamily="34" charset="-122"/>
                <a:ea typeface="微软雅黑" panose="020B0503020204020204" pitchFamily="34" charset="-122"/>
              </a:rPr>
              <a:t>模块还包含一些可选标识修饰符来控制匹配的模式：</a:t>
            </a:r>
            <a:endParaRPr lang="en-US" altLang="zh-CN" sz="2000" b="0" dirty="0">
              <a:solidFill>
                <a:srgbClr val="0000FF"/>
              </a:solidFill>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142EE0FF-CA25-4D1D-8CFB-5DDADFCA5957}"/>
              </a:ext>
            </a:extLst>
          </p:cNvPr>
          <p:cNvGraphicFramePr>
            <a:graphicFrameLocks noGrp="1"/>
          </p:cNvGraphicFramePr>
          <p:nvPr>
            <p:extLst>
              <p:ext uri="{D42A27DB-BD31-4B8C-83A1-F6EECF244321}">
                <p14:modId xmlns:p14="http://schemas.microsoft.com/office/powerpoint/2010/main" val="711272325"/>
              </p:ext>
            </p:extLst>
          </p:nvPr>
        </p:nvGraphicFramePr>
        <p:xfrm>
          <a:off x="876015" y="2300755"/>
          <a:ext cx="10519572" cy="2843337"/>
        </p:xfrm>
        <a:graphic>
          <a:graphicData uri="http://schemas.openxmlformats.org/drawingml/2006/table">
            <a:tbl>
              <a:tblPr firstRow="1" firstCol="1" bandRow="1">
                <a:tableStyleId>{5C22544A-7EE6-4342-B048-85BDC9FD1C3A}</a:tableStyleId>
              </a:tblPr>
              <a:tblGrid>
                <a:gridCol w="2150577">
                  <a:extLst>
                    <a:ext uri="{9D8B030D-6E8A-4147-A177-3AD203B41FA5}">
                      <a16:colId xmlns:a16="http://schemas.microsoft.com/office/drawing/2014/main" val="2162579487"/>
                    </a:ext>
                  </a:extLst>
                </a:gridCol>
                <a:gridCol w="8368995">
                  <a:extLst>
                    <a:ext uri="{9D8B030D-6E8A-4147-A177-3AD203B41FA5}">
                      <a16:colId xmlns:a16="http://schemas.microsoft.com/office/drawing/2014/main" val="2046859516"/>
                    </a:ext>
                  </a:extLst>
                </a:gridCol>
              </a:tblGrid>
              <a:tr h="406191">
                <a:tc>
                  <a:txBody>
                    <a:bodyPr/>
                    <a:lstStyle/>
                    <a:p>
                      <a:pPr algn="ctr"/>
                      <a:r>
                        <a:rPr lang="zh-CN" sz="1400" kern="100">
                          <a:effectLst/>
                          <a:latin typeface="Times New Roman" panose="02020603050405020304" pitchFamily="18" charset="0"/>
                          <a:cs typeface="Times New Roman" panose="02020603050405020304" pitchFamily="18" charset="0"/>
                        </a:rPr>
                        <a:t>修饰符</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1718" marR="61718" marT="0" marB="0" anchor="ctr"/>
                </a:tc>
                <a:tc>
                  <a:txBody>
                    <a:bodyPr/>
                    <a:lstStyle/>
                    <a:p>
                      <a:pPr algn="ctr"/>
                      <a:r>
                        <a:rPr lang="zh-CN" sz="1400" kern="100">
                          <a:effectLst/>
                          <a:latin typeface="Times New Roman" panose="02020603050405020304" pitchFamily="18" charset="0"/>
                          <a:cs typeface="Times New Roman" panose="02020603050405020304" pitchFamily="18" charset="0"/>
                        </a:rPr>
                        <a:t>描述</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1718" marR="61718" marT="0" marB="0" anchor="ctr"/>
                </a:tc>
                <a:extLst>
                  <a:ext uri="{0D108BD9-81ED-4DB2-BD59-A6C34878D82A}">
                    <a16:rowId xmlns:a16="http://schemas.microsoft.com/office/drawing/2014/main" val="3053016130"/>
                  </a:ext>
                </a:extLst>
              </a:tr>
              <a:tr h="406191">
                <a:tc>
                  <a:txBody>
                    <a:bodyPr/>
                    <a:lstStyle/>
                    <a:p>
                      <a:pPr algn="ctr"/>
                      <a:r>
                        <a:rPr lang="en-US" sz="1400" kern="100">
                          <a:effectLst/>
                          <a:latin typeface="Times New Roman" panose="02020603050405020304" pitchFamily="18" charset="0"/>
                          <a:cs typeface="Times New Roman" panose="02020603050405020304" pitchFamily="18" charset="0"/>
                        </a:rPr>
                        <a:t>re.I</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1718" marR="61718" marT="0" marB="0" anchor="ctr"/>
                </a:tc>
                <a:tc>
                  <a:txBody>
                    <a:bodyPr/>
                    <a:lstStyle/>
                    <a:p>
                      <a:pPr algn="just"/>
                      <a:r>
                        <a:rPr lang="zh-CN" sz="1400" kern="100">
                          <a:effectLst/>
                          <a:latin typeface="Times New Roman" panose="02020603050405020304" pitchFamily="18" charset="0"/>
                          <a:cs typeface="Times New Roman" panose="02020603050405020304" pitchFamily="18" charset="0"/>
                        </a:rPr>
                        <a:t>使匹配对大小写不敏感</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1718" marR="61718" marT="0" marB="0" anchor="ctr"/>
                </a:tc>
                <a:extLst>
                  <a:ext uri="{0D108BD9-81ED-4DB2-BD59-A6C34878D82A}">
                    <a16:rowId xmlns:a16="http://schemas.microsoft.com/office/drawing/2014/main" val="590935242"/>
                  </a:ext>
                </a:extLst>
              </a:tr>
              <a:tr h="406191">
                <a:tc>
                  <a:txBody>
                    <a:bodyPr/>
                    <a:lstStyle/>
                    <a:p>
                      <a:pPr algn="ctr"/>
                      <a:r>
                        <a:rPr lang="en-US" sz="1400" kern="100">
                          <a:effectLst/>
                          <a:latin typeface="Times New Roman" panose="02020603050405020304" pitchFamily="18" charset="0"/>
                          <a:cs typeface="Times New Roman" panose="02020603050405020304" pitchFamily="18" charset="0"/>
                        </a:rPr>
                        <a:t>re.L</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1718" marR="61718" marT="0" marB="0" anchor="ctr"/>
                </a:tc>
                <a:tc>
                  <a:txBody>
                    <a:bodyPr/>
                    <a:lstStyle/>
                    <a:p>
                      <a:pPr algn="just"/>
                      <a:r>
                        <a:rPr lang="zh-CN" sz="1400" kern="100" dirty="0">
                          <a:effectLst/>
                          <a:latin typeface="Times New Roman" panose="02020603050405020304" pitchFamily="18" charset="0"/>
                          <a:cs typeface="Times New Roman" panose="02020603050405020304" pitchFamily="18" charset="0"/>
                        </a:rPr>
                        <a:t>做本地化识别（</a:t>
                      </a:r>
                      <a:r>
                        <a:rPr lang="en-US" sz="1400" kern="100" dirty="0">
                          <a:effectLst/>
                          <a:latin typeface="Times New Roman" panose="02020603050405020304" pitchFamily="18" charset="0"/>
                          <a:cs typeface="Times New Roman" panose="02020603050405020304" pitchFamily="18" charset="0"/>
                        </a:rPr>
                        <a:t>locale-aware</a:t>
                      </a:r>
                      <a:r>
                        <a:rPr lang="zh-CN" sz="1400" kern="100" dirty="0">
                          <a:effectLst/>
                          <a:latin typeface="Times New Roman" panose="02020603050405020304" pitchFamily="18" charset="0"/>
                          <a:cs typeface="Times New Roman" panose="02020603050405020304" pitchFamily="18" charset="0"/>
                        </a:rPr>
                        <a:t>）匹配</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1718" marR="61718" marT="0" marB="0" anchor="ctr"/>
                </a:tc>
                <a:extLst>
                  <a:ext uri="{0D108BD9-81ED-4DB2-BD59-A6C34878D82A}">
                    <a16:rowId xmlns:a16="http://schemas.microsoft.com/office/drawing/2014/main" val="743474171"/>
                  </a:ext>
                </a:extLst>
              </a:tr>
              <a:tr h="406191">
                <a:tc>
                  <a:txBody>
                    <a:bodyPr/>
                    <a:lstStyle/>
                    <a:p>
                      <a:pPr algn="ctr"/>
                      <a:r>
                        <a:rPr lang="en-US" sz="1400" kern="100">
                          <a:effectLst/>
                          <a:latin typeface="Times New Roman" panose="02020603050405020304" pitchFamily="18" charset="0"/>
                          <a:cs typeface="Times New Roman" panose="02020603050405020304" pitchFamily="18" charset="0"/>
                        </a:rPr>
                        <a:t>re.M</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1718" marR="61718" marT="0" marB="0" anchor="ctr"/>
                </a:tc>
                <a:tc>
                  <a:txBody>
                    <a:bodyPr/>
                    <a:lstStyle/>
                    <a:p>
                      <a:pPr algn="just"/>
                      <a:r>
                        <a:rPr lang="zh-CN" sz="1400" kern="100" dirty="0">
                          <a:effectLst/>
                          <a:latin typeface="Times New Roman" panose="02020603050405020304" pitchFamily="18" charset="0"/>
                          <a:cs typeface="Times New Roman" panose="02020603050405020304" pitchFamily="18" charset="0"/>
                        </a:rPr>
                        <a:t>多行匹配，影响</a:t>
                      </a:r>
                      <a:r>
                        <a:rPr lang="en-US" sz="1400" kern="100" dirty="0">
                          <a:effectLst/>
                          <a:latin typeface="Times New Roman" panose="02020603050405020304" pitchFamily="18" charset="0"/>
                          <a:cs typeface="Times New Roman" panose="02020603050405020304" pitchFamily="18" charset="0"/>
                        </a:rPr>
                        <a:t>^</a:t>
                      </a:r>
                      <a:r>
                        <a:rPr lang="zh-CN" sz="1400" kern="100" dirty="0">
                          <a:effectLst/>
                          <a:latin typeface="Times New Roman" panose="02020603050405020304" pitchFamily="18" charset="0"/>
                          <a:cs typeface="Times New Roman" panose="02020603050405020304" pitchFamily="18" charset="0"/>
                        </a:rPr>
                        <a:t>和</a:t>
                      </a:r>
                      <a:r>
                        <a:rPr lang="en-US" sz="1400" kern="100" dirty="0">
                          <a:effectLst/>
                          <a:latin typeface="Times New Roman" panose="02020603050405020304" pitchFamily="18" charset="0"/>
                          <a:cs typeface="Times New Roman" panose="02020603050405020304" pitchFamily="18" charset="0"/>
                        </a:rPr>
                        <a:t>$</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1718" marR="61718" marT="0" marB="0" anchor="ctr"/>
                </a:tc>
                <a:extLst>
                  <a:ext uri="{0D108BD9-81ED-4DB2-BD59-A6C34878D82A}">
                    <a16:rowId xmlns:a16="http://schemas.microsoft.com/office/drawing/2014/main" val="2600580746"/>
                  </a:ext>
                </a:extLst>
              </a:tr>
              <a:tr h="406191">
                <a:tc>
                  <a:txBody>
                    <a:bodyPr/>
                    <a:lstStyle/>
                    <a:p>
                      <a:pPr algn="ctr"/>
                      <a:r>
                        <a:rPr lang="en-US" sz="1400" kern="100">
                          <a:effectLst/>
                          <a:latin typeface="Times New Roman" panose="02020603050405020304" pitchFamily="18" charset="0"/>
                          <a:cs typeface="Times New Roman" panose="02020603050405020304" pitchFamily="18" charset="0"/>
                        </a:rPr>
                        <a:t>re.S</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1718" marR="61718" marT="0" marB="0" anchor="ctr"/>
                </a:tc>
                <a:tc>
                  <a:txBody>
                    <a:bodyPr/>
                    <a:lstStyle/>
                    <a:p>
                      <a:pPr algn="just"/>
                      <a:r>
                        <a:rPr lang="zh-CN" sz="1400" kern="100" dirty="0">
                          <a:effectLst/>
                          <a:latin typeface="Times New Roman" panose="02020603050405020304" pitchFamily="18" charset="0"/>
                          <a:cs typeface="Times New Roman" panose="02020603050405020304" pitchFamily="18" charset="0"/>
                        </a:rPr>
                        <a:t>使匹配包括换行在内的所有字符</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1718" marR="61718" marT="0" marB="0" anchor="ctr"/>
                </a:tc>
                <a:extLst>
                  <a:ext uri="{0D108BD9-81ED-4DB2-BD59-A6C34878D82A}">
                    <a16:rowId xmlns:a16="http://schemas.microsoft.com/office/drawing/2014/main" val="795790799"/>
                  </a:ext>
                </a:extLst>
              </a:tr>
              <a:tr h="406191">
                <a:tc>
                  <a:txBody>
                    <a:bodyPr/>
                    <a:lstStyle/>
                    <a:p>
                      <a:pPr algn="ctr"/>
                      <a:r>
                        <a:rPr lang="en-US" sz="1400" kern="100">
                          <a:effectLst/>
                          <a:latin typeface="Times New Roman" panose="02020603050405020304" pitchFamily="18" charset="0"/>
                          <a:cs typeface="Times New Roman" panose="02020603050405020304" pitchFamily="18" charset="0"/>
                        </a:rPr>
                        <a:t>re.U</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1718" marR="61718" marT="0" marB="0" anchor="ctr"/>
                </a:tc>
                <a:tc>
                  <a:txBody>
                    <a:bodyPr/>
                    <a:lstStyle/>
                    <a:p>
                      <a:pPr algn="just"/>
                      <a:r>
                        <a:rPr lang="zh-CN" sz="1400" kern="100">
                          <a:effectLst/>
                          <a:latin typeface="Times New Roman" panose="02020603050405020304" pitchFamily="18" charset="0"/>
                          <a:cs typeface="Times New Roman" panose="02020603050405020304" pitchFamily="18" charset="0"/>
                        </a:rPr>
                        <a:t>根据</a:t>
                      </a:r>
                      <a:r>
                        <a:rPr lang="en-US" sz="1400" kern="100">
                          <a:effectLst/>
                          <a:latin typeface="Times New Roman" panose="02020603050405020304" pitchFamily="18" charset="0"/>
                          <a:cs typeface="Times New Roman" panose="02020603050405020304" pitchFamily="18" charset="0"/>
                        </a:rPr>
                        <a:t>Unicode</a:t>
                      </a:r>
                      <a:r>
                        <a:rPr lang="zh-CN" sz="1400" kern="100">
                          <a:effectLst/>
                          <a:latin typeface="Times New Roman" panose="02020603050405020304" pitchFamily="18" charset="0"/>
                          <a:cs typeface="Times New Roman" panose="02020603050405020304" pitchFamily="18" charset="0"/>
                        </a:rPr>
                        <a:t>字符集解析字符，这个标识影响</a:t>
                      </a:r>
                      <a:r>
                        <a:rPr lang="en-US" sz="1400" kern="100">
                          <a:effectLst/>
                          <a:latin typeface="Times New Roman" panose="02020603050405020304" pitchFamily="18" charset="0"/>
                          <a:cs typeface="Times New Roman" panose="02020603050405020304" pitchFamily="18" charset="0"/>
                        </a:rPr>
                        <a:t>\w</a:t>
                      </a:r>
                      <a:r>
                        <a:rPr lang="zh-CN" sz="1400" kern="100">
                          <a:effectLst/>
                          <a:latin typeface="Times New Roman" panose="02020603050405020304" pitchFamily="18" charset="0"/>
                          <a:cs typeface="Times New Roman" panose="02020603050405020304" pitchFamily="18" charset="0"/>
                        </a:rPr>
                        <a:t>，</a:t>
                      </a:r>
                      <a:r>
                        <a:rPr lang="en-US" sz="1400" kern="100">
                          <a:effectLst/>
                          <a:latin typeface="Times New Roman" panose="02020603050405020304" pitchFamily="18" charset="0"/>
                          <a:cs typeface="Times New Roman" panose="02020603050405020304" pitchFamily="18" charset="0"/>
                        </a:rPr>
                        <a:t>\W</a:t>
                      </a:r>
                      <a:r>
                        <a:rPr lang="zh-CN" sz="1400" kern="100">
                          <a:effectLst/>
                          <a:latin typeface="Times New Roman" panose="02020603050405020304" pitchFamily="18" charset="0"/>
                          <a:cs typeface="Times New Roman" panose="02020603050405020304" pitchFamily="18" charset="0"/>
                        </a:rPr>
                        <a:t>，</a:t>
                      </a:r>
                      <a:r>
                        <a:rPr lang="en-US" sz="1400" kern="100">
                          <a:effectLst/>
                          <a:latin typeface="Times New Roman" panose="02020603050405020304" pitchFamily="18" charset="0"/>
                          <a:cs typeface="Times New Roman" panose="02020603050405020304" pitchFamily="18" charset="0"/>
                        </a:rPr>
                        <a:t>\b</a:t>
                      </a:r>
                      <a:r>
                        <a:rPr lang="zh-CN" sz="1400" kern="100">
                          <a:effectLst/>
                          <a:latin typeface="Times New Roman" panose="02020603050405020304" pitchFamily="18" charset="0"/>
                          <a:cs typeface="Times New Roman" panose="02020603050405020304" pitchFamily="18" charset="0"/>
                        </a:rPr>
                        <a:t>，</a:t>
                      </a:r>
                      <a:r>
                        <a:rPr lang="en-US" sz="1400" kern="100">
                          <a:effectLst/>
                          <a:latin typeface="Times New Roman" panose="02020603050405020304" pitchFamily="18" charset="0"/>
                          <a:cs typeface="Times New Roman" panose="02020603050405020304" pitchFamily="18" charset="0"/>
                        </a:rPr>
                        <a:t>\B</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1718" marR="61718" marT="0" marB="0" anchor="ctr"/>
                </a:tc>
                <a:extLst>
                  <a:ext uri="{0D108BD9-81ED-4DB2-BD59-A6C34878D82A}">
                    <a16:rowId xmlns:a16="http://schemas.microsoft.com/office/drawing/2014/main" val="913380853"/>
                  </a:ext>
                </a:extLst>
              </a:tr>
              <a:tr h="406191">
                <a:tc>
                  <a:txBody>
                    <a:bodyPr/>
                    <a:lstStyle/>
                    <a:p>
                      <a:pPr algn="ctr"/>
                      <a:r>
                        <a:rPr lang="en-US" sz="1400" kern="100">
                          <a:effectLst/>
                          <a:latin typeface="Times New Roman" panose="02020603050405020304" pitchFamily="18" charset="0"/>
                          <a:cs typeface="Times New Roman" panose="02020603050405020304" pitchFamily="18" charset="0"/>
                        </a:rPr>
                        <a:t>re.X</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1718" marR="61718" marT="0" marB="0" anchor="ctr"/>
                </a:tc>
                <a:tc>
                  <a:txBody>
                    <a:bodyPr/>
                    <a:lstStyle/>
                    <a:p>
                      <a:pPr algn="just"/>
                      <a:r>
                        <a:rPr lang="zh-CN" sz="1400" kern="100" dirty="0">
                          <a:effectLst/>
                          <a:latin typeface="Times New Roman" panose="02020603050405020304" pitchFamily="18" charset="0"/>
                          <a:cs typeface="Times New Roman" panose="02020603050405020304" pitchFamily="18" charset="0"/>
                        </a:rPr>
                        <a:t>通过给予更灵活的格式，以便书写的正则表达式更易理解</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1718" marR="61718" marT="0" marB="0" anchor="ctr"/>
                </a:tc>
                <a:extLst>
                  <a:ext uri="{0D108BD9-81ED-4DB2-BD59-A6C34878D82A}">
                    <a16:rowId xmlns:a16="http://schemas.microsoft.com/office/drawing/2014/main" val="2467842950"/>
                  </a:ext>
                </a:extLst>
              </a:tr>
            </a:tbl>
          </a:graphicData>
        </a:graphic>
      </p:graphicFrame>
    </p:spTree>
    <p:extLst>
      <p:ext uri="{BB962C8B-B14F-4D97-AF65-F5344CB8AC3E}">
        <p14:creationId xmlns:p14="http://schemas.microsoft.com/office/powerpoint/2010/main" val="2648500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255588" y="256035"/>
            <a:ext cx="10972800" cy="528638"/>
          </a:xfrm>
        </p:spPr>
        <p:txBody>
          <a:bodyPr vert="horz" wrap="square" lIns="91440" tIns="45720" rIns="91440" bIns="45720" anchor="ctr"/>
          <a:lstStyle/>
          <a:p>
            <a:r>
              <a:rPr lang="en-US" altLang="zh-CN" sz="2800" dirty="0">
                <a:sym typeface="+mn-ea"/>
              </a:rPr>
              <a:t>7.2.5 </a:t>
            </a:r>
            <a:r>
              <a:rPr lang="zh-CN" altLang="en-US" sz="2800" dirty="0">
                <a:sym typeface="+mn-ea"/>
              </a:rPr>
              <a:t>使用</a:t>
            </a:r>
            <a:r>
              <a:rPr lang="en-US" altLang="zh-CN" sz="2800" dirty="0">
                <a:sym typeface="+mn-ea"/>
              </a:rPr>
              <a:t>API</a:t>
            </a:r>
            <a:endParaRPr lang="zh-CN" altLang="en-US" sz="2800" dirty="0"/>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418283" y="1713907"/>
            <a:ext cx="10397201" cy="1884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许多大型的网站都会为自己构造</a:t>
            </a:r>
            <a:r>
              <a:rPr lang="en-US" altLang="zh-CN" sz="2000" b="0" dirty="0">
                <a:solidFill>
                  <a:srgbClr val="0000FF"/>
                </a:solidFill>
                <a:latin typeface="微软雅黑" panose="020B0503020204020204" pitchFamily="34" charset="-122"/>
                <a:ea typeface="微软雅黑" panose="020B0503020204020204" pitchFamily="34" charset="-122"/>
              </a:rPr>
              <a:t>API</a:t>
            </a:r>
            <a:r>
              <a:rPr lang="zh-CN" altLang="en-US" sz="2000" b="0" dirty="0">
                <a:solidFill>
                  <a:srgbClr val="0000FF"/>
                </a:solidFill>
                <a:latin typeface="微软雅黑" panose="020B0503020204020204" pitchFamily="34" charset="-122"/>
                <a:ea typeface="微软雅黑" panose="020B0503020204020204" pitchFamily="34" charset="-122"/>
              </a:rPr>
              <a:t>（</a:t>
            </a:r>
            <a:r>
              <a:rPr lang="en-US" altLang="zh-CN" sz="2000" b="0" dirty="0">
                <a:solidFill>
                  <a:srgbClr val="0000FF"/>
                </a:solidFill>
                <a:latin typeface="微软雅黑" panose="020B0503020204020204" pitchFamily="34" charset="-122"/>
                <a:ea typeface="微软雅黑" panose="020B0503020204020204" pitchFamily="34" charset="-122"/>
              </a:rPr>
              <a:t>Application programming interface</a:t>
            </a:r>
            <a:r>
              <a:rPr lang="zh-CN" altLang="en-US" sz="2000" b="0" dirty="0">
                <a:solidFill>
                  <a:srgbClr val="0000FF"/>
                </a:solidFill>
                <a:latin typeface="微软雅黑" panose="020B0503020204020204" pitchFamily="34" charset="-122"/>
                <a:ea typeface="微软雅黑" panose="020B0503020204020204" pitchFamily="34" charset="-122"/>
              </a:rPr>
              <a:t>，应用编程接口），为使用者或开发者提供便利。</a:t>
            </a:r>
            <a:endParaRPr lang="en-US" altLang="zh-CN" sz="2000" b="0" dirty="0">
              <a:solidFill>
                <a:srgbClr val="0000FF"/>
              </a:solidFill>
              <a:latin typeface="微软雅黑" panose="020B0503020204020204" pitchFamily="34" charset="-122"/>
              <a:ea typeface="微软雅黑" panose="020B0503020204020204" pitchFamily="34" charset="-122"/>
            </a:endParaRPr>
          </a:p>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以百度地图</a:t>
            </a:r>
            <a:r>
              <a:rPr lang="en-US" altLang="zh-CN" sz="2000" b="0" dirty="0">
                <a:solidFill>
                  <a:srgbClr val="0000FF"/>
                </a:solidFill>
                <a:latin typeface="微软雅黑" panose="020B0503020204020204" pitchFamily="34" charset="-122"/>
                <a:ea typeface="微软雅黑" panose="020B0503020204020204" pitchFamily="34" charset="-122"/>
              </a:rPr>
              <a:t>API</a:t>
            </a:r>
            <a:r>
              <a:rPr lang="zh-CN" altLang="en-US" sz="2000" b="0" dirty="0">
                <a:solidFill>
                  <a:srgbClr val="0000FF"/>
                </a:solidFill>
                <a:latin typeface="微软雅黑" panose="020B0503020204020204" pitchFamily="34" charset="-122"/>
                <a:ea typeface="微软雅黑" panose="020B0503020204020204" pitchFamily="34" charset="-122"/>
              </a:rPr>
              <a:t>为例。使用百度地图</a:t>
            </a:r>
            <a:r>
              <a:rPr lang="en-US" altLang="zh-CN" sz="2000" b="0" dirty="0">
                <a:solidFill>
                  <a:srgbClr val="0000FF"/>
                </a:solidFill>
                <a:latin typeface="微软雅黑" panose="020B0503020204020204" pitchFamily="34" charset="-122"/>
                <a:ea typeface="微软雅黑" panose="020B0503020204020204" pitchFamily="34" charset="-122"/>
              </a:rPr>
              <a:t>API</a:t>
            </a:r>
            <a:r>
              <a:rPr lang="zh-CN" altLang="en-US" sz="2000" b="0" dirty="0">
                <a:solidFill>
                  <a:srgbClr val="0000FF"/>
                </a:solidFill>
                <a:latin typeface="微软雅黑" panose="020B0503020204020204" pitchFamily="34" charset="-122"/>
                <a:ea typeface="微软雅黑" panose="020B0503020204020204" pitchFamily="34" charset="-122"/>
              </a:rPr>
              <a:t>首先需要到百度地图开放平台申请百度密钥</a:t>
            </a:r>
            <a:r>
              <a:rPr lang="en-US" altLang="zh-CN" sz="2000" b="0" dirty="0">
                <a:solidFill>
                  <a:srgbClr val="0000FF"/>
                </a:solidFill>
                <a:latin typeface="微软雅黑" panose="020B0503020204020204" pitchFamily="34" charset="-122"/>
                <a:ea typeface="微软雅黑" panose="020B0503020204020204" pitchFamily="34" charset="-122"/>
              </a:rPr>
              <a:t>AK</a:t>
            </a:r>
            <a:r>
              <a:rPr lang="zh-CN" altLang="en-US" sz="2000" b="0" dirty="0">
                <a:solidFill>
                  <a:srgbClr val="0000FF"/>
                </a:solidFill>
                <a:latin typeface="微软雅黑" panose="020B0503020204020204" pitchFamily="34" charset="-122"/>
                <a:ea typeface="微软雅黑" panose="020B0503020204020204" pitchFamily="34" charset="-122"/>
              </a:rPr>
              <a:t>然后，到</a:t>
            </a:r>
            <a:r>
              <a:rPr lang="en-US" altLang="zh-CN" sz="2000" b="0" dirty="0">
                <a:solidFill>
                  <a:srgbClr val="0000FF"/>
                </a:solidFill>
                <a:latin typeface="微软雅黑" panose="020B0503020204020204" pitchFamily="34" charset="-122"/>
                <a:ea typeface="微软雅黑" panose="020B0503020204020204" pitchFamily="34" charset="-122"/>
              </a:rPr>
              <a:t>Web</a:t>
            </a:r>
            <a:r>
              <a:rPr lang="zh-CN" altLang="en-US" sz="2000" b="0" dirty="0">
                <a:solidFill>
                  <a:srgbClr val="0000FF"/>
                </a:solidFill>
                <a:latin typeface="微软雅黑" panose="020B0503020204020204" pitchFamily="34" charset="-122"/>
                <a:ea typeface="微软雅黑" panose="020B0503020204020204" pitchFamily="34" charset="-122"/>
              </a:rPr>
              <a:t>服务</a:t>
            </a:r>
            <a:r>
              <a:rPr lang="en-US" altLang="zh-CN" sz="2000" b="0" dirty="0">
                <a:solidFill>
                  <a:srgbClr val="0000FF"/>
                </a:solidFill>
                <a:latin typeface="微软雅黑" panose="020B0503020204020204" pitchFamily="34" charset="-122"/>
                <a:ea typeface="微软雅黑" panose="020B0503020204020204" pitchFamily="34" charset="-122"/>
              </a:rPr>
              <a:t>API</a:t>
            </a:r>
            <a:r>
              <a:rPr lang="zh-CN" altLang="en-US" sz="2000" b="0" dirty="0">
                <a:solidFill>
                  <a:srgbClr val="0000FF"/>
                </a:solidFill>
                <a:latin typeface="微软雅黑" panose="020B0503020204020204" pitchFamily="34" charset="-122"/>
                <a:ea typeface="微软雅黑" panose="020B0503020204020204" pitchFamily="34" charset="-122"/>
              </a:rPr>
              <a:t>的服务文档中查找接口和参数，最后，根据需求编写</a:t>
            </a:r>
            <a:r>
              <a:rPr lang="en-US" altLang="zh-CN" sz="2000" b="0" dirty="0">
                <a:solidFill>
                  <a:srgbClr val="0000FF"/>
                </a:solidFill>
                <a:latin typeface="微软雅黑" panose="020B0503020204020204" pitchFamily="34" charset="-122"/>
                <a:ea typeface="微软雅黑" panose="020B0503020204020204" pitchFamily="34" charset="-122"/>
              </a:rPr>
              <a:t>Python</a:t>
            </a:r>
            <a:r>
              <a:rPr lang="zh-CN" altLang="en-US" sz="2000" b="0" dirty="0">
                <a:solidFill>
                  <a:srgbClr val="0000FF"/>
                </a:solidFill>
                <a:latin typeface="微软雅黑" panose="020B0503020204020204" pitchFamily="34" charset="-122"/>
                <a:ea typeface="微软雅黑" panose="020B0503020204020204" pitchFamily="34" charset="-122"/>
              </a:rPr>
              <a:t>代码。</a:t>
            </a:r>
            <a:endParaRPr lang="en-US" altLang="zh-CN" sz="2000" b="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3788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255588" y="256035"/>
            <a:ext cx="10972800" cy="528638"/>
          </a:xfrm>
        </p:spPr>
        <p:txBody>
          <a:bodyPr vert="horz" wrap="square" lIns="91440" tIns="45720" rIns="91440" bIns="45720" anchor="ctr"/>
          <a:lstStyle/>
          <a:p>
            <a:r>
              <a:rPr lang="en-US" altLang="zh-CN" sz="2800" dirty="0">
                <a:sym typeface="+mn-ea"/>
              </a:rPr>
              <a:t>7.2.5 </a:t>
            </a:r>
            <a:r>
              <a:rPr lang="zh-CN" altLang="en-US" sz="2800" dirty="0">
                <a:sym typeface="+mn-ea"/>
              </a:rPr>
              <a:t>使用</a:t>
            </a:r>
            <a:r>
              <a:rPr lang="en-US" altLang="zh-CN" sz="2800" dirty="0">
                <a:sym typeface="+mn-ea"/>
              </a:rPr>
              <a:t>API</a:t>
            </a:r>
            <a:endParaRPr lang="zh-CN" altLang="en-US" sz="2800" dirty="0"/>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418283" y="1713907"/>
            <a:ext cx="10397201" cy="49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a:t>
            </a:r>
            <a:r>
              <a:rPr lang="zh-CN" altLang="en-US" sz="2000" b="0" dirty="0">
                <a:solidFill>
                  <a:srgbClr val="0000FF"/>
                </a:solidFill>
                <a:latin typeface="微软雅黑" panose="020B0503020204020204" pitchFamily="34" charset="-122"/>
                <a:ea typeface="微软雅黑" panose="020B0503020204020204" pitchFamily="34" charset="-122"/>
              </a:rPr>
              <a:t>以三亚市蜈支洲岛景区为例</a:t>
            </a:r>
            <a:endParaRPr lang="en-US" altLang="zh-CN" sz="2000" b="0" dirty="0">
              <a:solidFill>
                <a:srgbClr val="0000FF"/>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58325DC1-933E-4993-B210-823391C42BDD}"/>
              </a:ext>
            </a:extLst>
          </p:cNvPr>
          <p:cNvSpPr txBox="1"/>
          <p:nvPr/>
        </p:nvSpPr>
        <p:spPr>
          <a:xfrm>
            <a:off x="781614" y="2213531"/>
            <a:ext cx="9920748" cy="3139321"/>
          </a:xfrm>
          <a:prstGeom prst="rect">
            <a:avLst/>
          </a:prstGeom>
          <a:noFill/>
          <a:ln>
            <a:solidFill>
              <a:schemeClr val="accent2">
                <a:lumMod val="75000"/>
              </a:schemeClr>
            </a:solidFill>
          </a:ln>
        </p:spPr>
        <p:txBody>
          <a:bodyPr wrap="square" rtlCol="0">
            <a:spAutoFit/>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import requests</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设置请求参数</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params = {</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'query':'</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蜈支洲岛</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以三亚市蜈支洲岛景区为例</a:t>
            </a: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'region':'</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三亚</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'ak':'nwMAVC9QuWaGVhHhPbVFdEb5PHllGZU9',    </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百度密钥</a:t>
            </a: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'output': 'json'    </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输出结果设置为</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json</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格式</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url = 'http://api.map.baidu.com/place/v2/search'</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res = requests.get(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url,params</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 get()</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方法请求</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API</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print(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res.text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 name="文本框 1">
            <a:extLst>
              <a:ext uri="{FF2B5EF4-FFF2-40B4-BE49-F238E27FC236}">
                <a16:creationId xmlns:a16="http://schemas.microsoft.com/office/drawing/2014/main" id="{6C04310E-668D-474D-8A9A-7DF86705FA8E}"/>
              </a:ext>
            </a:extLst>
          </p:cNvPr>
          <p:cNvSpPr txBox="1"/>
          <p:nvPr/>
        </p:nvSpPr>
        <p:spPr>
          <a:xfrm>
            <a:off x="418283" y="5352852"/>
            <a:ext cx="10397201" cy="1422954"/>
          </a:xfrm>
          <a:prstGeom prst="rect">
            <a:avLst/>
          </a:prstGeom>
          <a:noFill/>
        </p:spPr>
        <p:txBody>
          <a:bodyPr wrap="square" rtlCol="0">
            <a:spAutoFit/>
          </a:bodyPr>
          <a:lstStyle/>
          <a:p>
            <a:pPr indent="457200">
              <a:lnSpc>
                <a:spcPct val="150000"/>
              </a:lnSpc>
            </a:pPr>
            <a:r>
              <a:rPr lang="en-US" altLang="zh-CN" sz="2000" b="0" dirty="0">
                <a:solidFill>
                  <a:srgbClr val="0000FF"/>
                </a:solidFill>
                <a:latin typeface="微软雅黑" panose="020B0503020204020204" pitchFamily="34" charset="-122"/>
                <a:ea typeface="微软雅黑" panose="020B0503020204020204" pitchFamily="34" charset="-122"/>
              </a:rPr>
              <a:t>API</a:t>
            </a:r>
            <a:r>
              <a:rPr lang="zh-CN" altLang="en-US" sz="2000" b="0" dirty="0">
                <a:solidFill>
                  <a:srgbClr val="0000FF"/>
                </a:solidFill>
                <a:latin typeface="微软雅黑" panose="020B0503020204020204" pitchFamily="34" charset="-122"/>
                <a:ea typeface="微软雅黑" panose="020B0503020204020204" pitchFamily="34" charset="-122"/>
              </a:rPr>
              <a:t>请求使用非常严谨的语法，并且</a:t>
            </a:r>
            <a:r>
              <a:rPr lang="en-US" altLang="zh-CN" sz="2000" b="0" dirty="0">
                <a:solidFill>
                  <a:srgbClr val="0000FF"/>
                </a:solidFill>
                <a:latin typeface="微软雅黑" panose="020B0503020204020204" pitchFamily="34" charset="-122"/>
                <a:ea typeface="微软雅黑" panose="020B0503020204020204" pitchFamily="34" charset="-122"/>
              </a:rPr>
              <a:t>API</a:t>
            </a:r>
            <a:r>
              <a:rPr lang="zh-CN" altLang="en-US" sz="2000" b="0" dirty="0">
                <a:solidFill>
                  <a:srgbClr val="0000FF"/>
                </a:solidFill>
                <a:latin typeface="微软雅黑" panose="020B0503020204020204" pitchFamily="34" charset="-122"/>
                <a:ea typeface="微软雅黑" panose="020B0503020204020204" pitchFamily="34" charset="-122"/>
              </a:rPr>
              <a:t>返回的是</a:t>
            </a:r>
            <a:r>
              <a:rPr lang="en-US" altLang="zh-CN" sz="2000" b="0" dirty="0">
                <a:solidFill>
                  <a:srgbClr val="0000FF"/>
                </a:solidFill>
                <a:latin typeface="微软雅黑" panose="020B0503020204020204" pitchFamily="34" charset="-122"/>
                <a:ea typeface="微软雅黑" panose="020B0503020204020204" pitchFamily="34" charset="-122"/>
              </a:rPr>
              <a:t>JSON</a:t>
            </a:r>
            <a:r>
              <a:rPr lang="zh-CN" altLang="en-US" sz="2000" b="0" dirty="0">
                <a:solidFill>
                  <a:srgbClr val="0000FF"/>
                </a:solidFill>
                <a:latin typeface="微软雅黑" panose="020B0503020204020204" pitchFamily="34" charset="-122"/>
                <a:ea typeface="微软雅黑" panose="020B0503020204020204" pitchFamily="34" charset="-122"/>
              </a:rPr>
              <a:t>或</a:t>
            </a:r>
            <a:r>
              <a:rPr lang="en-US" altLang="zh-CN" sz="2000" b="0" dirty="0">
                <a:solidFill>
                  <a:srgbClr val="0000FF"/>
                </a:solidFill>
                <a:latin typeface="微软雅黑" panose="020B0503020204020204" pitchFamily="34" charset="-122"/>
                <a:ea typeface="微软雅黑" panose="020B0503020204020204" pitchFamily="34" charset="-122"/>
              </a:rPr>
              <a:t>XML</a:t>
            </a:r>
            <a:r>
              <a:rPr lang="zh-CN" altLang="en-US" sz="2000" b="0" dirty="0">
                <a:solidFill>
                  <a:srgbClr val="0000FF"/>
                </a:solidFill>
                <a:latin typeface="微软雅黑" panose="020B0503020204020204" pitchFamily="34" charset="-122"/>
                <a:ea typeface="微软雅黑" panose="020B0503020204020204" pitchFamily="34" charset="-122"/>
              </a:rPr>
              <a:t>格式的数据，而不是</a:t>
            </a:r>
            <a:r>
              <a:rPr lang="en-US" altLang="zh-CN" sz="2000" b="0" dirty="0">
                <a:solidFill>
                  <a:srgbClr val="0000FF"/>
                </a:solidFill>
                <a:latin typeface="微软雅黑" panose="020B0503020204020204" pitchFamily="34" charset="-122"/>
                <a:ea typeface="微软雅黑" panose="020B0503020204020204" pitchFamily="34" charset="-122"/>
              </a:rPr>
              <a:t>HTML</a:t>
            </a:r>
            <a:r>
              <a:rPr lang="zh-CN" altLang="en-US" sz="2000" b="0" dirty="0">
                <a:solidFill>
                  <a:srgbClr val="0000FF"/>
                </a:solidFill>
                <a:latin typeface="微软雅黑" panose="020B0503020204020204" pitchFamily="34" charset="-122"/>
                <a:ea typeface="微软雅黑" panose="020B0503020204020204" pitchFamily="34" charset="-122"/>
              </a:rPr>
              <a:t>数据。有些网站会限制</a:t>
            </a:r>
            <a:r>
              <a:rPr lang="en-US" altLang="zh-CN" sz="2000" b="0" dirty="0">
                <a:solidFill>
                  <a:srgbClr val="0000FF"/>
                </a:solidFill>
                <a:latin typeface="微软雅黑" panose="020B0503020204020204" pitchFamily="34" charset="-122"/>
                <a:ea typeface="微软雅黑" panose="020B0503020204020204" pitchFamily="34" charset="-122"/>
              </a:rPr>
              <a:t>API</a:t>
            </a:r>
            <a:r>
              <a:rPr lang="zh-CN" altLang="en-US" sz="2000" b="0" dirty="0">
                <a:solidFill>
                  <a:srgbClr val="0000FF"/>
                </a:solidFill>
                <a:latin typeface="微软雅黑" panose="020B0503020204020204" pitchFamily="34" charset="-122"/>
                <a:ea typeface="微软雅黑" panose="020B0503020204020204" pitchFamily="34" charset="-122"/>
              </a:rPr>
              <a:t>调用的次数和频率，用户需要付费来升级成高级用户来获取更灵活的</a:t>
            </a:r>
            <a:r>
              <a:rPr lang="en-US" altLang="zh-CN" sz="2000" b="0" dirty="0">
                <a:solidFill>
                  <a:srgbClr val="0000FF"/>
                </a:solidFill>
                <a:latin typeface="微软雅黑" panose="020B0503020204020204" pitchFamily="34" charset="-122"/>
                <a:ea typeface="微软雅黑" panose="020B0503020204020204" pitchFamily="34" charset="-122"/>
              </a:rPr>
              <a:t>API</a:t>
            </a:r>
            <a:r>
              <a:rPr lang="zh-CN" altLang="en-US" sz="2000" b="0" dirty="0">
                <a:solidFill>
                  <a:srgbClr val="0000FF"/>
                </a:solidFill>
                <a:latin typeface="微软雅黑" panose="020B0503020204020204" pitchFamily="34" charset="-122"/>
                <a:ea typeface="微软雅黑" panose="020B0503020204020204" pitchFamily="34" charset="-122"/>
              </a:rPr>
              <a:t>调用。</a:t>
            </a:r>
          </a:p>
        </p:txBody>
      </p:sp>
    </p:spTree>
    <p:extLst>
      <p:ext uri="{BB962C8B-B14F-4D97-AF65-F5344CB8AC3E}">
        <p14:creationId xmlns:p14="http://schemas.microsoft.com/office/powerpoint/2010/main" val="2400865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255588" y="256035"/>
            <a:ext cx="10972800" cy="528638"/>
          </a:xfrm>
        </p:spPr>
        <p:txBody>
          <a:bodyPr vert="horz" wrap="square" lIns="91440" tIns="45720" rIns="91440" bIns="45720" anchor="ctr"/>
          <a:lstStyle/>
          <a:p>
            <a:r>
              <a:rPr lang="en-US" altLang="zh-CN" sz="2800" dirty="0">
                <a:sym typeface="+mn-ea"/>
              </a:rPr>
              <a:t>7.2.6 </a:t>
            </a:r>
            <a:r>
              <a:rPr lang="zh-CN" altLang="en-US" sz="2800" dirty="0">
                <a:sym typeface="+mn-ea"/>
              </a:rPr>
              <a:t>爬虫进阶</a:t>
            </a:r>
            <a:endParaRPr lang="zh-CN" altLang="en-US" sz="2800" dirty="0"/>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418283" y="1713907"/>
            <a:ext cx="10397201" cy="961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1. </a:t>
            </a:r>
            <a:r>
              <a:rPr lang="zh-CN" altLang="en-US" sz="2000" b="0" dirty="0">
                <a:solidFill>
                  <a:srgbClr val="0000FF"/>
                </a:solidFill>
                <a:latin typeface="微软雅黑" panose="020B0503020204020204" pitchFamily="34" charset="-122"/>
                <a:ea typeface="微软雅黑" panose="020B0503020204020204" pitchFamily="34" charset="-122"/>
              </a:rPr>
              <a:t>动态</a:t>
            </a:r>
            <a:r>
              <a:rPr lang="en-US" altLang="zh-CN" sz="2000" b="0" dirty="0">
                <a:solidFill>
                  <a:srgbClr val="0000FF"/>
                </a:solidFill>
                <a:latin typeface="微软雅黑" panose="020B0503020204020204" pitchFamily="34" charset="-122"/>
                <a:ea typeface="微软雅黑" panose="020B0503020204020204" pitchFamily="34" charset="-122"/>
              </a:rPr>
              <a:t>UA</a:t>
            </a:r>
          </a:p>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有时将</a:t>
            </a:r>
            <a:r>
              <a:rPr lang="en-US" altLang="zh-CN" sz="2000" b="0" dirty="0">
                <a:solidFill>
                  <a:srgbClr val="0000FF"/>
                </a:solidFill>
                <a:latin typeface="微软雅黑" panose="020B0503020204020204" pitchFamily="34" charset="-122"/>
                <a:ea typeface="微软雅黑" panose="020B0503020204020204" pitchFamily="34" charset="-122"/>
              </a:rPr>
              <a:t>UA</a:t>
            </a:r>
            <a:r>
              <a:rPr lang="zh-CN" altLang="en-US" sz="2000" b="0" dirty="0">
                <a:solidFill>
                  <a:srgbClr val="0000FF"/>
                </a:solidFill>
                <a:latin typeface="微软雅黑" panose="020B0503020204020204" pitchFamily="34" charset="-122"/>
                <a:ea typeface="微软雅黑" panose="020B0503020204020204" pitchFamily="34" charset="-122"/>
              </a:rPr>
              <a:t>设置为自己浏览器的</a:t>
            </a:r>
            <a:r>
              <a:rPr lang="en-US" altLang="zh-CN" sz="2000" b="0" dirty="0">
                <a:solidFill>
                  <a:srgbClr val="0000FF"/>
                </a:solidFill>
                <a:latin typeface="微软雅黑" panose="020B0503020204020204" pitchFamily="34" charset="-122"/>
                <a:ea typeface="微软雅黑" panose="020B0503020204020204" pitchFamily="34" charset="-122"/>
              </a:rPr>
              <a:t>UA</a:t>
            </a:r>
            <a:r>
              <a:rPr lang="zh-CN" altLang="en-US" sz="2000" b="0" dirty="0">
                <a:solidFill>
                  <a:srgbClr val="0000FF"/>
                </a:solidFill>
                <a:latin typeface="微软雅黑" panose="020B0503020204020204" pitchFamily="34" charset="-122"/>
                <a:ea typeface="微软雅黑" panose="020B0503020204020204" pitchFamily="34" charset="-122"/>
              </a:rPr>
              <a:t>也会造成访问问题。</a:t>
            </a:r>
            <a:endParaRPr lang="en-US" altLang="zh-CN" sz="2000" b="0" dirty="0">
              <a:solidFill>
                <a:srgbClr val="0000FF"/>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58325DC1-933E-4993-B210-823391C42BDD}"/>
              </a:ext>
            </a:extLst>
          </p:cNvPr>
          <p:cNvSpPr txBox="1"/>
          <p:nvPr/>
        </p:nvSpPr>
        <p:spPr>
          <a:xfrm>
            <a:off x="781614" y="2675196"/>
            <a:ext cx="9920748" cy="2308324"/>
          </a:xfrm>
          <a:prstGeom prst="rect">
            <a:avLst/>
          </a:prstGeom>
          <a:noFill/>
          <a:ln>
            <a:solidFill>
              <a:schemeClr val="accent2">
                <a:lumMod val="75000"/>
              </a:schemeClr>
            </a:solidFill>
          </a:ln>
        </p:spPr>
        <p:txBody>
          <a:bodyPr wrap="square" rtlCol="0">
            <a:spAutoFit/>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from fake_useragent import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UserAgent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ua</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UserAgent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得到</a:t>
            </a:r>
            <a:r>
              <a:rPr lang="en-US" altLang="zh-CN" sz="1800" i="1" kern="100" dirty="0" err="1">
                <a:effectLst/>
                <a:latin typeface="Times New Roman" panose="02020603050405020304" pitchFamily="18" charset="0"/>
                <a:ea typeface="宋体" panose="02010600030101010101" pitchFamily="2" charset="-122"/>
                <a:cs typeface="Times New Roman" panose="02020603050405020304" pitchFamily="18" charset="0"/>
              </a:rPr>
              <a:t>ua</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对象</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print(ua.ie)    </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 IE</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浏览器的</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user agent</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print(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ua.opera</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 opera</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浏览器</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print(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ua.chrome</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 chrome</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浏览器</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print(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ua.firefox</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dirty="0" err="1">
                <a:effectLst/>
                <a:latin typeface="Times New Roman" panose="02020603050405020304" pitchFamily="18" charset="0"/>
                <a:ea typeface="宋体" panose="02010600030101010101" pitchFamily="2" charset="-122"/>
                <a:cs typeface="Times New Roman" panose="02020603050405020304" pitchFamily="18" charset="0"/>
              </a:rPr>
              <a:t>firefox</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浏览器</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print(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ua.safari</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dirty="0" err="1">
                <a:effectLst/>
                <a:latin typeface="Times New Roman" panose="02020603050405020304" pitchFamily="18" charset="0"/>
                <a:ea typeface="宋体" panose="02010600030101010101" pitchFamily="2" charset="-122"/>
                <a:cs typeface="Times New Roman" panose="02020603050405020304" pitchFamily="18" charset="0"/>
              </a:rPr>
              <a:t>safri</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浏览器</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print(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ua.random</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支持随机生成请求头</a:t>
            </a:r>
          </a:p>
        </p:txBody>
      </p:sp>
      <p:sp>
        <p:nvSpPr>
          <p:cNvPr id="2" name="文本框 1">
            <a:extLst>
              <a:ext uri="{FF2B5EF4-FFF2-40B4-BE49-F238E27FC236}">
                <a16:creationId xmlns:a16="http://schemas.microsoft.com/office/drawing/2014/main" id="{6C04310E-668D-474D-8A9A-7DF86705FA8E}"/>
              </a:ext>
            </a:extLst>
          </p:cNvPr>
          <p:cNvSpPr txBox="1"/>
          <p:nvPr/>
        </p:nvSpPr>
        <p:spPr>
          <a:xfrm>
            <a:off x="418283" y="5052344"/>
            <a:ext cx="10397201" cy="707886"/>
          </a:xfrm>
          <a:prstGeom prst="rect">
            <a:avLst/>
          </a:prstGeom>
          <a:noFill/>
        </p:spPr>
        <p:txBody>
          <a:bodyPr wrap="square" rtlCol="0">
            <a:spAutoFit/>
          </a:bodyPr>
          <a:lstStyle/>
          <a:p>
            <a:pPr indent="457200"/>
            <a:r>
              <a:rPr lang="en-US" altLang="zh-CN" sz="2000" b="0" dirty="0">
                <a:solidFill>
                  <a:srgbClr val="0000FF"/>
                </a:solidFill>
                <a:latin typeface="微软雅黑" panose="020B0503020204020204" pitchFamily="34" charset="-122"/>
                <a:ea typeface="微软雅黑" panose="020B0503020204020204" pitchFamily="34" charset="-122"/>
              </a:rPr>
              <a:t>fake_useragent</a:t>
            </a:r>
            <a:r>
              <a:rPr lang="zh-CN" altLang="en-US" sz="2000" b="0" dirty="0">
                <a:solidFill>
                  <a:srgbClr val="0000FF"/>
                </a:solidFill>
                <a:latin typeface="微软雅黑" panose="020B0503020204020204" pitchFamily="34" charset="-122"/>
                <a:ea typeface="微软雅黑" panose="020B0503020204020204" pitchFamily="34" charset="-122"/>
              </a:rPr>
              <a:t>库可以方便的获取多种浏览器的</a:t>
            </a:r>
            <a:r>
              <a:rPr lang="en-US" altLang="zh-CN" sz="2000" b="0" dirty="0">
                <a:solidFill>
                  <a:srgbClr val="0000FF"/>
                </a:solidFill>
                <a:latin typeface="微软雅黑" panose="020B0503020204020204" pitchFamily="34" charset="-122"/>
                <a:ea typeface="微软雅黑" panose="020B0503020204020204" pitchFamily="34" charset="-122"/>
              </a:rPr>
              <a:t>UA</a:t>
            </a:r>
            <a:r>
              <a:rPr lang="zh-CN" altLang="en-US" sz="2000" b="0" dirty="0">
                <a:solidFill>
                  <a:srgbClr val="0000FF"/>
                </a:solidFill>
                <a:latin typeface="微软雅黑" panose="020B0503020204020204" pitchFamily="34" charset="-122"/>
                <a:ea typeface="微软雅黑" panose="020B0503020204020204" pitchFamily="34" charset="-122"/>
              </a:rPr>
              <a:t>，具体使用的时候直接加入到</a:t>
            </a:r>
            <a:r>
              <a:rPr lang="en-US" altLang="zh-CN" sz="2000" b="0" dirty="0">
                <a:solidFill>
                  <a:srgbClr val="0000FF"/>
                </a:solidFill>
                <a:latin typeface="微软雅黑" panose="020B0503020204020204" pitchFamily="34" charset="-122"/>
                <a:ea typeface="微软雅黑" panose="020B0503020204020204" pitchFamily="34" charset="-122"/>
              </a:rPr>
              <a:t>headers</a:t>
            </a:r>
            <a:r>
              <a:rPr lang="zh-CN" altLang="en-US" sz="2000" b="0" dirty="0">
                <a:solidFill>
                  <a:srgbClr val="0000FF"/>
                </a:solidFill>
                <a:latin typeface="微软雅黑" panose="020B0503020204020204" pitchFamily="34" charset="-122"/>
                <a:ea typeface="微软雅黑" panose="020B0503020204020204" pitchFamily="34" charset="-122"/>
              </a:rPr>
              <a:t>字典里就可以了。</a:t>
            </a:r>
          </a:p>
        </p:txBody>
      </p:sp>
    </p:spTree>
    <p:extLst>
      <p:ext uri="{BB962C8B-B14F-4D97-AF65-F5344CB8AC3E}">
        <p14:creationId xmlns:p14="http://schemas.microsoft.com/office/powerpoint/2010/main" val="539639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255588" y="256035"/>
            <a:ext cx="10972800" cy="528638"/>
          </a:xfrm>
        </p:spPr>
        <p:txBody>
          <a:bodyPr vert="horz" wrap="square" lIns="91440" tIns="45720" rIns="91440" bIns="45720" anchor="ctr"/>
          <a:lstStyle/>
          <a:p>
            <a:r>
              <a:rPr lang="en-US" altLang="zh-CN" sz="2800" dirty="0">
                <a:sym typeface="+mn-ea"/>
              </a:rPr>
              <a:t>7.2.6 </a:t>
            </a:r>
            <a:r>
              <a:rPr lang="zh-CN" altLang="en-US" sz="2800" dirty="0">
                <a:sym typeface="+mn-ea"/>
              </a:rPr>
              <a:t>爬虫进阶</a:t>
            </a:r>
            <a:endParaRPr lang="zh-CN" altLang="en-US" sz="2800" dirty="0"/>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418283" y="1713907"/>
            <a:ext cx="10397201" cy="1422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2.</a:t>
            </a:r>
            <a:r>
              <a:rPr lang="zh-CN" altLang="en-US" sz="2000" b="0" dirty="0">
                <a:solidFill>
                  <a:srgbClr val="0000FF"/>
                </a:solidFill>
                <a:latin typeface="微软雅黑" panose="020B0503020204020204" pitchFamily="34" charset="-122"/>
                <a:ea typeface="微软雅黑" panose="020B0503020204020204" pitchFamily="34" charset="-122"/>
              </a:rPr>
              <a:t>代理</a:t>
            </a:r>
            <a:r>
              <a:rPr lang="en-US" altLang="zh-CN" sz="2000" b="0" dirty="0">
                <a:solidFill>
                  <a:srgbClr val="0000FF"/>
                </a:solidFill>
                <a:latin typeface="微软雅黑" panose="020B0503020204020204" pitchFamily="34" charset="-122"/>
                <a:ea typeface="微软雅黑" panose="020B0503020204020204" pitchFamily="34" charset="-122"/>
              </a:rPr>
              <a:t>IP</a:t>
            </a:r>
          </a:p>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对于封</a:t>
            </a:r>
            <a:r>
              <a:rPr lang="en-US" altLang="zh-CN" sz="2000" b="0" dirty="0">
                <a:solidFill>
                  <a:srgbClr val="0000FF"/>
                </a:solidFill>
                <a:latin typeface="微软雅黑" panose="020B0503020204020204" pitchFamily="34" charset="-122"/>
                <a:ea typeface="微软雅黑" panose="020B0503020204020204" pitchFamily="34" charset="-122"/>
              </a:rPr>
              <a:t>IP</a:t>
            </a:r>
            <a:r>
              <a:rPr lang="zh-CN" altLang="en-US" sz="2000" b="0" dirty="0">
                <a:solidFill>
                  <a:srgbClr val="0000FF"/>
                </a:solidFill>
                <a:latin typeface="微软雅黑" panose="020B0503020204020204" pitchFamily="34" charset="-122"/>
                <a:ea typeface="微软雅黑" panose="020B0503020204020204" pitchFamily="34" charset="-122"/>
              </a:rPr>
              <a:t>的网站，</a:t>
            </a:r>
            <a:r>
              <a:rPr lang="en-US" altLang="zh-CN" sz="2000" b="0" dirty="0">
                <a:solidFill>
                  <a:srgbClr val="0000FF"/>
                </a:solidFill>
                <a:latin typeface="微软雅黑" panose="020B0503020204020204" pitchFamily="34" charset="-122"/>
                <a:ea typeface="微软雅黑" panose="020B0503020204020204" pitchFamily="34" charset="-122"/>
              </a:rPr>
              <a:t>Requests</a:t>
            </a:r>
            <a:r>
              <a:rPr lang="zh-CN" altLang="en-US" sz="2000" b="0" dirty="0">
                <a:solidFill>
                  <a:srgbClr val="0000FF"/>
                </a:solidFill>
                <a:latin typeface="微软雅黑" panose="020B0503020204020204" pitchFamily="34" charset="-122"/>
                <a:ea typeface="微软雅黑" panose="020B0503020204020204" pitchFamily="34" charset="-122"/>
              </a:rPr>
              <a:t>库提供了方便的方法来使用代理</a:t>
            </a:r>
            <a:r>
              <a:rPr lang="en-US" altLang="zh-CN" sz="2000" b="0" dirty="0">
                <a:solidFill>
                  <a:srgbClr val="0000FF"/>
                </a:solidFill>
                <a:latin typeface="微软雅黑" panose="020B0503020204020204" pitchFamily="34" charset="-122"/>
                <a:ea typeface="微软雅黑" panose="020B0503020204020204" pitchFamily="34" charset="-122"/>
              </a:rPr>
              <a:t>IP</a:t>
            </a:r>
            <a:r>
              <a:rPr lang="zh-CN" altLang="en-US" sz="2000" b="0" dirty="0">
                <a:solidFill>
                  <a:srgbClr val="0000FF"/>
                </a:solidFill>
                <a:latin typeface="微软雅黑" panose="020B0503020204020204" pitchFamily="34" charset="-122"/>
                <a:ea typeface="微软雅黑" panose="020B0503020204020204" pitchFamily="34" charset="-122"/>
              </a:rPr>
              <a:t>，而且比</a:t>
            </a:r>
            <a:r>
              <a:rPr lang="en-US" altLang="zh-CN" sz="2000" b="0" dirty="0">
                <a:solidFill>
                  <a:srgbClr val="0000FF"/>
                </a:solidFill>
                <a:latin typeface="微软雅黑" panose="020B0503020204020204" pitchFamily="34" charset="-122"/>
                <a:ea typeface="微软雅黑" panose="020B0503020204020204" pitchFamily="34" charset="-122"/>
              </a:rPr>
              <a:t>Python</a:t>
            </a:r>
            <a:r>
              <a:rPr lang="zh-CN" altLang="en-US" sz="2000" b="0" dirty="0">
                <a:solidFill>
                  <a:srgbClr val="0000FF"/>
                </a:solidFill>
                <a:latin typeface="微软雅黑" panose="020B0503020204020204" pitchFamily="34" charset="-122"/>
                <a:ea typeface="微软雅黑" panose="020B0503020204020204" pitchFamily="34" charset="-122"/>
              </a:rPr>
              <a:t>自带的设置代理器的方法更容易理解。</a:t>
            </a:r>
          </a:p>
        </p:txBody>
      </p:sp>
      <p:sp>
        <p:nvSpPr>
          <p:cNvPr id="3" name="文本框 2">
            <a:extLst>
              <a:ext uri="{FF2B5EF4-FFF2-40B4-BE49-F238E27FC236}">
                <a16:creationId xmlns:a16="http://schemas.microsoft.com/office/drawing/2014/main" id="{58325DC1-933E-4993-B210-823391C42BDD}"/>
              </a:ext>
            </a:extLst>
          </p:cNvPr>
          <p:cNvSpPr txBox="1"/>
          <p:nvPr/>
        </p:nvSpPr>
        <p:spPr>
          <a:xfrm>
            <a:off x="781614" y="3117627"/>
            <a:ext cx="9920748" cy="2308324"/>
          </a:xfrm>
          <a:prstGeom prst="rect">
            <a:avLst/>
          </a:prstGeom>
          <a:noFill/>
          <a:ln>
            <a:solidFill>
              <a:schemeClr val="accent2">
                <a:lumMod val="75000"/>
              </a:schemeClr>
            </a:solidFill>
          </a:ln>
        </p:spPr>
        <p:txBody>
          <a:bodyPr wrap="square" rtlCol="0">
            <a:spAutoFit/>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import requests</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proxies = {	</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构造存储代理</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IP</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地址的字典</a:t>
            </a: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"http":"218.71.161.56:80",</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"http":"19.85.5.75:24748", </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"http":"222.85.39.52:808"</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data = requests.get("http://sanya.xiaozhu.com/", proxies = proxies)</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print(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data.text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 name="文本框 1">
            <a:extLst>
              <a:ext uri="{FF2B5EF4-FFF2-40B4-BE49-F238E27FC236}">
                <a16:creationId xmlns:a16="http://schemas.microsoft.com/office/drawing/2014/main" id="{6C04310E-668D-474D-8A9A-7DF86705FA8E}"/>
              </a:ext>
            </a:extLst>
          </p:cNvPr>
          <p:cNvSpPr txBox="1"/>
          <p:nvPr/>
        </p:nvSpPr>
        <p:spPr>
          <a:xfrm>
            <a:off x="418283" y="5475131"/>
            <a:ext cx="10397201" cy="1422954"/>
          </a:xfrm>
          <a:prstGeom prst="rect">
            <a:avLst/>
          </a:prstGeom>
          <a:noFill/>
        </p:spPr>
        <p:txBody>
          <a:bodyPr wrap="square" rtlCol="0">
            <a:spAutoFit/>
          </a:bodyPr>
          <a:lstStyle/>
          <a:p>
            <a:pPr indent="457200">
              <a:lnSpc>
                <a:spcPct val="150000"/>
              </a:lnSpc>
            </a:pPr>
            <a:r>
              <a:rPr lang="zh-CN" altLang="en-US" sz="2000" b="0" dirty="0">
                <a:solidFill>
                  <a:srgbClr val="0000FF"/>
                </a:solidFill>
                <a:latin typeface="微软雅黑" panose="020B0503020204020204" pitchFamily="34" charset="-122"/>
                <a:ea typeface="微软雅黑" panose="020B0503020204020204" pitchFamily="34" charset="-122"/>
              </a:rPr>
              <a:t>使用代理</a:t>
            </a:r>
            <a:r>
              <a:rPr lang="en-US" altLang="zh-CN" sz="2000" b="0" dirty="0">
                <a:solidFill>
                  <a:srgbClr val="0000FF"/>
                </a:solidFill>
                <a:latin typeface="微软雅黑" panose="020B0503020204020204" pitchFamily="34" charset="-122"/>
                <a:ea typeface="微软雅黑" panose="020B0503020204020204" pitchFamily="34" charset="-122"/>
              </a:rPr>
              <a:t>IP</a:t>
            </a:r>
            <a:r>
              <a:rPr lang="zh-CN" altLang="en-US" sz="2000" b="0" dirty="0">
                <a:solidFill>
                  <a:srgbClr val="0000FF"/>
                </a:solidFill>
                <a:latin typeface="微软雅黑" panose="020B0503020204020204" pitchFamily="34" charset="-122"/>
                <a:ea typeface="微软雅黑" panose="020B0503020204020204" pitchFamily="34" charset="-122"/>
              </a:rPr>
              <a:t>，只要将代理</a:t>
            </a:r>
            <a:r>
              <a:rPr lang="en-US" altLang="zh-CN" sz="2000" b="0" dirty="0">
                <a:solidFill>
                  <a:srgbClr val="0000FF"/>
                </a:solidFill>
                <a:latin typeface="微软雅黑" panose="020B0503020204020204" pitchFamily="34" charset="-122"/>
                <a:ea typeface="微软雅黑" panose="020B0503020204020204" pitchFamily="34" charset="-122"/>
              </a:rPr>
              <a:t>IP</a:t>
            </a:r>
            <a:r>
              <a:rPr lang="zh-CN" altLang="en-US" sz="2000" b="0" dirty="0">
                <a:solidFill>
                  <a:srgbClr val="0000FF"/>
                </a:solidFill>
                <a:latin typeface="微软雅黑" panose="020B0503020204020204" pitchFamily="34" charset="-122"/>
                <a:ea typeface="微软雅黑" panose="020B0503020204020204" pitchFamily="34" charset="-122"/>
              </a:rPr>
              <a:t>放到字典中，再将此字典添加到</a:t>
            </a:r>
            <a:r>
              <a:rPr lang="en-US" altLang="zh-CN" sz="2000" b="0" dirty="0">
                <a:solidFill>
                  <a:srgbClr val="0000FF"/>
                </a:solidFill>
                <a:latin typeface="微软雅黑" panose="020B0503020204020204" pitchFamily="34" charset="-122"/>
                <a:ea typeface="微软雅黑" panose="020B0503020204020204" pitchFamily="34" charset="-122"/>
              </a:rPr>
              <a:t>Requests.get()</a:t>
            </a:r>
            <a:r>
              <a:rPr lang="zh-CN" altLang="en-US" sz="2000" b="0" dirty="0">
                <a:solidFill>
                  <a:srgbClr val="0000FF"/>
                </a:solidFill>
                <a:latin typeface="微软雅黑" panose="020B0503020204020204" pitchFamily="34" charset="-122"/>
                <a:ea typeface="微软雅黑" panose="020B0503020204020204" pitchFamily="34" charset="-122"/>
              </a:rPr>
              <a:t>的参数</a:t>
            </a:r>
            <a:r>
              <a:rPr lang="en-US" altLang="zh-CN" sz="2000" b="0" dirty="0">
                <a:solidFill>
                  <a:srgbClr val="0000FF"/>
                </a:solidFill>
                <a:latin typeface="微软雅黑" panose="020B0503020204020204" pitchFamily="34" charset="-122"/>
                <a:ea typeface="微软雅黑" panose="020B0503020204020204" pitchFamily="34" charset="-122"/>
              </a:rPr>
              <a:t>proxies</a:t>
            </a:r>
            <a:r>
              <a:rPr lang="zh-CN" altLang="en-US" sz="2000" b="0" dirty="0">
                <a:solidFill>
                  <a:srgbClr val="0000FF"/>
                </a:solidFill>
                <a:latin typeface="微软雅黑" panose="020B0503020204020204" pitchFamily="34" charset="-122"/>
                <a:ea typeface="微软雅黑" panose="020B0503020204020204" pitchFamily="34" charset="-122"/>
              </a:rPr>
              <a:t>即可。请求网址会返回发起请求时的</a:t>
            </a:r>
            <a:r>
              <a:rPr lang="en-US" altLang="zh-CN" sz="2000" b="0" dirty="0">
                <a:solidFill>
                  <a:srgbClr val="0000FF"/>
                </a:solidFill>
                <a:latin typeface="微软雅黑" panose="020B0503020204020204" pitchFamily="34" charset="-122"/>
                <a:ea typeface="微软雅黑" panose="020B0503020204020204" pitchFamily="34" charset="-122"/>
              </a:rPr>
              <a:t>IP</a:t>
            </a:r>
            <a:r>
              <a:rPr lang="zh-CN" altLang="en-US" sz="2000" b="0" dirty="0">
                <a:solidFill>
                  <a:srgbClr val="0000FF"/>
                </a:solidFill>
                <a:latin typeface="微软雅黑" panose="020B0503020204020204" pitchFamily="34" charset="-122"/>
                <a:ea typeface="微软雅黑" panose="020B0503020204020204" pitchFamily="34" charset="-122"/>
              </a:rPr>
              <a:t>。这里测试用的代理</a:t>
            </a:r>
            <a:r>
              <a:rPr lang="en-US" altLang="zh-CN" sz="2000" b="0" dirty="0">
                <a:solidFill>
                  <a:srgbClr val="0000FF"/>
                </a:solidFill>
                <a:latin typeface="微软雅黑" panose="020B0503020204020204" pitchFamily="34" charset="-122"/>
                <a:ea typeface="微软雅黑" panose="020B0503020204020204" pitchFamily="34" charset="-122"/>
              </a:rPr>
              <a:t>IP</a:t>
            </a:r>
            <a:r>
              <a:rPr lang="zh-CN" altLang="en-US" sz="2000" b="0" dirty="0">
                <a:solidFill>
                  <a:srgbClr val="0000FF"/>
                </a:solidFill>
                <a:latin typeface="微软雅黑" panose="020B0503020204020204" pitchFamily="34" charset="-122"/>
                <a:ea typeface="微软雅黑" panose="020B0503020204020204" pitchFamily="34" charset="-122"/>
              </a:rPr>
              <a:t>是从网上找来的，不太为稳定。若需要性能稳定的代理</a:t>
            </a:r>
            <a:r>
              <a:rPr lang="en-US" altLang="zh-CN" sz="2000" b="0" dirty="0">
                <a:solidFill>
                  <a:srgbClr val="0000FF"/>
                </a:solidFill>
                <a:latin typeface="微软雅黑" panose="020B0503020204020204" pitchFamily="34" charset="-122"/>
                <a:ea typeface="微软雅黑" panose="020B0503020204020204" pitchFamily="34" charset="-122"/>
              </a:rPr>
              <a:t>IP</a:t>
            </a:r>
            <a:r>
              <a:rPr lang="zh-CN" altLang="en-US" sz="2000" b="0" dirty="0">
                <a:solidFill>
                  <a:srgbClr val="0000FF"/>
                </a:solidFill>
                <a:latin typeface="微软雅黑" panose="020B0503020204020204" pitchFamily="34" charset="-122"/>
                <a:ea typeface="微软雅黑" panose="020B0503020204020204" pitchFamily="34" charset="-122"/>
              </a:rPr>
              <a:t>，一般需要找代理商购买。</a:t>
            </a:r>
          </a:p>
        </p:txBody>
      </p:sp>
    </p:spTree>
    <p:extLst>
      <p:ext uri="{BB962C8B-B14F-4D97-AF65-F5344CB8AC3E}">
        <p14:creationId xmlns:p14="http://schemas.microsoft.com/office/powerpoint/2010/main" val="2496923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标题 3"/>
          <p:cNvSpPr>
            <a:spLocks noGrp="1"/>
          </p:cNvSpPr>
          <p:nvPr>
            <p:ph type="title"/>
          </p:nvPr>
        </p:nvSpPr>
        <p:spPr>
          <a:xfrm>
            <a:off x="255588" y="289951"/>
            <a:ext cx="10972800" cy="528638"/>
          </a:xfrm>
        </p:spPr>
        <p:txBody>
          <a:bodyPr/>
          <a:lstStyle/>
          <a:p>
            <a:r>
              <a:rPr lang="zh-CN" altLang="en-US" sz="2800" dirty="0"/>
              <a:t>目 录</a:t>
            </a:r>
          </a:p>
        </p:txBody>
      </p:sp>
      <p:cxnSp>
        <p:nvCxnSpPr>
          <p:cNvPr id="11" name="直接连接符 6"/>
          <p:cNvCxnSpPr>
            <a:cxnSpLocks/>
          </p:cNvCxnSpPr>
          <p:nvPr/>
        </p:nvCxnSpPr>
        <p:spPr>
          <a:xfrm>
            <a:off x="3265489" y="1055688"/>
            <a:ext cx="0" cy="4578196"/>
          </a:xfrm>
          <a:prstGeom prst="line">
            <a:avLst/>
          </a:prstGeom>
        </p:spPr>
        <p:style>
          <a:lnRef idx="2">
            <a:schemeClr val="dk1"/>
          </a:lnRef>
          <a:fillRef idx="0">
            <a:schemeClr val="dk1"/>
          </a:fillRef>
          <a:effectRef idx="1">
            <a:schemeClr val="dk1"/>
          </a:effectRef>
          <a:fontRef idx="minor">
            <a:schemeClr val="tx1"/>
          </a:fontRef>
        </p:style>
      </p:cxnSp>
      <p:sp>
        <p:nvSpPr>
          <p:cNvPr id="12" name="Line 2"/>
          <p:cNvSpPr>
            <a:spLocks noChangeShapeType="1"/>
          </p:cNvSpPr>
          <p:nvPr/>
        </p:nvSpPr>
        <p:spPr bwMode="auto">
          <a:xfrm>
            <a:off x="2649538" y="1962457"/>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1905" kern="0">
              <a:solidFill>
                <a:sysClr val="windowText" lastClr="000000"/>
              </a:solidFill>
              <a:latin typeface="微软雅黑" pitchFamily="34" charset="-122"/>
              <a:ea typeface="微软雅黑" pitchFamily="34" charset="-122"/>
            </a:endParaRPr>
          </a:p>
        </p:txBody>
      </p:sp>
      <p:sp>
        <p:nvSpPr>
          <p:cNvPr id="13" name="AutoShape 17"/>
          <p:cNvSpPr>
            <a:spLocks noChangeArrowheads="1"/>
          </p:cNvSpPr>
          <p:nvPr/>
        </p:nvSpPr>
        <p:spPr bwMode="auto">
          <a:xfrm>
            <a:off x="4014910" y="263777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2200" b="1" dirty="0">
                <a:latin typeface="微软雅黑" pitchFamily="34" charset="-122"/>
                <a:ea typeface="微软雅黑" pitchFamily="34" charset="-122"/>
              </a:rPr>
              <a:t>Python</a:t>
            </a:r>
            <a:r>
              <a:rPr lang="zh-CN" altLang="en-US" sz="2200" b="1" dirty="0">
                <a:latin typeface="微软雅黑" pitchFamily="34" charset="-122"/>
                <a:ea typeface="微软雅黑" pitchFamily="34" charset="-122"/>
              </a:rPr>
              <a:t>数据采集</a:t>
            </a:r>
          </a:p>
        </p:txBody>
      </p:sp>
      <p:sp>
        <p:nvSpPr>
          <p:cNvPr id="17" name="Oval 15"/>
          <p:cNvSpPr>
            <a:spLocks noChangeArrowheads="1"/>
          </p:cNvSpPr>
          <p:nvPr/>
        </p:nvSpPr>
        <p:spPr bwMode="auto">
          <a:xfrm>
            <a:off x="2919362" y="266777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a:defRPr/>
            </a:pPr>
            <a:r>
              <a:rPr lang="en-US" altLang="zh-CN" sz="2200" dirty="0">
                <a:solidFill>
                  <a:schemeClr val="bg1"/>
                </a:solidFill>
                <a:latin typeface="微软雅黑" pitchFamily="34" charset="-122"/>
                <a:ea typeface="微软雅黑" pitchFamily="34" charset="-122"/>
              </a:rPr>
              <a:t>7.2</a:t>
            </a:r>
          </a:p>
        </p:txBody>
      </p:sp>
      <p:sp>
        <p:nvSpPr>
          <p:cNvPr id="20" name="AutoShape 17"/>
          <p:cNvSpPr>
            <a:spLocks noChangeArrowheads="1"/>
          </p:cNvSpPr>
          <p:nvPr/>
        </p:nvSpPr>
        <p:spPr bwMode="auto">
          <a:xfrm>
            <a:off x="4014910" y="36730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b="1" dirty="0">
                <a:latin typeface="微软雅黑" pitchFamily="34" charset="-122"/>
                <a:ea typeface="微软雅黑" pitchFamily="34" charset="-122"/>
              </a:rPr>
              <a:t>训练数据集制作</a:t>
            </a:r>
          </a:p>
        </p:txBody>
      </p:sp>
      <p:sp>
        <p:nvSpPr>
          <p:cNvPr id="24" name="Oval 15"/>
          <p:cNvSpPr>
            <a:spLocks noChangeArrowheads="1"/>
          </p:cNvSpPr>
          <p:nvPr/>
        </p:nvSpPr>
        <p:spPr bwMode="auto">
          <a:xfrm>
            <a:off x="2919362" y="36970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a:defRPr/>
            </a:pPr>
            <a:r>
              <a:rPr lang="en-US" altLang="zh-CN" sz="2200" dirty="0">
                <a:solidFill>
                  <a:schemeClr val="bg1"/>
                </a:solidFill>
                <a:latin typeface="微软雅黑" pitchFamily="34" charset="-122"/>
                <a:ea typeface="微软雅黑" pitchFamily="34" charset="-122"/>
              </a:rPr>
              <a:t>7.3</a:t>
            </a:r>
          </a:p>
        </p:txBody>
      </p:sp>
      <p:sp>
        <p:nvSpPr>
          <p:cNvPr id="27" name="Oval 15"/>
          <p:cNvSpPr>
            <a:spLocks noChangeArrowheads="1"/>
          </p:cNvSpPr>
          <p:nvPr/>
        </p:nvSpPr>
        <p:spPr bwMode="auto">
          <a:xfrm>
            <a:off x="2919362" y="163845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a:defRPr/>
            </a:pPr>
            <a:r>
              <a:rPr lang="en-US" altLang="zh-CN" sz="2200" dirty="0">
                <a:solidFill>
                  <a:schemeClr val="bg1"/>
                </a:solidFill>
                <a:latin typeface="微软雅黑" pitchFamily="34" charset="-122"/>
                <a:ea typeface="微软雅黑" pitchFamily="34" charset="-122"/>
              </a:rPr>
              <a:t>7.1</a:t>
            </a:r>
          </a:p>
        </p:txBody>
      </p:sp>
      <p:sp>
        <p:nvSpPr>
          <p:cNvPr id="28" name="AutoShape 17"/>
          <p:cNvSpPr>
            <a:spLocks noChangeArrowheads="1"/>
          </p:cNvSpPr>
          <p:nvPr/>
        </p:nvSpPr>
        <p:spPr bwMode="auto">
          <a:xfrm>
            <a:off x="4014910" y="160245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b="1" dirty="0">
                <a:latin typeface="微软雅黑" pitchFamily="34" charset="-122"/>
                <a:ea typeface="微软雅黑" pitchFamily="34" charset="-122"/>
              </a:rPr>
              <a:t>引言</a:t>
            </a:r>
          </a:p>
        </p:txBody>
      </p:sp>
      <p:sp>
        <p:nvSpPr>
          <p:cNvPr id="14" name="AutoShape 17">
            <a:extLst>
              <a:ext uri="{FF2B5EF4-FFF2-40B4-BE49-F238E27FC236}">
                <a16:creationId xmlns:a16="http://schemas.microsoft.com/office/drawing/2014/main" id="{48D20642-A812-44F4-A007-96FA8A2192A4}"/>
              </a:ext>
            </a:extLst>
          </p:cNvPr>
          <p:cNvSpPr>
            <a:spLocks noChangeArrowheads="1"/>
          </p:cNvSpPr>
          <p:nvPr/>
        </p:nvSpPr>
        <p:spPr bwMode="auto">
          <a:xfrm>
            <a:off x="4014910" y="470841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b="1" dirty="0">
                <a:latin typeface="微软雅黑" pitchFamily="34" charset="-122"/>
                <a:ea typeface="微软雅黑" pitchFamily="34" charset="-122"/>
              </a:rPr>
              <a:t>数据采集与数据集制作示例</a:t>
            </a:r>
          </a:p>
        </p:txBody>
      </p:sp>
      <p:sp>
        <p:nvSpPr>
          <p:cNvPr id="15" name="Oval 15">
            <a:extLst>
              <a:ext uri="{FF2B5EF4-FFF2-40B4-BE49-F238E27FC236}">
                <a16:creationId xmlns:a16="http://schemas.microsoft.com/office/drawing/2014/main" id="{8B5D9104-1130-4D11-92DE-82583182A537}"/>
              </a:ext>
            </a:extLst>
          </p:cNvPr>
          <p:cNvSpPr>
            <a:spLocks noChangeArrowheads="1"/>
          </p:cNvSpPr>
          <p:nvPr/>
        </p:nvSpPr>
        <p:spPr bwMode="auto">
          <a:xfrm>
            <a:off x="2919362" y="472641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a:defRPr/>
            </a:pPr>
            <a:r>
              <a:rPr lang="en-US" altLang="zh-CN" sz="2200" dirty="0">
                <a:solidFill>
                  <a:schemeClr val="bg1"/>
                </a:solidFill>
                <a:latin typeface="微软雅黑" pitchFamily="34" charset="-122"/>
                <a:ea typeface="微软雅黑" pitchFamily="34" charset="-122"/>
              </a:rPr>
              <a:t>7.4</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255588" y="256035"/>
            <a:ext cx="10972800" cy="528638"/>
          </a:xfrm>
        </p:spPr>
        <p:txBody>
          <a:bodyPr vert="horz" wrap="square" lIns="91440" tIns="45720" rIns="91440" bIns="45720" anchor="ctr"/>
          <a:lstStyle/>
          <a:p>
            <a:r>
              <a:rPr lang="en-US" altLang="zh-CN" sz="2800" dirty="0">
                <a:sym typeface="+mn-ea"/>
              </a:rPr>
              <a:t>7.2.6 </a:t>
            </a:r>
            <a:r>
              <a:rPr lang="zh-CN" altLang="en-US" sz="2800" dirty="0">
                <a:sym typeface="+mn-ea"/>
              </a:rPr>
              <a:t>爬虫进阶</a:t>
            </a:r>
            <a:endParaRPr lang="zh-CN" altLang="en-US" sz="2800" dirty="0"/>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418283" y="1713907"/>
            <a:ext cx="10397201" cy="1884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3.</a:t>
            </a:r>
            <a:r>
              <a:rPr lang="zh-CN" altLang="en-US" sz="2000" b="0" dirty="0">
                <a:solidFill>
                  <a:srgbClr val="0000FF"/>
                </a:solidFill>
                <a:latin typeface="微软雅黑" panose="020B0503020204020204" pitchFamily="34" charset="-122"/>
                <a:ea typeface="微软雅黑" panose="020B0503020204020204" pitchFamily="34" charset="-122"/>
              </a:rPr>
              <a:t>模拟登录</a:t>
            </a:r>
          </a:p>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有些网站需要登录账号才能看到一些数据，想要抓取这些数据，就必须先登录。而浏览器主要通过</a:t>
            </a:r>
            <a:r>
              <a:rPr lang="en-US" altLang="zh-CN" sz="2000" b="0" dirty="0">
                <a:solidFill>
                  <a:srgbClr val="0000FF"/>
                </a:solidFill>
                <a:latin typeface="微软雅黑" panose="020B0503020204020204" pitchFamily="34" charset="-122"/>
                <a:ea typeface="微软雅黑" panose="020B0503020204020204" pitchFamily="34" charset="-122"/>
              </a:rPr>
              <a:t>cookie</a:t>
            </a:r>
            <a:r>
              <a:rPr lang="zh-CN" altLang="en-US" sz="2000" b="0" dirty="0">
                <a:solidFill>
                  <a:srgbClr val="0000FF"/>
                </a:solidFill>
                <a:latin typeface="微软雅黑" panose="020B0503020204020204" pitchFamily="34" charset="-122"/>
                <a:ea typeface="微软雅黑" panose="020B0503020204020204" pitchFamily="34" charset="-122"/>
              </a:rPr>
              <a:t>的方式来检验用户的登录状态，因此可以直接通过从浏览器复制</a:t>
            </a:r>
            <a:r>
              <a:rPr lang="en-US" altLang="zh-CN" sz="2000" b="0" dirty="0">
                <a:solidFill>
                  <a:srgbClr val="0000FF"/>
                </a:solidFill>
                <a:latin typeface="微软雅黑" panose="020B0503020204020204" pitchFamily="34" charset="-122"/>
                <a:ea typeface="微软雅黑" panose="020B0503020204020204" pitchFamily="34" charset="-122"/>
              </a:rPr>
              <a:t>cookie</a:t>
            </a:r>
            <a:r>
              <a:rPr lang="zh-CN" altLang="en-US" sz="2000" b="0" dirty="0">
                <a:solidFill>
                  <a:srgbClr val="0000FF"/>
                </a:solidFill>
                <a:latin typeface="微软雅黑" panose="020B0503020204020204" pitchFamily="34" charset="-122"/>
                <a:ea typeface="微软雅黑" panose="020B0503020204020204" pitchFamily="34" charset="-122"/>
              </a:rPr>
              <a:t>到</a:t>
            </a:r>
            <a:r>
              <a:rPr lang="en-US" altLang="zh-CN" sz="2000" b="0" dirty="0">
                <a:solidFill>
                  <a:srgbClr val="0000FF"/>
                </a:solidFill>
                <a:latin typeface="微软雅黑" panose="020B0503020204020204" pitchFamily="34" charset="-122"/>
                <a:ea typeface="微软雅黑" panose="020B0503020204020204" pitchFamily="34" charset="-122"/>
              </a:rPr>
              <a:t>headers</a:t>
            </a:r>
            <a:r>
              <a:rPr lang="zh-CN" altLang="en-US" sz="2000" b="0" dirty="0">
                <a:solidFill>
                  <a:srgbClr val="0000FF"/>
                </a:solidFill>
                <a:latin typeface="微软雅黑" panose="020B0503020204020204" pitchFamily="34" charset="-122"/>
                <a:ea typeface="微软雅黑" panose="020B0503020204020204" pitchFamily="34" charset="-122"/>
              </a:rPr>
              <a:t>来进行模拟登录。</a:t>
            </a:r>
          </a:p>
        </p:txBody>
      </p:sp>
      <p:sp>
        <p:nvSpPr>
          <p:cNvPr id="3" name="文本框 2">
            <a:extLst>
              <a:ext uri="{FF2B5EF4-FFF2-40B4-BE49-F238E27FC236}">
                <a16:creationId xmlns:a16="http://schemas.microsoft.com/office/drawing/2014/main" id="{58325DC1-933E-4993-B210-823391C42BDD}"/>
              </a:ext>
            </a:extLst>
          </p:cNvPr>
          <p:cNvSpPr txBox="1"/>
          <p:nvPr/>
        </p:nvSpPr>
        <p:spPr>
          <a:xfrm>
            <a:off x="781614" y="3598525"/>
            <a:ext cx="9920748" cy="2585323"/>
          </a:xfrm>
          <a:prstGeom prst="rect">
            <a:avLst/>
          </a:prstGeom>
          <a:noFill/>
          <a:ln>
            <a:solidFill>
              <a:schemeClr val="accent2">
                <a:lumMod val="75000"/>
              </a:schemeClr>
            </a:solidFill>
          </a:ln>
        </p:spPr>
        <p:txBody>
          <a:bodyPr wrap="square" rtlCol="0">
            <a:spAutoFit/>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import  requests</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url="https://www.douban.com/accounts/login"     </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 action</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属性</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params={</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"source":"</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index_nav</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 input</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标签下的</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name</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"form_email":"</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xxxxxx</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"form_password":"</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xxxxxx</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html=</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requests.post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url,data</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=params)</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print(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html.text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2987900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255588" y="256035"/>
            <a:ext cx="10972800" cy="528638"/>
          </a:xfrm>
        </p:spPr>
        <p:txBody>
          <a:bodyPr vert="horz" wrap="square" lIns="91440" tIns="45720" rIns="91440" bIns="45720" anchor="ctr"/>
          <a:lstStyle/>
          <a:p>
            <a:r>
              <a:rPr lang="en-US" altLang="zh-CN" sz="2800" dirty="0">
                <a:sym typeface="+mn-ea"/>
              </a:rPr>
              <a:t>7.2.6 </a:t>
            </a:r>
            <a:r>
              <a:rPr lang="zh-CN" altLang="en-US" sz="2800" dirty="0">
                <a:sym typeface="+mn-ea"/>
              </a:rPr>
              <a:t>爬虫进阶</a:t>
            </a:r>
            <a:endParaRPr lang="zh-CN" altLang="en-US" sz="2800" dirty="0"/>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418283" y="1713907"/>
            <a:ext cx="10397201" cy="2807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4.</a:t>
            </a:r>
            <a:r>
              <a:rPr lang="zh-CN" altLang="en-US" sz="2000" b="0" dirty="0">
                <a:solidFill>
                  <a:srgbClr val="0000FF"/>
                </a:solidFill>
                <a:latin typeface="微软雅黑" panose="020B0503020204020204" pitchFamily="34" charset="-122"/>
                <a:ea typeface="微软雅黑" panose="020B0503020204020204" pitchFamily="34" charset="-122"/>
              </a:rPr>
              <a:t>验证码问题</a:t>
            </a:r>
          </a:p>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模拟登录有时会遇到验证码的问题，这种情况通常有三种方法来解决。第一种就是提取验证码的地址，下载验证码到本地手动输入后再</a:t>
            </a:r>
            <a:r>
              <a:rPr lang="en-US" altLang="zh-CN" sz="2000" b="0" dirty="0">
                <a:solidFill>
                  <a:srgbClr val="0000FF"/>
                </a:solidFill>
                <a:latin typeface="微软雅黑" panose="020B0503020204020204" pitchFamily="34" charset="-122"/>
                <a:ea typeface="微软雅黑" panose="020B0503020204020204" pitchFamily="34" charset="-122"/>
              </a:rPr>
              <a:t>post</a:t>
            </a:r>
            <a:r>
              <a:rPr lang="zh-CN" altLang="en-US" sz="2000" b="0" dirty="0">
                <a:solidFill>
                  <a:srgbClr val="0000FF"/>
                </a:solidFill>
                <a:latin typeface="微软雅黑" panose="020B0503020204020204" pitchFamily="34" charset="-122"/>
                <a:ea typeface="微软雅黑" panose="020B0503020204020204" pitchFamily="34" charset="-122"/>
              </a:rPr>
              <a:t>登录。这种方式需要人工参与，操作较为繁琐。第二种是通过一些验证码识别的库，如</a:t>
            </a:r>
            <a:r>
              <a:rPr lang="en-US" altLang="zh-CN" sz="2000" b="0" dirty="0">
                <a:solidFill>
                  <a:srgbClr val="0000FF"/>
                </a:solidFill>
                <a:latin typeface="微软雅黑" panose="020B0503020204020204" pitchFamily="34" charset="-122"/>
                <a:ea typeface="微软雅黑" panose="020B0503020204020204" pitchFamily="34" charset="-122"/>
              </a:rPr>
              <a:t>pytesseract</a:t>
            </a:r>
            <a:r>
              <a:rPr lang="zh-CN" altLang="en-US" sz="2000" b="0" dirty="0">
                <a:solidFill>
                  <a:srgbClr val="0000FF"/>
                </a:solidFill>
                <a:latin typeface="微软雅黑" panose="020B0503020204020204" pitchFamily="34" charset="-122"/>
                <a:ea typeface="微软雅黑" panose="020B0503020204020204" pitchFamily="34" charset="-122"/>
              </a:rPr>
              <a:t>，进行识别，但是遇到复杂的验证码，识别率就会很低，第三种是使用云打码平台。识别率高，不需要人工操作，缺点是需要收费。</a:t>
            </a:r>
          </a:p>
        </p:txBody>
      </p:sp>
    </p:spTree>
    <p:extLst>
      <p:ext uri="{BB962C8B-B14F-4D97-AF65-F5344CB8AC3E}">
        <p14:creationId xmlns:p14="http://schemas.microsoft.com/office/powerpoint/2010/main" val="3475627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255588" y="256035"/>
            <a:ext cx="10972800" cy="528638"/>
          </a:xfrm>
        </p:spPr>
        <p:txBody>
          <a:bodyPr vert="horz" wrap="square" lIns="91440" tIns="45720" rIns="91440" bIns="45720" anchor="ctr"/>
          <a:lstStyle/>
          <a:p>
            <a:r>
              <a:rPr lang="en-US" altLang="zh-CN" sz="2800" dirty="0">
                <a:sym typeface="+mn-ea"/>
              </a:rPr>
              <a:t>7.2.6 </a:t>
            </a:r>
            <a:r>
              <a:rPr lang="zh-CN" altLang="en-US" sz="2800" dirty="0">
                <a:sym typeface="+mn-ea"/>
              </a:rPr>
              <a:t>爬虫进阶</a:t>
            </a:r>
            <a:endParaRPr lang="zh-CN" altLang="en-US" sz="2800" dirty="0"/>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418283" y="1595923"/>
            <a:ext cx="10397201" cy="1884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5.</a:t>
            </a:r>
            <a:r>
              <a:rPr lang="zh-CN" altLang="en-US" sz="2000" b="0" dirty="0">
                <a:solidFill>
                  <a:srgbClr val="0000FF"/>
                </a:solidFill>
                <a:latin typeface="微软雅黑" panose="020B0503020204020204" pitchFamily="34" charset="-122"/>
                <a:ea typeface="微软雅黑" panose="020B0503020204020204" pitchFamily="34" charset="-122"/>
              </a:rPr>
              <a:t>网页动态内容的获取</a:t>
            </a:r>
            <a:endParaRPr lang="en-US" altLang="zh-CN" sz="2000" b="0" dirty="0">
              <a:solidFill>
                <a:srgbClr val="0000FF"/>
              </a:solidFill>
              <a:latin typeface="微软雅黑" panose="020B0503020204020204" pitchFamily="34" charset="-122"/>
              <a:ea typeface="微软雅黑" panose="020B0503020204020204" pitchFamily="34" charset="-122"/>
            </a:endParaRPr>
          </a:p>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通常有两种方法用来获取网页动态内容：第一种是直接从网页响应中找到</a:t>
            </a:r>
            <a:r>
              <a:rPr lang="en-US" altLang="zh-CN" sz="2000" b="0" dirty="0">
                <a:solidFill>
                  <a:srgbClr val="0000FF"/>
                </a:solidFill>
                <a:latin typeface="微软雅黑" panose="020B0503020204020204" pitchFamily="34" charset="-122"/>
                <a:ea typeface="微软雅黑" panose="020B0503020204020204" pitchFamily="34" charset="-122"/>
              </a:rPr>
              <a:t>JS</a:t>
            </a:r>
            <a:r>
              <a:rPr lang="zh-CN" altLang="en-US" sz="2000" b="0" dirty="0">
                <a:solidFill>
                  <a:srgbClr val="0000FF"/>
                </a:solidFill>
                <a:latin typeface="微软雅黑" panose="020B0503020204020204" pitchFamily="34" charset="-122"/>
                <a:ea typeface="微软雅黑" panose="020B0503020204020204" pitchFamily="34" charset="-122"/>
              </a:rPr>
              <a:t>脚本返回的</a:t>
            </a:r>
            <a:r>
              <a:rPr lang="en-US" altLang="zh-CN" sz="2000" b="0" dirty="0">
                <a:solidFill>
                  <a:srgbClr val="0000FF"/>
                </a:solidFill>
                <a:latin typeface="微软雅黑" panose="020B0503020204020204" pitchFamily="34" charset="-122"/>
                <a:ea typeface="微软雅黑" panose="020B0503020204020204" pitchFamily="34" charset="-122"/>
              </a:rPr>
              <a:t>JSON</a:t>
            </a:r>
            <a:r>
              <a:rPr lang="zh-CN" altLang="en-US" sz="2000" b="0" dirty="0">
                <a:solidFill>
                  <a:srgbClr val="0000FF"/>
                </a:solidFill>
                <a:latin typeface="微软雅黑" panose="020B0503020204020204" pitchFamily="34" charset="-122"/>
                <a:ea typeface="微软雅黑" panose="020B0503020204020204" pitchFamily="34" charset="-122"/>
              </a:rPr>
              <a:t>数据，其难点在于包含数据文件地址的查找，优点是针对性较强，速度快；第二种方法是使用</a:t>
            </a:r>
            <a:r>
              <a:rPr lang="en-US" altLang="zh-CN" sz="2000" b="0" dirty="0">
                <a:solidFill>
                  <a:srgbClr val="0000FF"/>
                </a:solidFill>
                <a:latin typeface="微软雅黑" panose="020B0503020204020204" pitchFamily="34" charset="-122"/>
                <a:ea typeface="微软雅黑" panose="020B0503020204020204" pitchFamily="34" charset="-122"/>
              </a:rPr>
              <a:t>Selenium</a:t>
            </a:r>
            <a:r>
              <a:rPr lang="zh-CN" altLang="en-US" sz="2000" b="0" dirty="0">
                <a:solidFill>
                  <a:srgbClr val="0000FF"/>
                </a:solidFill>
                <a:latin typeface="微软雅黑" panose="020B0503020204020204" pitchFamily="34" charset="-122"/>
                <a:ea typeface="微软雅黑" panose="020B0503020204020204" pitchFamily="34" charset="-122"/>
              </a:rPr>
              <a:t>对网页进行模拟访问，其缺点在于处理速度较慢，优点在于简单易用。</a:t>
            </a:r>
          </a:p>
        </p:txBody>
      </p:sp>
      <p:sp>
        <p:nvSpPr>
          <p:cNvPr id="3" name="文本框 2">
            <a:extLst>
              <a:ext uri="{FF2B5EF4-FFF2-40B4-BE49-F238E27FC236}">
                <a16:creationId xmlns:a16="http://schemas.microsoft.com/office/drawing/2014/main" id="{58325DC1-933E-4993-B210-823391C42BDD}"/>
              </a:ext>
            </a:extLst>
          </p:cNvPr>
          <p:cNvSpPr txBox="1"/>
          <p:nvPr/>
        </p:nvSpPr>
        <p:spPr>
          <a:xfrm>
            <a:off x="781614" y="3598525"/>
            <a:ext cx="9920748" cy="3139321"/>
          </a:xfrm>
          <a:prstGeom prst="rect">
            <a:avLst/>
          </a:prstGeom>
          <a:noFill/>
          <a:ln>
            <a:solidFill>
              <a:schemeClr val="accent2">
                <a:lumMod val="75000"/>
              </a:schemeClr>
            </a:solidFill>
          </a:ln>
        </p:spPr>
        <p:txBody>
          <a:bodyPr wrap="square" rtlCol="0">
            <a:spAutoFit/>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import requests</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from fake_useragent import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UserAgent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import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pprint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def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getdata</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json_url</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ua</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UserAgent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headers = {'User-Agent':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ua.random</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data = requests.get(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json_url,headers</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 headers)</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pprint.pprint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data.text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if __name__ == '__main__':</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json_url1 =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图</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7-24</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中的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Request URL'</a:t>
            </a: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getdata</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(json_url1)</a:t>
            </a:r>
          </a:p>
        </p:txBody>
      </p:sp>
    </p:spTree>
    <p:extLst>
      <p:ext uri="{BB962C8B-B14F-4D97-AF65-F5344CB8AC3E}">
        <p14:creationId xmlns:p14="http://schemas.microsoft.com/office/powerpoint/2010/main" val="2392089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255588" y="256035"/>
            <a:ext cx="10972800" cy="528638"/>
          </a:xfrm>
        </p:spPr>
        <p:txBody>
          <a:bodyPr vert="horz" wrap="square" lIns="91440" tIns="45720" rIns="91440" bIns="45720" anchor="ctr"/>
          <a:lstStyle/>
          <a:p>
            <a:r>
              <a:rPr lang="en-US" altLang="zh-CN" sz="2800" dirty="0">
                <a:sym typeface="+mn-ea"/>
              </a:rPr>
              <a:t>7.2.6 </a:t>
            </a:r>
            <a:r>
              <a:rPr lang="zh-CN" altLang="en-US" sz="2800" dirty="0">
                <a:sym typeface="+mn-ea"/>
              </a:rPr>
              <a:t>爬虫进阶</a:t>
            </a:r>
            <a:endParaRPr lang="zh-CN" altLang="en-US" sz="2800" dirty="0"/>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418283" y="1713907"/>
            <a:ext cx="10397201" cy="2807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6.</a:t>
            </a:r>
            <a:r>
              <a:rPr lang="zh-CN" altLang="en-US" sz="2000" b="0" dirty="0">
                <a:solidFill>
                  <a:srgbClr val="0000FF"/>
                </a:solidFill>
                <a:latin typeface="微软雅黑" panose="020B0503020204020204" pitchFamily="34" charset="-122"/>
                <a:ea typeface="微软雅黑" panose="020B0503020204020204" pitchFamily="34" charset="-122"/>
              </a:rPr>
              <a:t>多线程与多进程</a:t>
            </a:r>
          </a:p>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串行下载极大地限制了爬虫的速度和效率，尤其不适用于大批量的请求处理。多线程即请求任务同时进行，程序的执行在不同的线程之间进行切换，每个线程执行程序的不同部分。多进程的原理与多线程比较类似，多进程就是在多核</a:t>
            </a:r>
            <a:r>
              <a:rPr lang="en-US" altLang="zh-CN" sz="2000" b="0" dirty="0">
                <a:solidFill>
                  <a:srgbClr val="0000FF"/>
                </a:solidFill>
                <a:latin typeface="微软雅黑" panose="020B0503020204020204" pitchFamily="34" charset="-122"/>
                <a:ea typeface="微软雅黑" panose="020B0503020204020204" pitchFamily="34" charset="-122"/>
              </a:rPr>
              <a:t>CPU</a:t>
            </a:r>
            <a:r>
              <a:rPr lang="zh-CN" altLang="en-US" sz="2000" b="0" dirty="0">
                <a:solidFill>
                  <a:srgbClr val="0000FF"/>
                </a:solidFill>
                <a:latin typeface="微软雅黑" panose="020B0503020204020204" pitchFamily="34" charset="-122"/>
                <a:ea typeface="微软雅黑" panose="020B0503020204020204" pitchFamily="34" charset="-122"/>
              </a:rPr>
              <a:t>的不同核上进行进程的切换执行。</a:t>
            </a:r>
            <a:endParaRPr lang="en-US" altLang="zh-CN" sz="2000" b="0" dirty="0">
              <a:solidFill>
                <a:srgbClr val="0000FF"/>
              </a:solidFill>
              <a:latin typeface="微软雅黑" panose="020B0503020204020204" pitchFamily="34" charset="-122"/>
              <a:ea typeface="微软雅黑" panose="020B0503020204020204" pitchFamily="34" charset="-122"/>
            </a:endParaRPr>
          </a:p>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Python</a:t>
            </a:r>
            <a:r>
              <a:rPr lang="zh-CN" altLang="en-US" sz="2000" b="0" dirty="0">
                <a:solidFill>
                  <a:srgbClr val="0000FF"/>
                </a:solidFill>
                <a:latin typeface="微软雅黑" panose="020B0503020204020204" pitchFamily="34" charset="-122"/>
                <a:ea typeface="微软雅黑" panose="020B0503020204020204" pitchFamily="34" charset="-122"/>
              </a:rPr>
              <a:t>进行多进程爬虫使用了</a:t>
            </a:r>
            <a:r>
              <a:rPr lang="en-US" altLang="zh-CN" sz="2000" b="0" dirty="0">
                <a:solidFill>
                  <a:srgbClr val="0000FF"/>
                </a:solidFill>
                <a:latin typeface="微软雅黑" panose="020B0503020204020204" pitchFamily="34" charset="-122"/>
                <a:ea typeface="微软雅黑" panose="020B0503020204020204" pitchFamily="34" charset="-122"/>
              </a:rPr>
              <a:t>multiprocessing</a:t>
            </a:r>
            <a:r>
              <a:rPr lang="zh-CN" altLang="en-US" sz="2000" b="0" dirty="0">
                <a:solidFill>
                  <a:srgbClr val="0000FF"/>
                </a:solidFill>
                <a:latin typeface="微软雅黑" panose="020B0503020204020204" pitchFamily="34" charset="-122"/>
                <a:ea typeface="微软雅黑" panose="020B0503020204020204" pitchFamily="34" charset="-122"/>
              </a:rPr>
              <a:t>库，本书使用</a:t>
            </a:r>
            <a:r>
              <a:rPr lang="en-US" altLang="zh-CN" sz="2000" b="0" dirty="0">
                <a:solidFill>
                  <a:srgbClr val="0000FF"/>
                </a:solidFill>
                <a:latin typeface="微软雅黑" panose="020B0503020204020204" pitchFamily="34" charset="-122"/>
                <a:ea typeface="微软雅黑" panose="020B0503020204020204" pitchFamily="34" charset="-122"/>
              </a:rPr>
              <a:t>multiprocessing</a:t>
            </a:r>
            <a:r>
              <a:rPr lang="zh-CN" altLang="en-US" sz="2000" b="0" dirty="0">
                <a:solidFill>
                  <a:srgbClr val="0000FF"/>
                </a:solidFill>
                <a:latin typeface="微软雅黑" panose="020B0503020204020204" pitchFamily="34" charset="-122"/>
                <a:ea typeface="微软雅黑" panose="020B0503020204020204" pitchFamily="34" charset="-122"/>
              </a:rPr>
              <a:t>库的进程池方法进行多进程爬虫。</a:t>
            </a:r>
          </a:p>
        </p:txBody>
      </p:sp>
    </p:spTree>
    <p:extLst>
      <p:ext uri="{BB962C8B-B14F-4D97-AF65-F5344CB8AC3E}">
        <p14:creationId xmlns:p14="http://schemas.microsoft.com/office/powerpoint/2010/main" val="4011569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0"/>
          <p:cNvSpPr/>
          <p:nvPr/>
        </p:nvSpPr>
        <p:spPr bwMode="auto">
          <a:xfrm>
            <a:off x="5101802" y="2377446"/>
            <a:ext cx="4002869" cy="615553"/>
          </a:xfrm>
          <a:prstGeom prst="rect">
            <a:avLst/>
          </a:prstGeom>
          <a:noFill/>
          <a:ln>
            <a:noFill/>
          </a:ln>
        </p:spPr>
        <p:txBody>
          <a:bodyPr wrap="square" lIns="0" tIns="0" rIns="0" bIns="0" anchor="ctr">
            <a:spAutoFit/>
          </a:bodyPr>
          <a:lstStyle/>
          <a:p>
            <a:pPr>
              <a:defRPr/>
            </a:pPr>
            <a:r>
              <a:rPr lang="zh-CN" altLang="en-US" sz="4000" b="1" spc="300" dirty="0">
                <a:latin typeface="方正大黑简体" panose="02010601030101010101" pitchFamily="2" charset="-122"/>
                <a:ea typeface="方正大黑简体" panose="02010601030101010101" pitchFamily="2" charset="-122"/>
                <a:cs typeface="MS PGothic" panose="020B0600070205080204" charset="-128"/>
                <a:sym typeface="Source Sans Pro Bold" charset="0"/>
              </a:rPr>
              <a:t>训练数据集制作</a:t>
            </a:r>
            <a:endParaRPr lang="en-US" sz="4000" b="1" spc="300" dirty="0">
              <a:latin typeface="方正大黑简体" panose="02010601030101010101" pitchFamily="2" charset="-122"/>
              <a:ea typeface="方正大黑简体" panose="02010601030101010101" pitchFamily="2" charset="-122"/>
              <a:cs typeface="MS PGothic" panose="020B0600070205080204" charset="-128"/>
              <a:sym typeface="Source Sans Pro Bold" charset="0"/>
            </a:endParaRPr>
          </a:p>
        </p:txBody>
      </p:sp>
      <p:grpSp>
        <p:nvGrpSpPr>
          <p:cNvPr id="27" name="组合 26"/>
          <p:cNvGrpSpPr>
            <a:grpSpLocks/>
          </p:cNvGrpSpPr>
          <p:nvPr/>
        </p:nvGrpSpPr>
        <p:grpSpPr bwMode="auto">
          <a:xfrm>
            <a:off x="3302000" y="1790700"/>
            <a:ext cx="1670050" cy="1695450"/>
            <a:chOff x="3302022" y="1789926"/>
            <a:chExt cx="1669582" cy="1695893"/>
          </a:xfrm>
        </p:grpSpPr>
        <p:sp>
          <p:nvSpPr>
            <p:cNvPr id="6" name="椭圆 5"/>
            <p:cNvSpPr/>
            <p:nvPr/>
          </p:nvSpPr>
          <p:spPr>
            <a:xfrm>
              <a:off x="3302022" y="1789926"/>
              <a:ext cx="1669582" cy="1695893"/>
            </a:xfrm>
            <a:prstGeom prst="ellipse">
              <a:avLst/>
            </a:prstGeom>
            <a:solidFill>
              <a:srgbClr val="0070C0"/>
            </a:solidFill>
            <a:ln w="76200">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anchor="ctr"/>
            <a:lstStyle/>
            <a:p>
              <a:pPr algn="ctr">
                <a:defRPr/>
              </a:pPr>
              <a:endParaRPr lang="zh-CN" altLang="en-US"/>
            </a:p>
          </p:txBody>
        </p:sp>
        <p:sp>
          <p:nvSpPr>
            <p:cNvPr id="12300" name="文本框 18"/>
            <p:cNvSpPr txBox="1">
              <a:spLocks noChangeArrowheads="1"/>
            </p:cNvSpPr>
            <p:nvPr/>
          </p:nvSpPr>
          <p:spPr bwMode="auto">
            <a:xfrm>
              <a:off x="3679318" y="2206985"/>
              <a:ext cx="1044705" cy="861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00066"/>
                </a:buClr>
                <a:buFont typeface="Wingdings" pitchFamily="2" charset="2"/>
                <a:buChar char="n"/>
                <a:defRPr kumimoji="1" sz="21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kumimoji="1" sz="29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kumimoji="1" sz="25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kumimoji="1" sz="21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kumimoji="1" sz="21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kumimoji="1" sz="21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kumimoji="1" sz="21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kumimoji="1" sz="21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kumimoji="1" sz="2100">
                  <a:solidFill>
                    <a:schemeClr val="tx1"/>
                  </a:solidFill>
                  <a:latin typeface="Calibri" pitchFamily="34" charset="0"/>
                  <a:ea typeface="宋体" pitchFamily="2" charset="-122"/>
                </a:defRPr>
              </a:lvl9pPr>
            </a:lstStyle>
            <a:p>
              <a:pPr eaLnBrk="1" hangingPunct="1">
                <a:spcBef>
                  <a:spcPct val="0"/>
                </a:spcBef>
                <a:buClrTx/>
                <a:buFontTx/>
                <a:buNone/>
              </a:pPr>
              <a:r>
                <a:rPr kumimoji="0" lang="en-US" altLang="zh-CN" sz="5000" dirty="0">
                  <a:solidFill>
                    <a:schemeClr val="bg1"/>
                  </a:solidFill>
                  <a:latin typeface="Impact" pitchFamily="34" charset="0"/>
                </a:rPr>
                <a:t>7.3</a:t>
              </a:r>
              <a:endParaRPr kumimoji="0" lang="zh-CN" altLang="en-US" sz="5000" dirty="0">
                <a:solidFill>
                  <a:schemeClr val="bg1"/>
                </a:solidFill>
                <a:latin typeface="Impact" pitchFamily="34" charset="0"/>
              </a:endParaRPr>
            </a:p>
          </p:txBody>
        </p:sp>
      </p:grpSp>
      <p:grpSp>
        <p:nvGrpSpPr>
          <p:cNvPr id="12292" name="Group 3"/>
          <p:cNvGrpSpPr>
            <a:grpSpLocks/>
          </p:cNvGrpSpPr>
          <p:nvPr/>
        </p:nvGrpSpPr>
        <p:grpSpPr bwMode="auto">
          <a:xfrm>
            <a:off x="1588" y="4121150"/>
            <a:ext cx="12190412" cy="2747963"/>
            <a:chOff x="1184" y="4120681"/>
            <a:chExt cx="12190816" cy="2747947"/>
          </a:xfrm>
        </p:grpSpPr>
        <p:sp>
          <p:nvSpPr>
            <p:cNvPr id="21" name="Freeform 13"/>
            <p:cNvSpPr/>
            <p:nvPr/>
          </p:nvSpPr>
          <p:spPr bwMode="auto">
            <a:xfrm>
              <a:off x="10161521" y="5374799"/>
              <a:ext cx="2030479" cy="1482716"/>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chemeClr val="bg1">
                <a:lumMod val="85000"/>
                <a:alpha val="50000"/>
              </a:schemeClr>
            </a:solidFill>
            <a:ln>
              <a:noFill/>
            </a:ln>
          </p:spPr>
          <p:txBody>
            <a:bodyPr/>
            <a:lstStyle/>
            <a:p>
              <a:pPr>
                <a:defRPr/>
              </a:pPr>
              <a:endParaRPr lang="id-ID"/>
            </a:p>
          </p:txBody>
        </p:sp>
        <p:sp>
          <p:nvSpPr>
            <p:cNvPr id="22" name="Freeform 15"/>
            <p:cNvSpPr/>
            <p:nvPr/>
          </p:nvSpPr>
          <p:spPr bwMode="auto">
            <a:xfrm>
              <a:off x="8105640" y="4968401"/>
              <a:ext cx="2055881" cy="1897052"/>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chemeClr val="bg1">
                <a:lumMod val="85000"/>
                <a:alpha val="50000"/>
              </a:schemeClr>
            </a:solidFill>
            <a:ln>
              <a:noFill/>
            </a:ln>
          </p:spPr>
          <p:txBody>
            <a:bodyPr/>
            <a:lstStyle/>
            <a:p>
              <a:pPr>
                <a:defRPr/>
              </a:pPr>
              <a:endParaRPr lang="id-ID"/>
            </a:p>
          </p:txBody>
        </p:sp>
        <p:sp>
          <p:nvSpPr>
            <p:cNvPr id="23" name="Freeform 16"/>
            <p:cNvSpPr/>
            <p:nvPr/>
          </p:nvSpPr>
          <p:spPr bwMode="auto">
            <a:xfrm>
              <a:off x="6056110" y="4608041"/>
              <a:ext cx="2049530" cy="2260587"/>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chemeClr val="bg1">
                <a:lumMod val="85000"/>
                <a:alpha val="50000"/>
              </a:schemeClr>
            </a:solidFill>
            <a:ln>
              <a:noFill/>
            </a:ln>
          </p:spPr>
          <p:txBody>
            <a:bodyPr/>
            <a:lstStyle/>
            <a:p>
              <a:pPr>
                <a:defRPr/>
              </a:pPr>
              <a:endParaRPr lang="id-ID"/>
            </a:p>
          </p:txBody>
        </p:sp>
        <p:sp>
          <p:nvSpPr>
            <p:cNvPr id="24" name="Freeform 17"/>
            <p:cNvSpPr/>
            <p:nvPr/>
          </p:nvSpPr>
          <p:spPr bwMode="auto">
            <a:xfrm flipH="1">
              <a:off x="1184" y="4120681"/>
              <a:ext cx="2043180" cy="2744772"/>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chemeClr val="bg1">
                <a:lumMod val="85000"/>
                <a:alpha val="50000"/>
              </a:schemeClr>
            </a:solidFill>
            <a:ln>
              <a:noFill/>
            </a:ln>
          </p:spPr>
          <p:txBody>
            <a:bodyPr/>
            <a:lstStyle/>
            <a:p>
              <a:pPr>
                <a:defRPr/>
              </a:pPr>
              <a:endParaRPr lang="id-ID"/>
            </a:p>
          </p:txBody>
        </p:sp>
        <p:sp>
          <p:nvSpPr>
            <p:cNvPr id="25" name="Freeform 18"/>
            <p:cNvSpPr>
              <a:spLocks noEditPoints="1"/>
            </p:cNvSpPr>
            <p:nvPr/>
          </p:nvSpPr>
          <p:spPr bwMode="auto">
            <a:xfrm flipH="1">
              <a:off x="4100245" y="4212755"/>
              <a:ext cx="1955865" cy="265587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bg1">
                <a:lumMod val="85000"/>
                <a:alpha val="50000"/>
              </a:schemeClr>
            </a:solidFill>
            <a:ln>
              <a:noFill/>
            </a:ln>
          </p:spPr>
          <p:txBody>
            <a:bodyPr/>
            <a:lstStyle/>
            <a:p>
              <a:pPr>
                <a:defRPr/>
              </a:pPr>
              <a:endParaRPr lang="id-ID"/>
            </a:p>
          </p:txBody>
        </p:sp>
        <p:sp>
          <p:nvSpPr>
            <p:cNvPr id="26" name="Freeform 15"/>
            <p:cNvSpPr/>
            <p:nvPr/>
          </p:nvSpPr>
          <p:spPr bwMode="auto">
            <a:xfrm flipH="1">
              <a:off x="2045952" y="4973164"/>
              <a:ext cx="2054293" cy="1895464"/>
            </a:xfrm>
            <a:custGeom>
              <a:avLst/>
              <a:gdLst>
                <a:gd name="connsiteX0" fmla="*/ 0 w 2047980"/>
                <a:gd name="connsiteY0" fmla="*/ 485126 h 1895615"/>
                <a:gd name="connsiteX1" fmla="*/ 0 w 2047980"/>
                <a:gd name="connsiteY1" fmla="*/ 907963 h 1895615"/>
                <a:gd name="connsiteX2" fmla="*/ 3424 w 2047980"/>
                <a:gd name="connsiteY2" fmla="*/ 579966 h 1895615"/>
                <a:gd name="connsiteX3" fmla="*/ 6649 w 2047980"/>
                <a:gd name="connsiteY3" fmla="*/ 486218 h 1895615"/>
                <a:gd name="connsiteX4" fmla="*/ 1170821 w 2047980"/>
                <a:gd name="connsiteY4" fmla="*/ 0 h 1895615"/>
                <a:gd name="connsiteX5" fmla="*/ 806412 w 2047980"/>
                <a:gd name="connsiteY5" fmla="*/ 0 h 1895615"/>
                <a:gd name="connsiteX6" fmla="*/ 806412 w 2047980"/>
                <a:gd name="connsiteY6" fmla="*/ 50847 h 1895615"/>
                <a:gd name="connsiteX7" fmla="*/ 709667 w 2047980"/>
                <a:gd name="connsiteY7" fmla="*/ 50847 h 1895615"/>
                <a:gd name="connsiteX8" fmla="*/ 704830 w 2047980"/>
                <a:gd name="connsiteY8" fmla="*/ 1358551 h 1895615"/>
                <a:gd name="connsiteX9" fmla="*/ 693543 w 2047980"/>
                <a:gd name="connsiteY9" fmla="*/ 1347428 h 1895615"/>
                <a:gd name="connsiteX10" fmla="*/ 693543 w 2047980"/>
                <a:gd name="connsiteY10" fmla="*/ 1328361 h 1895615"/>
                <a:gd name="connsiteX11" fmla="*/ 690318 w 2047980"/>
                <a:gd name="connsiteY11" fmla="*/ 1185355 h 1895615"/>
                <a:gd name="connsiteX12" fmla="*/ 690318 w 2047980"/>
                <a:gd name="connsiteY12" fmla="*/ 1174233 h 1895615"/>
                <a:gd name="connsiteX13" fmla="*/ 682256 w 2047980"/>
                <a:gd name="connsiteY13" fmla="*/ 1174233 h 1895615"/>
                <a:gd name="connsiteX14" fmla="*/ 679031 w 2047980"/>
                <a:gd name="connsiteY14" fmla="*/ 1174233 h 1895615"/>
                <a:gd name="connsiteX15" fmla="*/ 679031 w 2047980"/>
                <a:gd name="connsiteY15" fmla="*/ 1185355 h 1895615"/>
                <a:gd name="connsiteX16" fmla="*/ 679031 w 2047980"/>
                <a:gd name="connsiteY16" fmla="*/ 1204423 h 1895615"/>
                <a:gd name="connsiteX17" fmla="*/ 638720 w 2047980"/>
                <a:gd name="connsiteY17" fmla="*/ 1204423 h 1895615"/>
                <a:gd name="connsiteX18" fmla="*/ 638720 w 2047980"/>
                <a:gd name="connsiteY18" fmla="*/ 1201245 h 1895615"/>
                <a:gd name="connsiteX19" fmla="*/ 630658 w 2047980"/>
                <a:gd name="connsiteY19" fmla="*/ 1185355 h 1895615"/>
                <a:gd name="connsiteX20" fmla="*/ 630658 w 2047980"/>
                <a:gd name="connsiteY20" fmla="*/ 1101141 h 1895615"/>
                <a:gd name="connsiteX21" fmla="*/ 619371 w 2047980"/>
                <a:gd name="connsiteY21" fmla="*/ 1074129 h 1895615"/>
                <a:gd name="connsiteX22" fmla="*/ 619371 w 2047980"/>
                <a:gd name="connsiteY22" fmla="*/ 988326 h 1895615"/>
                <a:gd name="connsiteX23" fmla="*/ 596797 w 2047980"/>
                <a:gd name="connsiteY23" fmla="*/ 891400 h 1895615"/>
                <a:gd name="connsiteX24" fmla="*/ 600022 w 2047980"/>
                <a:gd name="connsiteY24" fmla="*/ 891400 h 1895615"/>
                <a:gd name="connsiteX25" fmla="*/ 600022 w 2047980"/>
                <a:gd name="connsiteY25" fmla="*/ 869155 h 1895615"/>
                <a:gd name="connsiteX26" fmla="*/ 591960 w 2047980"/>
                <a:gd name="connsiteY26" fmla="*/ 869155 h 1895615"/>
                <a:gd name="connsiteX27" fmla="*/ 580673 w 2047980"/>
                <a:gd name="connsiteY27" fmla="*/ 869155 h 1895615"/>
                <a:gd name="connsiteX28" fmla="*/ 580673 w 2047980"/>
                <a:gd name="connsiteY28" fmla="*/ 880277 h 1895615"/>
                <a:gd name="connsiteX29" fmla="*/ 577448 w 2047980"/>
                <a:gd name="connsiteY29" fmla="*/ 880277 h 1895615"/>
                <a:gd name="connsiteX30" fmla="*/ 577448 w 2047980"/>
                <a:gd name="connsiteY30" fmla="*/ 904112 h 1895615"/>
                <a:gd name="connsiteX31" fmla="*/ 580673 w 2047980"/>
                <a:gd name="connsiteY31" fmla="*/ 904112 h 1895615"/>
                <a:gd name="connsiteX32" fmla="*/ 564549 w 2047980"/>
                <a:gd name="connsiteY32" fmla="*/ 969259 h 1895615"/>
                <a:gd name="connsiteX33" fmla="*/ 545199 w 2047980"/>
                <a:gd name="connsiteY33" fmla="*/ 764284 h 1895615"/>
                <a:gd name="connsiteX34" fmla="*/ 553262 w 2047980"/>
                <a:gd name="connsiteY34" fmla="*/ 764284 h 1895615"/>
                <a:gd name="connsiteX35" fmla="*/ 553262 w 2047980"/>
                <a:gd name="connsiteY35" fmla="*/ 761106 h 1895615"/>
                <a:gd name="connsiteX36" fmla="*/ 553262 w 2047980"/>
                <a:gd name="connsiteY36" fmla="*/ 745217 h 1895615"/>
                <a:gd name="connsiteX37" fmla="*/ 541975 w 2047980"/>
                <a:gd name="connsiteY37" fmla="*/ 745217 h 1895615"/>
                <a:gd name="connsiteX38" fmla="*/ 530688 w 2047980"/>
                <a:gd name="connsiteY38" fmla="*/ 591089 h 1895615"/>
                <a:gd name="connsiteX39" fmla="*/ 537137 w 2047980"/>
                <a:gd name="connsiteY39" fmla="*/ 591089 h 1895615"/>
                <a:gd name="connsiteX40" fmla="*/ 537137 w 2047980"/>
                <a:gd name="connsiteY40" fmla="*/ 552954 h 1895615"/>
                <a:gd name="connsiteX41" fmla="*/ 537137 w 2047980"/>
                <a:gd name="connsiteY41" fmla="*/ 490985 h 1895615"/>
                <a:gd name="connsiteX42" fmla="*/ 503276 w 2047980"/>
                <a:gd name="connsiteY42" fmla="*/ 490985 h 1895615"/>
                <a:gd name="connsiteX43" fmla="*/ 503276 w 2047980"/>
                <a:gd name="connsiteY43" fmla="*/ 552954 h 1895615"/>
                <a:gd name="connsiteX44" fmla="*/ 503276 w 2047980"/>
                <a:gd name="connsiteY44" fmla="*/ 591089 h 1895615"/>
                <a:gd name="connsiteX45" fmla="*/ 509726 w 2047980"/>
                <a:gd name="connsiteY45" fmla="*/ 591089 h 1895615"/>
                <a:gd name="connsiteX46" fmla="*/ 509726 w 2047980"/>
                <a:gd name="connsiteY46" fmla="*/ 594267 h 1895615"/>
                <a:gd name="connsiteX47" fmla="*/ 498439 w 2047980"/>
                <a:gd name="connsiteY47" fmla="*/ 745217 h 1895615"/>
                <a:gd name="connsiteX48" fmla="*/ 490377 w 2047980"/>
                <a:gd name="connsiteY48" fmla="*/ 745217 h 1895615"/>
                <a:gd name="connsiteX49" fmla="*/ 490377 w 2047980"/>
                <a:gd name="connsiteY49" fmla="*/ 749984 h 1895615"/>
                <a:gd name="connsiteX50" fmla="*/ 490377 w 2047980"/>
                <a:gd name="connsiteY50" fmla="*/ 761106 h 1895615"/>
                <a:gd name="connsiteX51" fmla="*/ 490377 w 2047980"/>
                <a:gd name="connsiteY51" fmla="*/ 764284 h 1895615"/>
                <a:gd name="connsiteX52" fmla="*/ 498439 w 2047980"/>
                <a:gd name="connsiteY52" fmla="*/ 764284 h 1895615"/>
                <a:gd name="connsiteX53" fmla="*/ 479090 w 2047980"/>
                <a:gd name="connsiteY53" fmla="*/ 969259 h 1895615"/>
                <a:gd name="connsiteX54" fmla="*/ 462966 w 2047980"/>
                <a:gd name="connsiteY54" fmla="*/ 899345 h 1895615"/>
                <a:gd name="connsiteX55" fmla="*/ 462966 w 2047980"/>
                <a:gd name="connsiteY55" fmla="*/ 891400 h 1895615"/>
                <a:gd name="connsiteX56" fmla="*/ 467803 w 2047980"/>
                <a:gd name="connsiteY56" fmla="*/ 891400 h 1895615"/>
                <a:gd name="connsiteX57" fmla="*/ 467803 w 2047980"/>
                <a:gd name="connsiteY57" fmla="*/ 869155 h 1895615"/>
                <a:gd name="connsiteX58" fmla="*/ 454904 w 2047980"/>
                <a:gd name="connsiteY58" fmla="*/ 869155 h 1895615"/>
                <a:gd name="connsiteX59" fmla="*/ 448454 w 2047980"/>
                <a:gd name="connsiteY59" fmla="*/ 869155 h 1895615"/>
                <a:gd name="connsiteX60" fmla="*/ 448454 w 2047980"/>
                <a:gd name="connsiteY60" fmla="*/ 880277 h 1895615"/>
                <a:gd name="connsiteX61" fmla="*/ 448454 w 2047980"/>
                <a:gd name="connsiteY61" fmla="*/ 904112 h 1895615"/>
                <a:gd name="connsiteX62" fmla="*/ 451679 w 2047980"/>
                <a:gd name="connsiteY62" fmla="*/ 904112 h 1895615"/>
                <a:gd name="connsiteX63" fmla="*/ 432330 w 2047980"/>
                <a:gd name="connsiteY63" fmla="*/ 988326 h 1895615"/>
                <a:gd name="connsiteX64" fmla="*/ 429105 w 2047980"/>
                <a:gd name="connsiteY64" fmla="*/ 996271 h 1895615"/>
                <a:gd name="connsiteX65" fmla="*/ 429105 w 2047980"/>
                <a:gd name="connsiteY65" fmla="*/ 1074129 h 1895615"/>
                <a:gd name="connsiteX66" fmla="*/ 421043 w 2047980"/>
                <a:gd name="connsiteY66" fmla="*/ 1101141 h 1895615"/>
                <a:gd name="connsiteX67" fmla="*/ 421043 w 2047980"/>
                <a:gd name="connsiteY67" fmla="*/ 1104319 h 1895615"/>
                <a:gd name="connsiteX68" fmla="*/ 421043 w 2047980"/>
                <a:gd name="connsiteY68" fmla="*/ 1185355 h 1895615"/>
                <a:gd name="connsiteX69" fmla="*/ 408143 w 2047980"/>
                <a:gd name="connsiteY69" fmla="*/ 1201245 h 1895615"/>
                <a:gd name="connsiteX70" fmla="*/ 408143 w 2047980"/>
                <a:gd name="connsiteY70" fmla="*/ 1204423 h 1895615"/>
                <a:gd name="connsiteX71" fmla="*/ 393631 w 2047980"/>
                <a:gd name="connsiteY71" fmla="*/ 1204423 h 1895615"/>
                <a:gd name="connsiteX72" fmla="*/ 393631 w 2047980"/>
                <a:gd name="connsiteY72" fmla="*/ 1188533 h 1895615"/>
                <a:gd name="connsiteX73" fmla="*/ 380732 w 2047980"/>
                <a:gd name="connsiteY73" fmla="*/ 1188533 h 1895615"/>
                <a:gd name="connsiteX74" fmla="*/ 380732 w 2047980"/>
                <a:gd name="connsiteY74" fmla="*/ 1131331 h 1895615"/>
                <a:gd name="connsiteX75" fmla="*/ 380732 w 2047980"/>
                <a:gd name="connsiteY75" fmla="*/ 1128153 h 1895615"/>
                <a:gd name="connsiteX76" fmla="*/ 374282 w 2047980"/>
                <a:gd name="connsiteY76" fmla="*/ 1128153 h 1895615"/>
                <a:gd name="connsiteX77" fmla="*/ 350096 w 2047980"/>
                <a:gd name="connsiteY77" fmla="*/ 912056 h 1895615"/>
                <a:gd name="connsiteX78" fmla="*/ 361383 w 2047980"/>
                <a:gd name="connsiteY78" fmla="*/ 912056 h 1895615"/>
                <a:gd name="connsiteX79" fmla="*/ 361383 w 2047980"/>
                <a:gd name="connsiteY79" fmla="*/ 853265 h 1895615"/>
                <a:gd name="connsiteX80" fmla="*/ 333972 w 2047980"/>
                <a:gd name="connsiteY80" fmla="*/ 853265 h 1895615"/>
                <a:gd name="connsiteX81" fmla="*/ 333972 w 2047980"/>
                <a:gd name="connsiteY81" fmla="*/ 912056 h 1895615"/>
                <a:gd name="connsiteX82" fmla="*/ 342034 w 2047980"/>
                <a:gd name="connsiteY82" fmla="*/ 912056 h 1895615"/>
                <a:gd name="connsiteX83" fmla="*/ 322685 w 2047980"/>
                <a:gd name="connsiteY83" fmla="*/ 1128153 h 1895615"/>
                <a:gd name="connsiteX84" fmla="*/ 311398 w 2047980"/>
                <a:gd name="connsiteY84" fmla="*/ 1128153 h 1895615"/>
                <a:gd name="connsiteX85" fmla="*/ 311398 w 2047980"/>
                <a:gd name="connsiteY85" fmla="*/ 1188533 h 1895615"/>
                <a:gd name="connsiteX86" fmla="*/ 300111 w 2047980"/>
                <a:gd name="connsiteY86" fmla="*/ 1188533 h 1895615"/>
                <a:gd name="connsiteX87" fmla="*/ 300111 w 2047980"/>
                <a:gd name="connsiteY87" fmla="*/ 1204423 h 1895615"/>
                <a:gd name="connsiteX88" fmla="*/ 275924 w 2047980"/>
                <a:gd name="connsiteY88" fmla="*/ 1204423 h 1895615"/>
                <a:gd name="connsiteX89" fmla="*/ 267862 w 2047980"/>
                <a:gd name="connsiteY89" fmla="*/ 1185355 h 1895615"/>
                <a:gd name="connsiteX90" fmla="*/ 267862 w 2047980"/>
                <a:gd name="connsiteY90" fmla="*/ 1093196 h 1895615"/>
                <a:gd name="connsiteX91" fmla="*/ 264637 w 2047980"/>
                <a:gd name="connsiteY91" fmla="*/ 1093196 h 1895615"/>
                <a:gd name="connsiteX92" fmla="*/ 264637 w 2047980"/>
                <a:gd name="connsiteY92" fmla="*/ 1088430 h 1895615"/>
                <a:gd name="connsiteX93" fmla="*/ 259800 w 2047980"/>
                <a:gd name="connsiteY93" fmla="*/ 1085252 h 1895615"/>
                <a:gd name="connsiteX94" fmla="*/ 259800 w 2047980"/>
                <a:gd name="connsiteY94" fmla="*/ 980381 h 1895615"/>
                <a:gd name="connsiteX95" fmla="*/ 259800 w 2047980"/>
                <a:gd name="connsiteY95" fmla="*/ 977203 h 1895615"/>
                <a:gd name="connsiteX96" fmla="*/ 256575 w 2047980"/>
                <a:gd name="connsiteY96" fmla="*/ 977203 h 1895615"/>
                <a:gd name="connsiteX97" fmla="*/ 256575 w 2047980"/>
                <a:gd name="connsiteY97" fmla="*/ 969259 h 1895615"/>
                <a:gd name="connsiteX98" fmla="*/ 253350 w 2047980"/>
                <a:gd name="connsiteY98" fmla="*/ 969259 h 1895615"/>
                <a:gd name="connsiteX99" fmla="*/ 237226 w 2047980"/>
                <a:gd name="connsiteY99" fmla="*/ 904112 h 1895615"/>
                <a:gd name="connsiteX100" fmla="*/ 240451 w 2047980"/>
                <a:gd name="connsiteY100" fmla="*/ 904112 h 1895615"/>
                <a:gd name="connsiteX101" fmla="*/ 240451 w 2047980"/>
                <a:gd name="connsiteY101" fmla="*/ 885044 h 1895615"/>
                <a:gd name="connsiteX102" fmla="*/ 237226 w 2047980"/>
                <a:gd name="connsiteY102" fmla="*/ 885044 h 1895615"/>
                <a:gd name="connsiteX103" fmla="*/ 237226 w 2047980"/>
                <a:gd name="connsiteY103" fmla="*/ 869155 h 1895615"/>
                <a:gd name="connsiteX104" fmla="*/ 225939 w 2047980"/>
                <a:gd name="connsiteY104" fmla="*/ 869155 h 1895615"/>
                <a:gd name="connsiteX105" fmla="*/ 217877 w 2047980"/>
                <a:gd name="connsiteY105" fmla="*/ 869155 h 1895615"/>
                <a:gd name="connsiteX106" fmla="*/ 217877 w 2047980"/>
                <a:gd name="connsiteY106" fmla="*/ 891400 h 1895615"/>
                <a:gd name="connsiteX107" fmla="*/ 221102 w 2047980"/>
                <a:gd name="connsiteY107" fmla="*/ 891400 h 1895615"/>
                <a:gd name="connsiteX108" fmla="*/ 206590 w 2047980"/>
                <a:gd name="connsiteY108" fmla="*/ 958136 h 1895615"/>
                <a:gd name="connsiteX109" fmla="*/ 185628 w 2047980"/>
                <a:gd name="connsiteY109" fmla="*/ 761106 h 1895615"/>
                <a:gd name="connsiteX110" fmla="*/ 198528 w 2047980"/>
                <a:gd name="connsiteY110" fmla="*/ 756339 h 1895615"/>
                <a:gd name="connsiteX111" fmla="*/ 198528 w 2047980"/>
                <a:gd name="connsiteY111" fmla="*/ 742039 h 1895615"/>
                <a:gd name="connsiteX112" fmla="*/ 193691 w 2047980"/>
                <a:gd name="connsiteY112" fmla="*/ 737272 h 1895615"/>
                <a:gd name="connsiteX113" fmla="*/ 185628 w 2047980"/>
                <a:gd name="connsiteY113" fmla="*/ 737272 h 1895615"/>
                <a:gd name="connsiteX114" fmla="*/ 174342 w 2047980"/>
                <a:gd name="connsiteY114" fmla="*/ 587911 h 1895615"/>
                <a:gd name="connsiteX115" fmla="*/ 182404 w 2047980"/>
                <a:gd name="connsiteY115" fmla="*/ 587911 h 1895615"/>
                <a:gd name="connsiteX116" fmla="*/ 182404 w 2047980"/>
                <a:gd name="connsiteY116" fmla="*/ 545009 h 1895615"/>
                <a:gd name="connsiteX117" fmla="*/ 182404 w 2047980"/>
                <a:gd name="connsiteY117" fmla="*/ 483040 h 1895615"/>
                <a:gd name="connsiteX118" fmla="*/ 146930 w 2047980"/>
                <a:gd name="connsiteY118" fmla="*/ 483040 h 1895615"/>
                <a:gd name="connsiteX119" fmla="*/ 146930 w 2047980"/>
                <a:gd name="connsiteY119" fmla="*/ 545009 h 1895615"/>
                <a:gd name="connsiteX120" fmla="*/ 146930 w 2047980"/>
                <a:gd name="connsiteY120" fmla="*/ 587911 h 1895615"/>
                <a:gd name="connsiteX121" fmla="*/ 154992 w 2047980"/>
                <a:gd name="connsiteY121" fmla="*/ 587911 h 1895615"/>
                <a:gd name="connsiteX122" fmla="*/ 143705 w 2047980"/>
                <a:gd name="connsiteY122" fmla="*/ 737272 h 1895615"/>
                <a:gd name="connsiteX123" fmla="*/ 132418 w 2047980"/>
                <a:gd name="connsiteY123" fmla="*/ 737272 h 1895615"/>
                <a:gd name="connsiteX124" fmla="*/ 132418 w 2047980"/>
                <a:gd name="connsiteY124" fmla="*/ 753162 h 1895615"/>
                <a:gd name="connsiteX125" fmla="*/ 132418 w 2047980"/>
                <a:gd name="connsiteY125" fmla="*/ 756339 h 1895615"/>
                <a:gd name="connsiteX126" fmla="*/ 138868 w 2047980"/>
                <a:gd name="connsiteY126" fmla="*/ 756339 h 1895615"/>
                <a:gd name="connsiteX127" fmla="*/ 119519 w 2047980"/>
                <a:gd name="connsiteY127" fmla="*/ 958136 h 1895615"/>
                <a:gd name="connsiteX128" fmla="*/ 108232 w 2047980"/>
                <a:gd name="connsiteY128" fmla="*/ 904112 h 1895615"/>
                <a:gd name="connsiteX129" fmla="*/ 108232 w 2047980"/>
                <a:gd name="connsiteY129" fmla="*/ 880277 h 1895615"/>
                <a:gd name="connsiteX130" fmla="*/ 100170 w 2047980"/>
                <a:gd name="connsiteY130" fmla="*/ 880277 h 1895615"/>
                <a:gd name="connsiteX131" fmla="*/ 100170 w 2047980"/>
                <a:gd name="connsiteY131" fmla="*/ 872333 h 1895615"/>
                <a:gd name="connsiteX132" fmla="*/ 92108 w 2047980"/>
                <a:gd name="connsiteY132" fmla="*/ 872333 h 1895615"/>
                <a:gd name="connsiteX133" fmla="*/ 84046 w 2047980"/>
                <a:gd name="connsiteY133" fmla="*/ 872333 h 1895615"/>
                <a:gd name="connsiteX134" fmla="*/ 84046 w 2047980"/>
                <a:gd name="connsiteY134" fmla="*/ 891400 h 1895615"/>
                <a:gd name="connsiteX135" fmla="*/ 88883 w 2047980"/>
                <a:gd name="connsiteY135" fmla="*/ 891400 h 1895615"/>
                <a:gd name="connsiteX136" fmla="*/ 69534 w 2047980"/>
                <a:gd name="connsiteY136" fmla="*/ 969259 h 1895615"/>
                <a:gd name="connsiteX137" fmla="*/ 64697 w 2047980"/>
                <a:gd name="connsiteY137" fmla="*/ 969259 h 1895615"/>
                <a:gd name="connsiteX138" fmla="*/ 61472 w 2047980"/>
                <a:gd name="connsiteY138" fmla="*/ 969259 h 1895615"/>
                <a:gd name="connsiteX139" fmla="*/ 61472 w 2047980"/>
                <a:gd name="connsiteY139" fmla="*/ 1085252 h 1895615"/>
                <a:gd name="connsiteX140" fmla="*/ 53410 w 2047980"/>
                <a:gd name="connsiteY140" fmla="*/ 1088430 h 1895615"/>
                <a:gd name="connsiteX141" fmla="*/ 53410 w 2047980"/>
                <a:gd name="connsiteY141" fmla="*/ 1112264 h 1895615"/>
                <a:gd name="connsiteX142" fmla="*/ 53410 w 2047980"/>
                <a:gd name="connsiteY142" fmla="*/ 1185355 h 1895615"/>
                <a:gd name="connsiteX143" fmla="*/ 42123 w 2047980"/>
                <a:gd name="connsiteY143" fmla="*/ 1201245 h 1895615"/>
                <a:gd name="connsiteX144" fmla="*/ 42123 w 2047980"/>
                <a:gd name="connsiteY144" fmla="*/ 1204423 h 1895615"/>
                <a:gd name="connsiteX145" fmla="*/ 17936 w 2047980"/>
                <a:gd name="connsiteY145" fmla="*/ 1204423 h 1895615"/>
                <a:gd name="connsiteX146" fmla="*/ 14711 w 2047980"/>
                <a:gd name="connsiteY146" fmla="*/ 1185355 h 1895615"/>
                <a:gd name="connsiteX147" fmla="*/ 14711 w 2047980"/>
                <a:gd name="connsiteY147" fmla="*/ 1174233 h 1895615"/>
                <a:gd name="connsiteX148" fmla="*/ 6649 w 2047980"/>
                <a:gd name="connsiteY148" fmla="*/ 1174233 h 1895615"/>
                <a:gd name="connsiteX149" fmla="*/ 6649 w 2047980"/>
                <a:gd name="connsiteY149" fmla="*/ 1185355 h 1895615"/>
                <a:gd name="connsiteX150" fmla="*/ 0 w 2047980"/>
                <a:gd name="connsiteY150" fmla="*/ 1303297 h 1895615"/>
                <a:gd name="connsiteX151" fmla="*/ 0 w 2047980"/>
                <a:gd name="connsiteY151" fmla="*/ 1895615 h 1895615"/>
                <a:gd name="connsiteX152" fmla="*/ 2047980 w 2047980"/>
                <a:gd name="connsiteY152" fmla="*/ 1895615 h 1895615"/>
                <a:gd name="connsiteX153" fmla="*/ 2047980 w 2047980"/>
                <a:gd name="connsiteY153" fmla="*/ 1328361 h 1895615"/>
                <a:gd name="connsiteX154" fmla="*/ 2041530 w 2047980"/>
                <a:gd name="connsiteY154" fmla="*/ 1328361 h 1895615"/>
                <a:gd name="connsiteX155" fmla="*/ 2041530 w 2047980"/>
                <a:gd name="connsiteY155" fmla="*/ 1301349 h 1895615"/>
                <a:gd name="connsiteX156" fmla="*/ 2036693 w 2047980"/>
                <a:gd name="connsiteY156" fmla="*/ 1301349 h 1895615"/>
                <a:gd name="connsiteX157" fmla="*/ 2033468 w 2047980"/>
                <a:gd name="connsiteY157" fmla="*/ 1301349 h 1895615"/>
                <a:gd name="connsiteX158" fmla="*/ 2033468 w 2047980"/>
                <a:gd name="connsiteY158" fmla="*/ 1328361 h 1895615"/>
                <a:gd name="connsiteX159" fmla="*/ 2014119 w 2047980"/>
                <a:gd name="connsiteY159" fmla="*/ 1328361 h 1895615"/>
                <a:gd name="connsiteX160" fmla="*/ 2014119 w 2047980"/>
                <a:gd name="connsiteY160" fmla="*/ 1309293 h 1895615"/>
                <a:gd name="connsiteX161" fmla="*/ 2006057 w 2047980"/>
                <a:gd name="connsiteY161" fmla="*/ 1304527 h 1895615"/>
                <a:gd name="connsiteX162" fmla="*/ 1994770 w 2047980"/>
                <a:gd name="connsiteY162" fmla="*/ 1304527 h 1895615"/>
                <a:gd name="connsiteX163" fmla="*/ 1994770 w 2047980"/>
                <a:gd name="connsiteY163" fmla="*/ 1282281 h 1895615"/>
                <a:gd name="connsiteX164" fmla="*/ 1989933 w 2047980"/>
                <a:gd name="connsiteY164" fmla="*/ 1282281 h 1895615"/>
                <a:gd name="connsiteX165" fmla="*/ 1986708 w 2047980"/>
                <a:gd name="connsiteY165" fmla="*/ 1282281 h 1895615"/>
                <a:gd name="connsiteX166" fmla="*/ 1986708 w 2047980"/>
                <a:gd name="connsiteY166" fmla="*/ 1304527 h 1895615"/>
                <a:gd name="connsiteX167" fmla="*/ 1954459 w 2047980"/>
                <a:gd name="connsiteY167" fmla="*/ 1304527 h 1895615"/>
                <a:gd name="connsiteX168" fmla="*/ 1959297 w 2047980"/>
                <a:gd name="connsiteY168" fmla="*/ 1115442 h 1895615"/>
                <a:gd name="connsiteX169" fmla="*/ 1931886 w 2047980"/>
                <a:gd name="connsiteY169" fmla="*/ 1112264 h 1895615"/>
                <a:gd name="connsiteX170" fmla="*/ 1893187 w 2047980"/>
                <a:gd name="connsiteY170" fmla="*/ 1112264 h 1895615"/>
                <a:gd name="connsiteX171" fmla="*/ 1880288 w 2047980"/>
                <a:gd name="connsiteY171" fmla="*/ 1104319 h 1895615"/>
                <a:gd name="connsiteX172" fmla="*/ 1877063 w 2047980"/>
                <a:gd name="connsiteY172" fmla="*/ 1104319 h 1895615"/>
                <a:gd name="connsiteX173" fmla="*/ 1869001 w 2047980"/>
                <a:gd name="connsiteY173" fmla="*/ 1101141 h 1895615"/>
                <a:gd name="connsiteX174" fmla="*/ 1869001 w 2047980"/>
                <a:gd name="connsiteY174" fmla="*/ 1093196 h 1895615"/>
                <a:gd name="connsiteX175" fmla="*/ 1849652 w 2047980"/>
                <a:gd name="connsiteY175" fmla="*/ 1088430 h 1895615"/>
                <a:gd name="connsiteX176" fmla="*/ 1841590 w 2047980"/>
                <a:gd name="connsiteY176" fmla="*/ 1088430 h 1895615"/>
                <a:gd name="connsiteX177" fmla="*/ 1825465 w 2047980"/>
                <a:gd name="connsiteY177" fmla="*/ 1061417 h 1895615"/>
                <a:gd name="connsiteX178" fmla="*/ 1802891 w 2047980"/>
                <a:gd name="connsiteY178" fmla="*/ 1034405 h 1895615"/>
                <a:gd name="connsiteX179" fmla="*/ 1778705 w 2047980"/>
                <a:gd name="connsiteY179" fmla="*/ 1015338 h 1895615"/>
                <a:gd name="connsiteX180" fmla="*/ 1748069 w 2047980"/>
                <a:gd name="connsiteY180" fmla="*/ 999449 h 1895615"/>
                <a:gd name="connsiteX181" fmla="*/ 1717433 w 2047980"/>
                <a:gd name="connsiteY181" fmla="*/ 993093 h 1895615"/>
                <a:gd name="connsiteX182" fmla="*/ 1717433 w 2047980"/>
                <a:gd name="connsiteY182" fmla="*/ 950191 h 1895615"/>
                <a:gd name="connsiteX183" fmla="*/ 1720658 w 2047980"/>
                <a:gd name="connsiteY183" fmla="*/ 950191 h 1895615"/>
                <a:gd name="connsiteX184" fmla="*/ 1720658 w 2047980"/>
                <a:gd name="connsiteY184" fmla="*/ 945424 h 1895615"/>
                <a:gd name="connsiteX185" fmla="*/ 1720658 w 2047980"/>
                <a:gd name="connsiteY185" fmla="*/ 942246 h 1895615"/>
                <a:gd name="connsiteX186" fmla="*/ 1717433 w 2047980"/>
                <a:gd name="connsiteY186" fmla="*/ 942246 h 1895615"/>
                <a:gd name="connsiteX187" fmla="*/ 1712596 w 2047980"/>
                <a:gd name="connsiteY187" fmla="*/ 934302 h 1895615"/>
                <a:gd name="connsiteX188" fmla="*/ 1709371 w 2047980"/>
                <a:gd name="connsiteY188" fmla="*/ 931124 h 1895615"/>
                <a:gd name="connsiteX189" fmla="*/ 1701309 w 2047980"/>
                <a:gd name="connsiteY189" fmla="*/ 926357 h 1895615"/>
                <a:gd name="connsiteX190" fmla="*/ 1698084 w 2047980"/>
                <a:gd name="connsiteY190" fmla="*/ 923179 h 1895615"/>
                <a:gd name="connsiteX191" fmla="*/ 1690022 w 2047980"/>
                <a:gd name="connsiteY191" fmla="*/ 923179 h 1895615"/>
                <a:gd name="connsiteX192" fmla="*/ 1690022 w 2047980"/>
                <a:gd name="connsiteY192" fmla="*/ 899345 h 1895615"/>
                <a:gd name="connsiteX193" fmla="*/ 1685184 w 2047980"/>
                <a:gd name="connsiteY193" fmla="*/ 899345 h 1895615"/>
                <a:gd name="connsiteX194" fmla="*/ 1677122 w 2047980"/>
                <a:gd name="connsiteY194" fmla="*/ 899345 h 1895615"/>
                <a:gd name="connsiteX195" fmla="*/ 1677122 w 2047980"/>
                <a:gd name="connsiteY195" fmla="*/ 923179 h 1895615"/>
                <a:gd name="connsiteX196" fmla="*/ 1673897 w 2047980"/>
                <a:gd name="connsiteY196" fmla="*/ 923179 h 1895615"/>
                <a:gd name="connsiteX197" fmla="*/ 1665835 w 2047980"/>
                <a:gd name="connsiteY197" fmla="*/ 926357 h 1895615"/>
                <a:gd name="connsiteX198" fmla="*/ 1662610 w 2047980"/>
                <a:gd name="connsiteY198" fmla="*/ 931124 h 1895615"/>
                <a:gd name="connsiteX199" fmla="*/ 1657773 w 2047980"/>
                <a:gd name="connsiteY199" fmla="*/ 934302 h 1895615"/>
                <a:gd name="connsiteX200" fmla="*/ 1654548 w 2047980"/>
                <a:gd name="connsiteY200" fmla="*/ 942246 h 1895615"/>
                <a:gd name="connsiteX201" fmla="*/ 1649711 w 2047980"/>
                <a:gd name="connsiteY201" fmla="*/ 942246 h 1895615"/>
                <a:gd name="connsiteX202" fmla="*/ 1649711 w 2047980"/>
                <a:gd name="connsiteY202" fmla="*/ 945424 h 1895615"/>
                <a:gd name="connsiteX203" fmla="*/ 1649711 w 2047980"/>
                <a:gd name="connsiteY203" fmla="*/ 950191 h 1895615"/>
                <a:gd name="connsiteX204" fmla="*/ 1654548 w 2047980"/>
                <a:gd name="connsiteY204" fmla="*/ 950191 h 1895615"/>
                <a:gd name="connsiteX205" fmla="*/ 1654548 w 2047980"/>
                <a:gd name="connsiteY205" fmla="*/ 993093 h 1895615"/>
                <a:gd name="connsiteX206" fmla="*/ 1622300 w 2047980"/>
                <a:gd name="connsiteY206" fmla="*/ 999449 h 1895615"/>
                <a:gd name="connsiteX207" fmla="*/ 1591664 w 2047980"/>
                <a:gd name="connsiteY207" fmla="*/ 1015338 h 1895615"/>
                <a:gd name="connsiteX208" fmla="*/ 1564252 w 2047980"/>
                <a:gd name="connsiteY208" fmla="*/ 1034405 h 1895615"/>
                <a:gd name="connsiteX209" fmla="*/ 1541679 w 2047980"/>
                <a:gd name="connsiteY209" fmla="*/ 1061417 h 1895615"/>
                <a:gd name="connsiteX210" fmla="*/ 1528779 w 2047980"/>
                <a:gd name="connsiteY210" fmla="*/ 1088430 h 1895615"/>
                <a:gd name="connsiteX211" fmla="*/ 1517492 w 2047980"/>
                <a:gd name="connsiteY211" fmla="*/ 1088430 h 1895615"/>
                <a:gd name="connsiteX212" fmla="*/ 1498143 w 2047980"/>
                <a:gd name="connsiteY212" fmla="*/ 1093196 h 1895615"/>
                <a:gd name="connsiteX213" fmla="*/ 1498143 w 2047980"/>
                <a:gd name="connsiteY213" fmla="*/ 1101141 h 1895615"/>
                <a:gd name="connsiteX214" fmla="*/ 1494918 w 2047980"/>
                <a:gd name="connsiteY214" fmla="*/ 1104319 h 1895615"/>
                <a:gd name="connsiteX215" fmla="*/ 1478794 w 2047980"/>
                <a:gd name="connsiteY215" fmla="*/ 1104319 h 1895615"/>
                <a:gd name="connsiteX216" fmla="*/ 1478794 w 2047980"/>
                <a:gd name="connsiteY216" fmla="*/ 1107497 h 1895615"/>
                <a:gd name="connsiteX217" fmla="*/ 1473957 w 2047980"/>
                <a:gd name="connsiteY217" fmla="*/ 1112264 h 1895615"/>
                <a:gd name="connsiteX218" fmla="*/ 1432034 w 2047980"/>
                <a:gd name="connsiteY218" fmla="*/ 1112264 h 1895615"/>
                <a:gd name="connsiteX219" fmla="*/ 1407847 w 2047980"/>
                <a:gd name="connsiteY219" fmla="*/ 1115442 h 1895615"/>
                <a:gd name="connsiteX220" fmla="*/ 1412684 w 2047980"/>
                <a:gd name="connsiteY220" fmla="*/ 1309293 h 1895615"/>
                <a:gd name="connsiteX221" fmla="*/ 1385273 w 2047980"/>
                <a:gd name="connsiteY221" fmla="*/ 1309293 h 1895615"/>
                <a:gd name="connsiteX222" fmla="*/ 1385273 w 2047980"/>
                <a:gd name="connsiteY222" fmla="*/ 1282281 h 1895615"/>
                <a:gd name="connsiteX223" fmla="*/ 1380436 w 2047980"/>
                <a:gd name="connsiteY223" fmla="*/ 1282281 h 1895615"/>
                <a:gd name="connsiteX224" fmla="*/ 1377211 w 2047980"/>
                <a:gd name="connsiteY224" fmla="*/ 1282281 h 1895615"/>
                <a:gd name="connsiteX225" fmla="*/ 1377211 w 2047980"/>
                <a:gd name="connsiteY225" fmla="*/ 1309293 h 1895615"/>
                <a:gd name="connsiteX226" fmla="*/ 1365924 w 2047980"/>
                <a:gd name="connsiteY226" fmla="*/ 1309293 h 1895615"/>
                <a:gd name="connsiteX227" fmla="*/ 1357862 w 2047980"/>
                <a:gd name="connsiteY227" fmla="*/ 1312471 h 1895615"/>
                <a:gd name="connsiteX228" fmla="*/ 1357862 w 2047980"/>
                <a:gd name="connsiteY228" fmla="*/ 1331539 h 1895615"/>
                <a:gd name="connsiteX229" fmla="*/ 1333676 w 2047980"/>
                <a:gd name="connsiteY229" fmla="*/ 1331539 h 1895615"/>
                <a:gd name="connsiteX230" fmla="*/ 1330451 w 2047980"/>
                <a:gd name="connsiteY230" fmla="*/ 1301349 h 1895615"/>
                <a:gd name="connsiteX231" fmla="*/ 1325613 w 2047980"/>
                <a:gd name="connsiteY231" fmla="*/ 1301349 h 1895615"/>
                <a:gd name="connsiteX232" fmla="*/ 1322389 w 2047980"/>
                <a:gd name="connsiteY232" fmla="*/ 1301349 h 1895615"/>
                <a:gd name="connsiteX233" fmla="*/ 1322389 w 2047980"/>
                <a:gd name="connsiteY233" fmla="*/ 1331539 h 1895615"/>
                <a:gd name="connsiteX234" fmla="*/ 1306264 w 2047980"/>
                <a:gd name="connsiteY234" fmla="*/ 1331539 h 1895615"/>
                <a:gd name="connsiteX235" fmla="*/ 1299815 w 2047980"/>
                <a:gd name="connsiteY235" fmla="*/ 1336305 h 1895615"/>
                <a:gd name="connsiteX236" fmla="*/ 1291753 w 2047980"/>
                <a:gd name="connsiteY236" fmla="*/ 1336305 h 1895615"/>
                <a:gd name="connsiteX237" fmla="*/ 1294977 w 2047980"/>
                <a:gd name="connsiteY237" fmla="*/ 143006 h 1895615"/>
                <a:gd name="connsiteX238" fmla="*/ 1248217 w 2047980"/>
                <a:gd name="connsiteY238" fmla="*/ 50847 h 1895615"/>
                <a:gd name="connsiteX239" fmla="*/ 1198232 w 2047980"/>
                <a:gd name="connsiteY239" fmla="*/ 50847 h 189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2047980" h="1895615">
                  <a:moveTo>
                    <a:pt x="0" y="485126"/>
                  </a:moveTo>
                  <a:lnTo>
                    <a:pt x="0" y="907963"/>
                  </a:lnTo>
                  <a:lnTo>
                    <a:pt x="3424" y="579966"/>
                  </a:lnTo>
                  <a:lnTo>
                    <a:pt x="6649" y="486218"/>
                  </a:lnTo>
                  <a:close/>
                  <a:moveTo>
                    <a:pt x="1170821" y="0"/>
                  </a:moveTo>
                  <a:lnTo>
                    <a:pt x="806412" y="0"/>
                  </a:lnTo>
                  <a:lnTo>
                    <a:pt x="806412" y="50847"/>
                  </a:lnTo>
                  <a:lnTo>
                    <a:pt x="709667" y="50847"/>
                  </a:lnTo>
                  <a:lnTo>
                    <a:pt x="704830" y="1358551"/>
                  </a:lnTo>
                  <a:lnTo>
                    <a:pt x="693543" y="1347428"/>
                  </a:lnTo>
                  <a:lnTo>
                    <a:pt x="693543" y="1328361"/>
                  </a:lnTo>
                  <a:lnTo>
                    <a:pt x="690318" y="1185355"/>
                  </a:lnTo>
                  <a:lnTo>
                    <a:pt x="690318" y="1174233"/>
                  </a:lnTo>
                  <a:lnTo>
                    <a:pt x="682256" y="1174233"/>
                  </a:lnTo>
                  <a:lnTo>
                    <a:pt x="679031" y="1174233"/>
                  </a:lnTo>
                  <a:lnTo>
                    <a:pt x="679031" y="1185355"/>
                  </a:lnTo>
                  <a:lnTo>
                    <a:pt x="679031" y="1204423"/>
                  </a:lnTo>
                  <a:lnTo>
                    <a:pt x="638720" y="1204423"/>
                  </a:lnTo>
                  <a:lnTo>
                    <a:pt x="638720" y="1201245"/>
                  </a:lnTo>
                  <a:lnTo>
                    <a:pt x="630658" y="1185355"/>
                  </a:lnTo>
                  <a:lnTo>
                    <a:pt x="630658" y="1101141"/>
                  </a:lnTo>
                  <a:lnTo>
                    <a:pt x="619371" y="1074129"/>
                  </a:lnTo>
                  <a:lnTo>
                    <a:pt x="619371" y="988326"/>
                  </a:lnTo>
                  <a:lnTo>
                    <a:pt x="596797" y="891400"/>
                  </a:lnTo>
                  <a:lnTo>
                    <a:pt x="600022" y="891400"/>
                  </a:lnTo>
                  <a:lnTo>
                    <a:pt x="600022" y="869155"/>
                  </a:lnTo>
                  <a:lnTo>
                    <a:pt x="591960" y="869155"/>
                  </a:lnTo>
                  <a:lnTo>
                    <a:pt x="580673" y="869155"/>
                  </a:lnTo>
                  <a:lnTo>
                    <a:pt x="580673" y="880277"/>
                  </a:lnTo>
                  <a:lnTo>
                    <a:pt x="577448" y="880277"/>
                  </a:lnTo>
                  <a:lnTo>
                    <a:pt x="577448" y="904112"/>
                  </a:lnTo>
                  <a:lnTo>
                    <a:pt x="580673" y="904112"/>
                  </a:lnTo>
                  <a:lnTo>
                    <a:pt x="564549" y="969259"/>
                  </a:lnTo>
                  <a:lnTo>
                    <a:pt x="545199" y="764284"/>
                  </a:lnTo>
                  <a:lnTo>
                    <a:pt x="553262" y="764284"/>
                  </a:lnTo>
                  <a:lnTo>
                    <a:pt x="553262" y="761106"/>
                  </a:lnTo>
                  <a:lnTo>
                    <a:pt x="553262" y="745217"/>
                  </a:lnTo>
                  <a:lnTo>
                    <a:pt x="541975" y="745217"/>
                  </a:lnTo>
                  <a:lnTo>
                    <a:pt x="530688" y="591089"/>
                  </a:lnTo>
                  <a:lnTo>
                    <a:pt x="537137" y="591089"/>
                  </a:lnTo>
                  <a:lnTo>
                    <a:pt x="537137" y="552954"/>
                  </a:lnTo>
                  <a:lnTo>
                    <a:pt x="537137" y="490985"/>
                  </a:lnTo>
                  <a:lnTo>
                    <a:pt x="503276" y="490985"/>
                  </a:lnTo>
                  <a:lnTo>
                    <a:pt x="503276" y="552954"/>
                  </a:lnTo>
                  <a:lnTo>
                    <a:pt x="503276" y="591089"/>
                  </a:lnTo>
                  <a:lnTo>
                    <a:pt x="509726" y="591089"/>
                  </a:lnTo>
                  <a:lnTo>
                    <a:pt x="509726" y="594267"/>
                  </a:lnTo>
                  <a:lnTo>
                    <a:pt x="498439" y="745217"/>
                  </a:lnTo>
                  <a:lnTo>
                    <a:pt x="490377" y="745217"/>
                  </a:lnTo>
                  <a:lnTo>
                    <a:pt x="490377" y="749984"/>
                  </a:lnTo>
                  <a:lnTo>
                    <a:pt x="490377" y="761106"/>
                  </a:lnTo>
                  <a:lnTo>
                    <a:pt x="490377" y="764284"/>
                  </a:lnTo>
                  <a:lnTo>
                    <a:pt x="498439" y="764284"/>
                  </a:lnTo>
                  <a:lnTo>
                    <a:pt x="479090" y="969259"/>
                  </a:lnTo>
                  <a:lnTo>
                    <a:pt x="462966" y="899345"/>
                  </a:lnTo>
                  <a:lnTo>
                    <a:pt x="462966" y="891400"/>
                  </a:lnTo>
                  <a:lnTo>
                    <a:pt x="467803" y="891400"/>
                  </a:lnTo>
                  <a:lnTo>
                    <a:pt x="467803" y="869155"/>
                  </a:lnTo>
                  <a:lnTo>
                    <a:pt x="454904" y="869155"/>
                  </a:lnTo>
                  <a:lnTo>
                    <a:pt x="448454" y="869155"/>
                  </a:lnTo>
                  <a:lnTo>
                    <a:pt x="448454" y="880277"/>
                  </a:lnTo>
                  <a:lnTo>
                    <a:pt x="448454" y="904112"/>
                  </a:lnTo>
                  <a:lnTo>
                    <a:pt x="451679" y="904112"/>
                  </a:lnTo>
                  <a:lnTo>
                    <a:pt x="432330" y="988326"/>
                  </a:lnTo>
                  <a:lnTo>
                    <a:pt x="429105" y="996271"/>
                  </a:lnTo>
                  <a:lnTo>
                    <a:pt x="429105" y="1074129"/>
                  </a:lnTo>
                  <a:lnTo>
                    <a:pt x="421043" y="1101141"/>
                  </a:lnTo>
                  <a:lnTo>
                    <a:pt x="421043" y="1104319"/>
                  </a:lnTo>
                  <a:lnTo>
                    <a:pt x="421043" y="1185355"/>
                  </a:lnTo>
                  <a:lnTo>
                    <a:pt x="408143" y="1201245"/>
                  </a:lnTo>
                  <a:lnTo>
                    <a:pt x="408143" y="1204423"/>
                  </a:lnTo>
                  <a:lnTo>
                    <a:pt x="393631" y="1204423"/>
                  </a:lnTo>
                  <a:lnTo>
                    <a:pt x="393631" y="1188533"/>
                  </a:lnTo>
                  <a:lnTo>
                    <a:pt x="380732" y="1188533"/>
                  </a:lnTo>
                  <a:lnTo>
                    <a:pt x="380732" y="1131331"/>
                  </a:lnTo>
                  <a:lnTo>
                    <a:pt x="380732" y="1128153"/>
                  </a:lnTo>
                  <a:lnTo>
                    <a:pt x="374282" y="1128153"/>
                  </a:lnTo>
                  <a:lnTo>
                    <a:pt x="350096" y="912056"/>
                  </a:lnTo>
                  <a:lnTo>
                    <a:pt x="361383" y="912056"/>
                  </a:lnTo>
                  <a:lnTo>
                    <a:pt x="361383" y="853265"/>
                  </a:lnTo>
                  <a:lnTo>
                    <a:pt x="333972" y="853265"/>
                  </a:lnTo>
                  <a:lnTo>
                    <a:pt x="333972" y="912056"/>
                  </a:lnTo>
                  <a:lnTo>
                    <a:pt x="342034" y="912056"/>
                  </a:lnTo>
                  <a:lnTo>
                    <a:pt x="322685" y="1128153"/>
                  </a:lnTo>
                  <a:lnTo>
                    <a:pt x="311398" y="1128153"/>
                  </a:lnTo>
                  <a:lnTo>
                    <a:pt x="311398" y="1188533"/>
                  </a:lnTo>
                  <a:lnTo>
                    <a:pt x="300111" y="1188533"/>
                  </a:lnTo>
                  <a:lnTo>
                    <a:pt x="300111" y="1204423"/>
                  </a:lnTo>
                  <a:lnTo>
                    <a:pt x="275924" y="1204423"/>
                  </a:lnTo>
                  <a:lnTo>
                    <a:pt x="267862" y="1185355"/>
                  </a:lnTo>
                  <a:lnTo>
                    <a:pt x="267862" y="1093196"/>
                  </a:lnTo>
                  <a:lnTo>
                    <a:pt x="264637" y="1093196"/>
                  </a:lnTo>
                  <a:lnTo>
                    <a:pt x="264637" y="1088430"/>
                  </a:lnTo>
                  <a:lnTo>
                    <a:pt x="259800" y="1085252"/>
                  </a:lnTo>
                  <a:lnTo>
                    <a:pt x="259800" y="980381"/>
                  </a:lnTo>
                  <a:lnTo>
                    <a:pt x="259800" y="977203"/>
                  </a:lnTo>
                  <a:lnTo>
                    <a:pt x="256575" y="977203"/>
                  </a:lnTo>
                  <a:lnTo>
                    <a:pt x="256575" y="969259"/>
                  </a:lnTo>
                  <a:lnTo>
                    <a:pt x="253350" y="969259"/>
                  </a:lnTo>
                  <a:lnTo>
                    <a:pt x="237226" y="904112"/>
                  </a:lnTo>
                  <a:lnTo>
                    <a:pt x="240451" y="904112"/>
                  </a:lnTo>
                  <a:lnTo>
                    <a:pt x="240451" y="885044"/>
                  </a:lnTo>
                  <a:lnTo>
                    <a:pt x="237226" y="885044"/>
                  </a:lnTo>
                  <a:lnTo>
                    <a:pt x="237226" y="869155"/>
                  </a:lnTo>
                  <a:lnTo>
                    <a:pt x="225939" y="869155"/>
                  </a:lnTo>
                  <a:lnTo>
                    <a:pt x="217877" y="869155"/>
                  </a:lnTo>
                  <a:lnTo>
                    <a:pt x="217877" y="891400"/>
                  </a:lnTo>
                  <a:lnTo>
                    <a:pt x="221102" y="891400"/>
                  </a:lnTo>
                  <a:lnTo>
                    <a:pt x="206590" y="958136"/>
                  </a:lnTo>
                  <a:lnTo>
                    <a:pt x="185628" y="761106"/>
                  </a:lnTo>
                  <a:lnTo>
                    <a:pt x="198528" y="756339"/>
                  </a:lnTo>
                  <a:lnTo>
                    <a:pt x="198528" y="742039"/>
                  </a:lnTo>
                  <a:lnTo>
                    <a:pt x="193691" y="737272"/>
                  </a:lnTo>
                  <a:lnTo>
                    <a:pt x="185628" y="737272"/>
                  </a:lnTo>
                  <a:lnTo>
                    <a:pt x="174342" y="587911"/>
                  </a:lnTo>
                  <a:lnTo>
                    <a:pt x="182404" y="587911"/>
                  </a:lnTo>
                  <a:lnTo>
                    <a:pt x="182404" y="545009"/>
                  </a:lnTo>
                  <a:lnTo>
                    <a:pt x="182404" y="483040"/>
                  </a:lnTo>
                  <a:lnTo>
                    <a:pt x="146930" y="483040"/>
                  </a:lnTo>
                  <a:lnTo>
                    <a:pt x="146930" y="545009"/>
                  </a:lnTo>
                  <a:lnTo>
                    <a:pt x="146930" y="587911"/>
                  </a:lnTo>
                  <a:lnTo>
                    <a:pt x="154992" y="587911"/>
                  </a:lnTo>
                  <a:lnTo>
                    <a:pt x="143705" y="737272"/>
                  </a:lnTo>
                  <a:lnTo>
                    <a:pt x="132418" y="737272"/>
                  </a:lnTo>
                  <a:lnTo>
                    <a:pt x="132418" y="753162"/>
                  </a:lnTo>
                  <a:lnTo>
                    <a:pt x="132418" y="756339"/>
                  </a:lnTo>
                  <a:lnTo>
                    <a:pt x="138868" y="756339"/>
                  </a:lnTo>
                  <a:lnTo>
                    <a:pt x="119519" y="958136"/>
                  </a:lnTo>
                  <a:lnTo>
                    <a:pt x="108232" y="904112"/>
                  </a:lnTo>
                  <a:lnTo>
                    <a:pt x="108232" y="880277"/>
                  </a:lnTo>
                  <a:lnTo>
                    <a:pt x="100170" y="880277"/>
                  </a:lnTo>
                  <a:lnTo>
                    <a:pt x="100170" y="872333"/>
                  </a:lnTo>
                  <a:lnTo>
                    <a:pt x="92108" y="872333"/>
                  </a:lnTo>
                  <a:lnTo>
                    <a:pt x="84046" y="872333"/>
                  </a:lnTo>
                  <a:lnTo>
                    <a:pt x="84046" y="891400"/>
                  </a:lnTo>
                  <a:lnTo>
                    <a:pt x="88883" y="891400"/>
                  </a:lnTo>
                  <a:lnTo>
                    <a:pt x="69534" y="969259"/>
                  </a:lnTo>
                  <a:lnTo>
                    <a:pt x="64697" y="969259"/>
                  </a:lnTo>
                  <a:lnTo>
                    <a:pt x="61472" y="969259"/>
                  </a:lnTo>
                  <a:lnTo>
                    <a:pt x="61472" y="1085252"/>
                  </a:lnTo>
                  <a:lnTo>
                    <a:pt x="53410" y="1088430"/>
                  </a:lnTo>
                  <a:lnTo>
                    <a:pt x="53410" y="1112264"/>
                  </a:lnTo>
                  <a:lnTo>
                    <a:pt x="53410" y="1185355"/>
                  </a:lnTo>
                  <a:lnTo>
                    <a:pt x="42123" y="1201245"/>
                  </a:lnTo>
                  <a:lnTo>
                    <a:pt x="42123" y="1204423"/>
                  </a:lnTo>
                  <a:lnTo>
                    <a:pt x="17936" y="1204423"/>
                  </a:lnTo>
                  <a:lnTo>
                    <a:pt x="14711" y="1185355"/>
                  </a:lnTo>
                  <a:lnTo>
                    <a:pt x="14711" y="1174233"/>
                  </a:lnTo>
                  <a:lnTo>
                    <a:pt x="6649" y="1174233"/>
                  </a:lnTo>
                  <a:lnTo>
                    <a:pt x="6649" y="1185355"/>
                  </a:lnTo>
                  <a:lnTo>
                    <a:pt x="0" y="1303297"/>
                  </a:lnTo>
                  <a:lnTo>
                    <a:pt x="0" y="1895615"/>
                  </a:lnTo>
                  <a:lnTo>
                    <a:pt x="2047980" y="1895615"/>
                  </a:lnTo>
                  <a:lnTo>
                    <a:pt x="2047980" y="1328361"/>
                  </a:lnTo>
                  <a:lnTo>
                    <a:pt x="2041530" y="1328361"/>
                  </a:lnTo>
                  <a:lnTo>
                    <a:pt x="2041530" y="1301349"/>
                  </a:lnTo>
                  <a:lnTo>
                    <a:pt x="2036693" y="1301349"/>
                  </a:lnTo>
                  <a:lnTo>
                    <a:pt x="2033468" y="1301349"/>
                  </a:lnTo>
                  <a:lnTo>
                    <a:pt x="2033468" y="1328361"/>
                  </a:lnTo>
                  <a:lnTo>
                    <a:pt x="2014119" y="1328361"/>
                  </a:lnTo>
                  <a:lnTo>
                    <a:pt x="2014119" y="1309293"/>
                  </a:lnTo>
                  <a:lnTo>
                    <a:pt x="2006057" y="1304527"/>
                  </a:lnTo>
                  <a:lnTo>
                    <a:pt x="1994770" y="1304527"/>
                  </a:lnTo>
                  <a:lnTo>
                    <a:pt x="1994770" y="1282281"/>
                  </a:lnTo>
                  <a:lnTo>
                    <a:pt x="1989933" y="1282281"/>
                  </a:lnTo>
                  <a:lnTo>
                    <a:pt x="1986708" y="1282281"/>
                  </a:lnTo>
                  <a:lnTo>
                    <a:pt x="1986708" y="1304527"/>
                  </a:lnTo>
                  <a:lnTo>
                    <a:pt x="1954459" y="1304527"/>
                  </a:lnTo>
                  <a:lnTo>
                    <a:pt x="1959297" y="1115442"/>
                  </a:lnTo>
                  <a:lnTo>
                    <a:pt x="1931886" y="1112264"/>
                  </a:lnTo>
                  <a:lnTo>
                    <a:pt x="1893187" y="1112264"/>
                  </a:lnTo>
                  <a:lnTo>
                    <a:pt x="1880288" y="1104319"/>
                  </a:lnTo>
                  <a:lnTo>
                    <a:pt x="1877063" y="1104319"/>
                  </a:lnTo>
                  <a:lnTo>
                    <a:pt x="1869001" y="1101141"/>
                  </a:lnTo>
                  <a:lnTo>
                    <a:pt x="1869001" y="1093196"/>
                  </a:lnTo>
                  <a:lnTo>
                    <a:pt x="1849652" y="1088430"/>
                  </a:lnTo>
                  <a:lnTo>
                    <a:pt x="1841590" y="1088430"/>
                  </a:lnTo>
                  <a:lnTo>
                    <a:pt x="1825465" y="1061417"/>
                  </a:lnTo>
                  <a:lnTo>
                    <a:pt x="1802891" y="1034405"/>
                  </a:lnTo>
                  <a:lnTo>
                    <a:pt x="1778705" y="1015338"/>
                  </a:lnTo>
                  <a:lnTo>
                    <a:pt x="1748069" y="999449"/>
                  </a:lnTo>
                  <a:lnTo>
                    <a:pt x="1717433" y="993093"/>
                  </a:lnTo>
                  <a:lnTo>
                    <a:pt x="1717433" y="950191"/>
                  </a:lnTo>
                  <a:lnTo>
                    <a:pt x="1720658" y="950191"/>
                  </a:lnTo>
                  <a:lnTo>
                    <a:pt x="1720658" y="945424"/>
                  </a:lnTo>
                  <a:lnTo>
                    <a:pt x="1720658" y="942246"/>
                  </a:lnTo>
                  <a:lnTo>
                    <a:pt x="1717433" y="942246"/>
                  </a:lnTo>
                  <a:lnTo>
                    <a:pt x="1712596" y="934302"/>
                  </a:lnTo>
                  <a:lnTo>
                    <a:pt x="1709371" y="931124"/>
                  </a:lnTo>
                  <a:lnTo>
                    <a:pt x="1701309" y="926357"/>
                  </a:lnTo>
                  <a:lnTo>
                    <a:pt x="1698084" y="923179"/>
                  </a:lnTo>
                  <a:lnTo>
                    <a:pt x="1690022" y="923179"/>
                  </a:lnTo>
                  <a:lnTo>
                    <a:pt x="1690022" y="899345"/>
                  </a:lnTo>
                  <a:lnTo>
                    <a:pt x="1685184" y="899345"/>
                  </a:lnTo>
                  <a:lnTo>
                    <a:pt x="1677122" y="899345"/>
                  </a:lnTo>
                  <a:lnTo>
                    <a:pt x="1677122" y="923179"/>
                  </a:lnTo>
                  <a:lnTo>
                    <a:pt x="1673897" y="923179"/>
                  </a:lnTo>
                  <a:lnTo>
                    <a:pt x="1665835" y="926357"/>
                  </a:lnTo>
                  <a:lnTo>
                    <a:pt x="1662610" y="931124"/>
                  </a:lnTo>
                  <a:lnTo>
                    <a:pt x="1657773" y="934302"/>
                  </a:lnTo>
                  <a:lnTo>
                    <a:pt x="1654548" y="942246"/>
                  </a:lnTo>
                  <a:lnTo>
                    <a:pt x="1649711" y="942246"/>
                  </a:lnTo>
                  <a:lnTo>
                    <a:pt x="1649711" y="945424"/>
                  </a:lnTo>
                  <a:lnTo>
                    <a:pt x="1649711" y="950191"/>
                  </a:lnTo>
                  <a:lnTo>
                    <a:pt x="1654548" y="950191"/>
                  </a:lnTo>
                  <a:lnTo>
                    <a:pt x="1654548" y="993093"/>
                  </a:lnTo>
                  <a:lnTo>
                    <a:pt x="1622300" y="999449"/>
                  </a:lnTo>
                  <a:lnTo>
                    <a:pt x="1591664" y="1015338"/>
                  </a:lnTo>
                  <a:lnTo>
                    <a:pt x="1564252" y="1034405"/>
                  </a:lnTo>
                  <a:lnTo>
                    <a:pt x="1541679" y="1061417"/>
                  </a:lnTo>
                  <a:lnTo>
                    <a:pt x="1528779" y="1088430"/>
                  </a:lnTo>
                  <a:lnTo>
                    <a:pt x="1517492" y="1088430"/>
                  </a:lnTo>
                  <a:lnTo>
                    <a:pt x="1498143" y="1093196"/>
                  </a:lnTo>
                  <a:lnTo>
                    <a:pt x="1498143" y="1101141"/>
                  </a:lnTo>
                  <a:lnTo>
                    <a:pt x="1494918" y="1104319"/>
                  </a:lnTo>
                  <a:lnTo>
                    <a:pt x="1478794" y="1104319"/>
                  </a:lnTo>
                  <a:lnTo>
                    <a:pt x="1478794" y="1107497"/>
                  </a:lnTo>
                  <a:lnTo>
                    <a:pt x="1473957" y="1112264"/>
                  </a:lnTo>
                  <a:lnTo>
                    <a:pt x="1432034" y="1112264"/>
                  </a:lnTo>
                  <a:lnTo>
                    <a:pt x="1407847" y="1115442"/>
                  </a:lnTo>
                  <a:lnTo>
                    <a:pt x="1412684" y="1309293"/>
                  </a:lnTo>
                  <a:lnTo>
                    <a:pt x="1385273" y="1309293"/>
                  </a:lnTo>
                  <a:lnTo>
                    <a:pt x="1385273" y="1282281"/>
                  </a:lnTo>
                  <a:lnTo>
                    <a:pt x="1380436" y="1282281"/>
                  </a:lnTo>
                  <a:lnTo>
                    <a:pt x="1377211" y="1282281"/>
                  </a:lnTo>
                  <a:lnTo>
                    <a:pt x="1377211" y="1309293"/>
                  </a:lnTo>
                  <a:lnTo>
                    <a:pt x="1365924" y="1309293"/>
                  </a:lnTo>
                  <a:lnTo>
                    <a:pt x="1357862" y="1312471"/>
                  </a:lnTo>
                  <a:lnTo>
                    <a:pt x="1357862" y="1331539"/>
                  </a:lnTo>
                  <a:lnTo>
                    <a:pt x="1333676" y="1331539"/>
                  </a:lnTo>
                  <a:lnTo>
                    <a:pt x="1330451" y="1301349"/>
                  </a:lnTo>
                  <a:lnTo>
                    <a:pt x="1325613" y="1301349"/>
                  </a:lnTo>
                  <a:lnTo>
                    <a:pt x="1322389" y="1301349"/>
                  </a:lnTo>
                  <a:lnTo>
                    <a:pt x="1322389" y="1331539"/>
                  </a:lnTo>
                  <a:lnTo>
                    <a:pt x="1306264" y="1331539"/>
                  </a:lnTo>
                  <a:lnTo>
                    <a:pt x="1299815" y="1336305"/>
                  </a:lnTo>
                  <a:lnTo>
                    <a:pt x="1291753" y="1336305"/>
                  </a:lnTo>
                  <a:lnTo>
                    <a:pt x="1294977" y="143006"/>
                  </a:lnTo>
                  <a:lnTo>
                    <a:pt x="1248217" y="50847"/>
                  </a:lnTo>
                  <a:lnTo>
                    <a:pt x="1198232" y="50847"/>
                  </a:lnTo>
                  <a:close/>
                </a:path>
              </a:pathLst>
            </a:custGeom>
            <a:solidFill>
              <a:schemeClr val="bg1">
                <a:lumMod val="85000"/>
                <a:alpha val="50000"/>
              </a:schemeClr>
            </a:solidFill>
            <a:ln>
              <a:noFill/>
            </a:ln>
          </p:spPr>
          <p:txBody>
            <a:bodyPr/>
            <a:lstStyle/>
            <a:p>
              <a:pPr>
                <a:defRPr/>
              </a:pPr>
              <a:endParaRPr lang="id-ID"/>
            </a:p>
          </p:txBody>
        </p:sp>
      </p:grpSp>
    </p:spTree>
    <p:extLst>
      <p:ext uri="{BB962C8B-B14F-4D97-AF65-F5344CB8AC3E}">
        <p14:creationId xmlns:p14="http://schemas.microsoft.com/office/powerpoint/2010/main" val="1815082221"/>
      </p:ext>
    </p:extLst>
  </p:cSld>
  <p:clrMapOvr>
    <a:masterClrMapping/>
  </p:clrMapOvr>
  <p:transition spd="slow" advClick="0" advTm="3237">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187071" y="1683884"/>
            <a:ext cx="11212393" cy="326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1. CSV</a:t>
            </a:r>
            <a:r>
              <a:rPr lang="zh-CN" altLang="en-US" sz="2000" b="0" dirty="0">
                <a:solidFill>
                  <a:srgbClr val="0000FF"/>
                </a:solidFill>
                <a:latin typeface="微软雅黑" panose="020B0503020204020204" pitchFamily="34" charset="-122"/>
                <a:ea typeface="微软雅黑" panose="020B0503020204020204" pitchFamily="34" charset="-122"/>
              </a:rPr>
              <a:t>文件的存取</a:t>
            </a:r>
          </a:p>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CSV</a:t>
            </a:r>
            <a:r>
              <a:rPr lang="zh-CN" altLang="en-US" sz="2000" b="0" dirty="0">
                <a:solidFill>
                  <a:srgbClr val="0000FF"/>
                </a:solidFill>
                <a:latin typeface="微软雅黑" panose="020B0503020204020204" pitchFamily="34" charset="-122"/>
                <a:ea typeface="微软雅黑" panose="020B0503020204020204" pitchFamily="34" charset="-122"/>
              </a:rPr>
              <a:t>（</a:t>
            </a:r>
            <a:r>
              <a:rPr lang="en-US" altLang="zh-CN" sz="2000" b="0" dirty="0">
                <a:solidFill>
                  <a:srgbClr val="0000FF"/>
                </a:solidFill>
                <a:latin typeface="微软雅黑" panose="020B0503020204020204" pitchFamily="34" charset="-122"/>
                <a:ea typeface="微软雅黑" panose="020B0503020204020204" pitchFamily="34" charset="-122"/>
              </a:rPr>
              <a:t>Comma-Separated-Values</a:t>
            </a:r>
            <a:r>
              <a:rPr lang="zh-CN" altLang="en-US" sz="2000" b="0" dirty="0">
                <a:solidFill>
                  <a:srgbClr val="0000FF"/>
                </a:solidFill>
                <a:latin typeface="微软雅黑" panose="020B0503020204020204" pitchFamily="34" charset="-122"/>
                <a:ea typeface="微软雅黑" panose="020B0503020204020204" pitchFamily="34" charset="-122"/>
              </a:rPr>
              <a:t>），通常被称作逗号分隔值。</a:t>
            </a:r>
            <a:r>
              <a:rPr lang="en-US" altLang="zh-CN" sz="2000" b="0" dirty="0">
                <a:solidFill>
                  <a:srgbClr val="0000FF"/>
                </a:solidFill>
                <a:latin typeface="微软雅黑" panose="020B0503020204020204" pitchFamily="34" charset="-122"/>
                <a:ea typeface="微软雅黑" panose="020B0503020204020204" pitchFamily="34" charset="-122"/>
              </a:rPr>
              <a:t>CSV</a:t>
            </a:r>
            <a:r>
              <a:rPr lang="zh-CN" altLang="en-US" sz="2000" b="0" dirty="0">
                <a:solidFill>
                  <a:srgbClr val="0000FF"/>
                </a:solidFill>
                <a:latin typeface="微软雅黑" panose="020B0503020204020204" pitchFamily="34" charset="-122"/>
                <a:ea typeface="微软雅黑" panose="020B0503020204020204" pitchFamily="34" charset="-122"/>
              </a:rPr>
              <a:t>文件由任意数目的记录（行）组成，每条记录由一些字段（列）组成，字段之间通常以逗号分隔，当然也可以用制表符等其他字符分割，所以</a:t>
            </a:r>
            <a:r>
              <a:rPr lang="en-US" altLang="zh-CN" sz="2000" b="0" dirty="0">
                <a:solidFill>
                  <a:srgbClr val="0000FF"/>
                </a:solidFill>
                <a:latin typeface="微软雅黑" panose="020B0503020204020204" pitchFamily="34" charset="-122"/>
                <a:ea typeface="微软雅黑" panose="020B0503020204020204" pitchFamily="34" charset="-122"/>
              </a:rPr>
              <a:t>CSV</a:t>
            </a:r>
            <a:r>
              <a:rPr lang="zh-CN" altLang="en-US" sz="2000" b="0" dirty="0">
                <a:solidFill>
                  <a:srgbClr val="0000FF"/>
                </a:solidFill>
                <a:latin typeface="微软雅黑" panose="020B0503020204020204" pitchFamily="34" charset="-122"/>
                <a:ea typeface="微软雅黑" panose="020B0503020204020204" pitchFamily="34" charset="-122"/>
              </a:rPr>
              <a:t>又被称为字符分割值。在数据分析领域，</a:t>
            </a:r>
            <a:r>
              <a:rPr lang="en-US" altLang="zh-CN" sz="2000" b="0" dirty="0">
                <a:solidFill>
                  <a:srgbClr val="0000FF"/>
                </a:solidFill>
                <a:latin typeface="微软雅黑" panose="020B0503020204020204" pitchFamily="34" charset="-122"/>
                <a:ea typeface="微软雅黑" panose="020B0503020204020204" pitchFamily="34" charset="-122"/>
              </a:rPr>
              <a:t>CSV</a:t>
            </a:r>
            <a:r>
              <a:rPr lang="zh-CN" altLang="en-US" sz="2000" b="0" dirty="0">
                <a:solidFill>
                  <a:srgbClr val="0000FF"/>
                </a:solidFill>
                <a:latin typeface="微软雅黑" panose="020B0503020204020204" pitchFamily="34" charset="-122"/>
                <a:ea typeface="微软雅黑" panose="020B0503020204020204" pitchFamily="34" charset="-122"/>
              </a:rPr>
              <a:t>文件被广泛应用。</a:t>
            </a:r>
          </a:p>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Python</a:t>
            </a:r>
            <a:r>
              <a:rPr lang="zh-CN" altLang="en-US" sz="2000" b="0" dirty="0">
                <a:solidFill>
                  <a:srgbClr val="0000FF"/>
                </a:solidFill>
                <a:latin typeface="微软雅黑" panose="020B0503020204020204" pitchFamily="34" charset="-122"/>
                <a:ea typeface="微软雅黑" panose="020B0503020204020204" pitchFamily="34" charset="-122"/>
              </a:rPr>
              <a:t>是自带</a:t>
            </a:r>
            <a:r>
              <a:rPr lang="en-US" altLang="zh-CN" sz="2000" b="0" dirty="0">
                <a:solidFill>
                  <a:srgbClr val="0000FF"/>
                </a:solidFill>
                <a:latin typeface="微软雅黑" panose="020B0503020204020204" pitchFamily="34" charset="-122"/>
                <a:ea typeface="微软雅黑" panose="020B0503020204020204" pitchFamily="34" charset="-122"/>
              </a:rPr>
              <a:t>CSV</a:t>
            </a:r>
            <a:r>
              <a:rPr lang="zh-CN" altLang="en-US" sz="2000" b="0" dirty="0">
                <a:solidFill>
                  <a:srgbClr val="0000FF"/>
                </a:solidFill>
                <a:latin typeface="微软雅黑" panose="020B0503020204020204" pitchFamily="34" charset="-122"/>
                <a:ea typeface="微软雅黑" panose="020B0503020204020204" pitchFamily="34" charset="-122"/>
              </a:rPr>
              <a:t>模块的，但这里主要介绍更简单易用的</a:t>
            </a:r>
            <a:r>
              <a:rPr lang="en-US" altLang="zh-CN" sz="2000" b="0" dirty="0">
                <a:solidFill>
                  <a:srgbClr val="0000FF"/>
                </a:solidFill>
                <a:latin typeface="微软雅黑" panose="020B0503020204020204" pitchFamily="34" charset="-122"/>
                <a:ea typeface="微软雅黑" panose="020B0503020204020204" pitchFamily="34" charset="-122"/>
              </a:rPr>
              <a:t>pandas</a:t>
            </a:r>
            <a:r>
              <a:rPr lang="zh-CN" altLang="en-US" sz="2000" b="0" dirty="0">
                <a:solidFill>
                  <a:srgbClr val="0000FF"/>
                </a:solidFill>
                <a:latin typeface="微软雅黑" panose="020B0503020204020204" pitchFamily="34" charset="-122"/>
                <a:ea typeface="微软雅黑" panose="020B0503020204020204" pitchFamily="34" charset="-122"/>
              </a:rPr>
              <a:t>来进行</a:t>
            </a:r>
            <a:r>
              <a:rPr lang="en-US" altLang="zh-CN" sz="2000" b="0" dirty="0">
                <a:solidFill>
                  <a:srgbClr val="0000FF"/>
                </a:solidFill>
                <a:latin typeface="微软雅黑" panose="020B0503020204020204" pitchFamily="34" charset="-122"/>
                <a:ea typeface="微软雅黑" panose="020B0503020204020204" pitchFamily="34" charset="-122"/>
              </a:rPr>
              <a:t>CSV</a:t>
            </a:r>
            <a:r>
              <a:rPr lang="zh-CN" altLang="en-US" sz="2000" b="0" dirty="0">
                <a:solidFill>
                  <a:srgbClr val="0000FF"/>
                </a:solidFill>
                <a:latin typeface="微软雅黑" panose="020B0503020204020204" pitchFamily="34" charset="-122"/>
                <a:ea typeface="微软雅黑" panose="020B0503020204020204" pitchFamily="34" charset="-122"/>
              </a:rPr>
              <a:t>文件的读取。使用</a:t>
            </a:r>
            <a:r>
              <a:rPr lang="en-US" altLang="zh-CN" sz="2000" b="0" dirty="0">
                <a:solidFill>
                  <a:srgbClr val="0000FF"/>
                </a:solidFill>
                <a:latin typeface="微软雅黑" panose="020B0503020204020204" pitchFamily="34" charset="-122"/>
                <a:ea typeface="微软雅黑" panose="020B0503020204020204" pitchFamily="34" charset="-122"/>
              </a:rPr>
              <a:t>pandas</a:t>
            </a:r>
            <a:r>
              <a:rPr lang="zh-CN" altLang="en-US" sz="2000" b="0" dirty="0">
                <a:solidFill>
                  <a:srgbClr val="0000FF"/>
                </a:solidFill>
                <a:latin typeface="微软雅黑" panose="020B0503020204020204" pitchFamily="34" charset="-122"/>
                <a:ea typeface="微软雅黑" panose="020B0503020204020204" pitchFamily="34" charset="-122"/>
              </a:rPr>
              <a:t>可以直接读取</a:t>
            </a:r>
            <a:r>
              <a:rPr lang="en-US" altLang="zh-CN" sz="2000" b="0" dirty="0">
                <a:solidFill>
                  <a:srgbClr val="0000FF"/>
                </a:solidFill>
                <a:latin typeface="微软雅黑" panose="020B0503020204020204" pitchFamily="34" charset="-122"/>
                <a:ea typeface="微软雅黑" panose="020B0503020204020204" pitchFamily="34" charset="-122"/>
              </a:rPr>
              <a:t>CSV</a:t>
            </a:r>
            <a:r>
              <a:rPr lang="zh-CN" altLang="en-US" sz="2000" b="0" dirty="0">
                <a:solidFill>
                  <a:srgbClr val="0000FF"/>
                </a:solidFill>
                <a:latin typeface="微软雅黑" panose="020B0503020204020204" pitchFamily="34" charset="-122"/>
                <a:ea typeface="微软雅黑" panose="020B0503020204020204" pitchFamily="34" charset="-122"/>
              </a:rPr>
              <a:t>文件为</a:t>
            </a:r>
            <a:r>
              <a:rPr lang="en-US" altLang="zh-CN" sz="2000" b="0" dirty="0">
                <a:solidFill>
                  <a:srgbClr val="0000FF"/>
                </a:solidFill>
                <a:latin typeface="微软雅黑" panose="020B0503020204020204" pitchFamily="34" charset="-122"/>
                <a:ea typeface="微软雅黑" panose="020B0503020204020204" pitchFamily="34" charset="-122"/>
              </a:rPr>
              <a:t>Series</a:t>
            </a:r>
            <a:r>
              <a:rPr lang="zh-CN" altLang="en-US" sz="2000" b="0" dirty="0">
                <a:solidFill>
                  <a:srgbClr val="0000FF"/>
                </a:solidFill>
                <a:latin typeface="微软雅黑" panose="020B0503020204020204" pitchFamily="34" charset="-122"/>
                <a:ea typeface="微软雅黑" panose="020B0503020204020204" pitchFamily="34" charset="-122"/>
              </a:rPr>
              <a:t>和</a:t>
            </a:r>
            <a:r>
              <a:rPr lang="en-US" altLang="zh-CN" sz="2000" b="0" dirty="0">
                <a:solidFill>
                  <a:srgbClr val="0000FF"/>
                </a:solidFill>
                <a:latin typeface="微软雅黑" panose="020B0503020204020204" pitchFamily="34" charset="-122"/>
                <a:ea typeface="微软雅黑" panose="020B0503020204020204" pitchFamily="34" charset="-122"/>
              </a:rPr>
              <a:t>DataFrame</a:t>
            </a:r>
            <a:r>
              <a:rPr lang="zh-CN" altLang="en-US" sz="2000" b="0" dirty="0">
                <a:solidFill>
                  <a:srgbClr val="0000FF"/>
                </a:solidFill>
                <a:latin typeface="微软雅黑" panose="020B0503020204020204" pitchFamily="34" charset="-122"/>
                <a:ea typeface="微软雅黑" panose="020B0503020204020204" pitchFamily="34" charset="-122"/>
              </a:rPr>
              <a:t>，在进行一系列的操作之后，只需要简单的几行代码就可以保存文件。</a:t>
            </a:r>
          </a:p>
        </p:txBody>
      </p:sp>
      <p:sp>
        <p:nvSpPr>
          <p:cNvPr id="4" name="标题 1">
            <a:extLst>
              <a:ext uri="{FF2B5EF4-FFF2-40B4-BE49-F238E27FC236}">
                <a16:creationId xmlns:a16="http://schemas.microsoft.com/office/drawing/2014/main" id="{3879F79F-6540-4060-BB97-EC1B08D8B3F6}"/>
              </a:ext>
            </a:extLst>
          </p:cNvPr>
          <p:cNvSpPr>
            <a:spLocks noGrp="1"/>
          </p:cNvSpPr>
          <p:nvPr>
            <p:ph type="title"/>
          </p:nvPr>
        </p:nvSpPr>
        <p:spPr>
          <a:xfrm>
            <a:off x="255588" y="256035"/>
            <a:ext cx="10972800" cy="528638"/>
          </a:xfrm>
        </p:spPr>
        <p:txBody>
          <a:bodyPr vert="horz" wrap="square" lIns="91440" tIns="45720" rIns="91440" bIns="45720" anchor="ctr"/>
          <a:lstStyle/>
          <a:p>
            <a:pPr>
              <a:defRPr/>
            </a:pPr>
            <a:r>
              <a:rPr lang="en-US" altLang="zh-CN" sz="2800" dirty="0">
                <a:latin typeface="微软雅黑" panose="020B0503020204020204" pitchFamily="34" charset="-122"/>
                <a:ea typeface="微软雅黑" panose="020B0503020204020204" pitchFamily="34" charset="-122"/>
              </a:rPr>
              <a:t>7.3.1</a:t>
            </a:r>
            <a:r>
              <a:rPr lang="zh-CN" altLang="en-US" sz="2800" dirty="0">
                <a:latin typeface="微软雅黑" panose="020B0503020204020204" pitchFamily="34" charset="-122"/>
                <a:ea typeface="微软雅黑" panose="020B0503020204020204" pitchFamily="34" charset="-122"/>
              </a:rPr>
              <a:t>数据存取</a:t>
            </a:r>
            <a:endParaRPr lang="en-US" altLang="zh-CN" sz="2800" b="1" spc="300" dirty="0">
              <a:latin typeface="方正大黑简体" panose="02010601030101010101" pitchFamily="2" charset="-122"/>
              <a:ea typeface="方正大黑简体" panose="02010601030101010101" pitchFamily="2" charset="-122"/>
              <a:cs typeface="MS PGothic" panose="020B0600070205080204" charset="-128"/>
              <a:sym typeface="Source Sans Pro Bold" charset="0"/>
            </a:endParaRPr>
          </a:p>
        </p:txBody>
      </p:sp>
    </p:spTree>
    <p:extLst>
      <p:ext uri="{BB962C8B-B14F-4D97-AF65-F5344CB8AC3E}">
        <p14:creationId xmlns:p14="http://schemas.microsoft.com/office/powerpoint/2010/main" val="21302675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187071" y="1683884"/>
            <a:ext cx="11212393" cy="326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2. JSON</a:t>
            </a:r>
            <a:r>
              <a:rPr lang="zh-CN" altLang="en-US" sz="2000" b="0" dirty="0">
                <a:solidFill>
                  <a:srgbClr val="0000FF"/>
                </a:solidFill>
                <a:latin typeface="微软雅黑" panose="020B0503020204020204" pitchFamily="34" charset="-122"/>
                <a:ea typeface="微软雅黑" panose="020B0503020204020204" pitchFamily="34" charset="-122"/>
              </a:rPr>
              <a:t>文件的存取</a:t>
            </a:r>
          </a:p>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实际的数据存储有时需要一些更为复杂的结构来存储数据，以便于读写。比如学生信息表，每个学生都要记录性别，身高，体重等信息。在这种情况下，存储为</a:t>
            </a:r>
            <a:r>
              <a:rPr lang="en-US" altLang="zh-CN" sz="2000" b="0" dirty="0">
                <a:solidFill>
                  <a:srgbClr val="0000FF"/>
                </a:solidFill>
                <a:latin typeface="微软雅黑" panose="020B0503020204020204" pitchFamily="34" charset="-122"/>
                <a:ea typeface="微软雅黑" panose="020B0503020204020204" pitchFamily="34" charset="-122"/>
              </a:rPr>
              <a:t>SCV</a:t>
            </a:r>
            <a:r>
              <a:rPr lang="zh-CN" altLang="en-US" sz="2000" b="0" dirty="0">
                <a:solidFill>
                  <a:srgbClr val="0000FF"/>
                </a:solidFill>
                <a:latin typeface="微软雅黑" panose="020B0503020204020204" pitchFamily="34" charset="-122"/>
                <a:ea typeface="微软雅黑" panose="020B0503020204020204" pitchFamily="34" charset="-122"/>
              </a:rPr>
              <a:t>这样成行的文本格式会使得之后的数据提取变得相当麻烦。这时候需要选取具有层级关系的数据存取方式，可以使用</a:t>
            </a:r>
            <a:r>
              <a:rPr lang="en-US" altLang="zh-CN" sz="2000" b="0" dirty="0">
                <a:solidFill>
                  <a:srgbClr val="0000FF"/>
                </a:solidFill>
                <a:latin typeface="微软雅黑" panose="020B0503020204020204" pitchFamily="34" charset="-122"/>
                <a:ea typeface="微软雅黑" panose="020B0503020204020204" pitchFamily="34" charset="-122"/>
              </a:rPr>
              <a:t>JSON</a:t>
            </a:r>
            <a:r>
              <a:rPr lang="zh-CN" altLang="en-US" sz="2000" b="0" dirty="0">
                <a:solidFill>
                  <a:srgbClr val="0000FF"/>
                </a:solidFill>
                <a:latin typeface="微软雅黑" panose="020B0503020204020204" pitchFamily="34" charset="-122"/>
                <a:ea typeface="微软雅黑" panose="020B0503020204020204" pitchFamily="34" charset="-122"/>
              </a:rPr>
              <a:t>。而且，</a:t>
            </a:r>
            <a:r>
              <a:rPr lang="en-US" altLang="zh-CN" sz="2000" b="0" dirty="0">
                <a:solidFill>
                  <a:srgbClr val="0000FF"/>
                </a:solidFill>
                <a:latin typeface="微软雅黑" panose="020B0503020204020204" pitchFamily="34" charset="-122"/>
                <a:ea typeface="微软雅黑" panose="020B0503020204020204" pitchFamily="34" charset="-122"/>
              </a:rPr>
              <a:t>JSON</a:t>
            </a:r>
            <a:r>
              <a:rPr lang="zh-CN" altLang="en-US" sz="2000" b="0" dirty="0">
                <a:solidFill>
                  <a:srgbClr val="0000FF"/>
                </a:solidFill>
                <a:latin typeface="微软雅黑" panose="020B0503020204020204" pitchFamily="34" charset="-122"/>
                <a:ea typeface="微软雅黑" panose="020B0503020204020204" pitchFamily="34" charset="-122"/>
              </a:rPr>
              <a:t>支持多种类型的存储包括</a:t>
            </a:r>
            <a:r>
              <a:rPr lang="en-US" altLang="zh-CN" sz="2000" b="0" dirty="0">
                <a:solidFill>
                  <a:srgbClr val="0000FF"/>
                </a:solidFill>
                <a:latin typeface="微软雅黑" panose="020B0503020204020204" pitchFamily="34" charset="-122"/>
                <a:ea typeface="微软雅黑" panose="020B0503020204020204" pitchFamily="34" charset="-122"/>
              </a:rPr>
              <a:t>str</a:t>
            </a:r>
            <a:r>
              <a:rPr lang="zh-CN" altLang="en-US" sz="2000" b="0" dirty="0">
                <a:solidFill>
                  <a:srgbClr val="0000FF"/>
                </a:solidFill>
                <a:latin typeface="微软雅黑" panose="020B0503020204020204" pitchFamily="34" charset="-122"/>
                <a:ea typeface="微软雅黑" panose="020B0503020204020204" pitchFamily="34" charset="-122"/>
              </a:rPr>
              <a:t>，</a:t>
            </a:r>
            <a:r>
              <a:rPr lang="en-US" altLang="zh-CN" sz="2000" b="0" dirty="0">
                <a:solidFill>
                  <a:srgbClr val="0000FF"/>
                </a:solidFill>
                <a:latin typeface="微软雅黑" panose="020B0503020204020204" pitchFamily="34" charset="-122"/>
                <a:ea typeface="微软雅黑" panose="020B0503020204020204" pitchFamily="34" charset="-122"/>
              </a:rPr>
              <a:t>int</a:t>
            </a:r>
            <a:r>
              <a:rPr lang="zh-CN" altLang="en-US" sz="2000" b="0" dirty="0">
                <a:solidFill>
                  <a:srgbClr val="0000FF"/>
                </a:solidFill>
                <a:latin typeface="微软雅黑" panose="020B0503020204020204" pitchFamily="34" charset="-122"/>
                <a:ea typeface="微软雅黑" panose="020B0503020204020204" pitchFamily="34" charset="-122"/>
              </a:rPr>
              <a:t>，</a:t>
            </a:r>
            <a:r>
              <a:rPr lang="en-US" altLang="zh-CN" sz="2000" b="0" dirty="0">
                <a:solidFill>
                  <a:srgbClr val="0000FF"/>
                </a:solidFill>
                <a:latin typeface="微软雅黑" panose="020B0503020204020204" pitchFamily="34" charset="-122"/>
                <a:ea typeface="微软雅黑" panose="020B0503020204020204" pitchFamily="34" charset="-122"/>
              </a:rPr>
              <a:t>dict</a:t>
            </a:r>
            <a:r>
              <a:rPr lang="zh-CN" altLang="en-US" sz="2000" b="0" dirty="0">
                <a:solidFill>
                  <a:srgbClr val="0000FF"/>
                </a:solidFill>
                <a:latin typeface="微软雅黑" panose="020B0503020204020204" pitchFamily="34" charset="-122"/>
                <a:ea typeface="微软雅黑" panose="020B0503020204020204" pitchFamily="34" charset="-122"/>
              </a:rPr>
              <a:t>，</a:t>
            </a:r>
            <a:r>
              <a:rPr lang="en-US" altLang="zh-CN" sz="2000" b="0" dirty="0">
                <a:solidFill>
                  <a:srgbClr val="0000FF"/>
                </a:solidFill>
                <a:latin typeface="微软雅黑" panose="020B0503020204020204" pitchFamily="34" charset="-122"/>
                <a:ea typeface="微软雅黑" panose="020B0503020204020204" pitchFamily="34" charset="-122"/>
              </a:rPr>
              <a:t>list</a:t>
            </a:r>
            <a:r>
              <a:rPr lang="zh-CN" altLang="en-US" sz="2000" b="0" dirty="0">
                <a:solidFill>
                  <a:srgbClr val="0000FF"/>
                </a:solidFill>
                <a:latin typeface="微软雅黑" panose="020B0503020204020204" pitchFamily="34" charset="-122"/>
                <a:ea typeface="微软雅黑" panose="020B0503020204020204" pitchFamily="34" charset="-122"/>
              </a:rPr>
              <a:t>等。</a:t>
            </a:r>
            <a:endParaRPr lang="en-US" altLang="zh-CN" sz="2000" b="0" dirty="0">
              <a:solidFill>
                <a:srgbClr val="0000FF"/>
              </a:solidFill>
              <a:latin typeface="微软雅黑" panose="020B0503020204020204" pitchFamily="34" charset="-122"/>
              <a:ea typeface="微软雅黑" panose="020B0503020204020204" pitchFamily="34" charset="-122"/>
            </a:endParaRPr>
          </a:p>
          <a:p>
            <a:pPr indent="720000">
              <a:lnSpc>
                <a:spcPct val="150000"/>
              </a:lnSpc>
              <a:spcBef>
                <a:spcPct val="0"/>
              </a:spcBef>
              <a:buClrTx/>
            </a:pPr>
            <a:r>
              <a:rPr lang="en-US" altLang="zh-CN" sz="2000" b="0" dirty="0">
                <a:solidFill>
                  <a:srgbClr val="0000FF"/>
                </a:solidFill>
                <a:latin typeface="微软雅黑" panose="020B0503020204020204" pitchFamily="34" charset="-122"/>
                <a:ea typeface="微软雅黑" panose="020B0503020204020204" pitchFamily="34" charset="-122"/>
              </a:rPr>
              <a:t>json.drumps()</a:t>
            </a:r>
            <a:r>
              <a:rPr lang="zh-CN" altLang="en-US" sz="2000" b="0" dirty="0">
                <a:solidFill>
                  <a:srgbClr val="0000FF"/>
                </a:solidFill>
                <a:latin typeface="微软雅黑" panose="020B0503020204020204" pitchFamily="34" charset="-122"/>
                <a:ea typeface="微软雅黑" panose="020B0503020204020204" pitchFamily="34" charset="-122"/>
              </a:rPr>
              <a:t>和</a:t>
            </a:r>
            <a:r>
              <a:rPr lang="en-US" altLang="zh-CN" sz="2000" b="0" dirty="0">
                <a:solidFill>
                  <a:srgbClr val="0000FF"/>
                </a:solidFill>
                <a:latin typeface="微软雅黑" panose="020B0503020204020204" pitchFamily="34" charset="-122"/>
                <a:ea typeface="微软雅黑" panose="020B0503020204020204" pitchFamily="34" charset="-122"/>
              </a:rPr>
              <a:t>json.loads()</a:t>
            </a:r>
          </a:p>
          <a:p>
            <a:pPr indent="720000">
              <a:lnSpc>
                <a:spcPct val="150000"/>
              </a:lnSpc>
              <a:spcBef>
                <a:spcPct val="0"/>
              </a:spcBef>
              <a:buClrTx/>
            </a:pPr>
            <a:r>
              <a:rPr lang="en-US" altLang="zh-CN" sz="2000" b="0" dirty="0">
                <a:solidFill>
                  <a:srgbClr val="0000FF"/>
                </a:solidFill>
                <a:latin typeface="微软雅黑" panose="020B0503020204020204" pitchFamily="34" charset="-122"/>
                <a:ea typeface="微软雅黑" panose="020B0503020204020204" pitchFamily="34" charset="-122"/>
              </a:rPr>
              <a:t>json.drump()</a:t>
            </a:r>
            <a:r>
              <a:rPr lang="zh-CN" altLang="en-US" sz="2000" b="0" dirty="0">
                <a:solidFill>
                  <a:srgbClr val="0000FF"/>
                </a:solidFill>
                <a:latin typeface="微软雅黑" panose="020B0503020204020204" pitchFamily="34" charset="-122"/>
                <a:ea typeface="微软雅黑" panose="020B0503020204020204" pitchFamily="34" charset="-122"/>
              </a:rPr>
              <a:t>和</a:t>
            </a:r>
            <a:r>
              <a:rPr lang="en-US" altLang="zh-CN" sz="2000" b="0" dirty="0">
                <a:solidFill>
                  <a:srgbClr val="0000FF"/>
                </a:solidFill>
                <a:latin typeface="微软雅黑" panose="020B0503020204020204" pitchFamily="34" charset="-122"/>
                <a:ea typeface="微软雅黑" panose="020B0503020204020204" pitchFamily="34" charset="-122"/>
              </a:rPr>
              <a:t>json.load()</a:t>
            </a:r>
            <a:endParaRPr lang="zh-CN" altLang="en-US" sz="2000" b="0" dirty="0">
              <a:solidFill>
                <a:srgbClr val="0000FF"/>
              </a:solidFill>
              <a:latin typeface="微软雅黑" panose="020B0503020204020204" pitchFamily="34" charset="-122"/>
              <a:ea typeface="微软雅黑" panose="020B0503020204020204" pitchFamily="34" charset="-122"/>
            </a:endParaRPr>
          </a:p>
        </p:txBody>
      </p:sp>
      <p:sp>
        <p:nvSpPr>
          <p:cNvPr id="4" name="标题 1">
            <a:extLst>
              <a:ext uri="{FF2B5EF4-FFF2-40B4-BE49-F238E27FC236}">
                <a16:creationId xmlns:a16="http://schemas.microsoft.com/office/drawing/2014/main" id="{3879F79F-6540-4060-BB97-EC1B08D8B3F6}"/>
              </a:ext>
            </a:extLst>
          </p:cNvPr>
          <p:cNvSpPr>
            <a:spLocks noGrp="1"/>
          </p:cNvSpPr>
          <p:nvPr>
            <p:ph type="title"/>
          </p:nvPr>
        </p:nvSpPr>
        <p:spPr>
          <a:xfrm>
            <a:off x="255588" y="256035"/>
            <a:ext cx="10972800" cy="528638"/>
          </a:xfrm>
        </p:spPr>
        <p:txBody>
          <a:bodyPr vert="horz" wrap="square" lIns="91440" tIns="45720" rIns="91440" bIns="45720" anchor="ctr"/>
          <a:lstStyle/>
          <a:p>
            <a:pPr>
              <a:defRPr/>
            </a:pPr>
            <a:r>
              <a:rPr lang="en-US" altLang="zh-CN" sz="2800" dirty="0">
                <a:latin typeface="微软雅黑" panose="020B0503020204020204" pitchFamily="34" charset="-122"/>
                <a:ea typeface="微软雅黑" panose="020B0503020204020204" pitchFamily="34" charset="-122"/>
              </a:rPr>
              <a:t>7.3.1</a:t>
            </a:r>
            <a:r>
              <a:rPr lang="zh-CN" altLang="en-US" sz="2800" dirty="0">
                <a:latin typeface="微软雅黑" panose="020B0503020204020204" pitchFamily="34" charset="-122"/>
                <a:ea typeface="微软雅黑" panose="020B0503020204020204" pitchFamily="34" charset="-122"/>
              </a:rPr>
              <a:t>数据存取</a:t>
            </a:r>
            <a:endParaRPr lang="en-US" altLang="zh-CN" sz="2800" b="1" spc="300" dirty="0">
              <a:latin typeface="方正大黑简体" panose="02010601030101010101" pitchFamily="2" charset="-122"/>
              <a:ea typeface="方正大黑简体" panose="02010601030101010101" pitchFamily="2" charset="-122"/>
              <a:cs typeface="MS PGothic" panose="020B0600070205080204" charset="-128"/>
              <a:sym typeface="Source Sans Pro Bold" charset="0"/>
            </a:endParaRPr>
          </a:p>
        </p:txBody>
      </p:sp>
    </p:spTree>
    <p:extLst>
      <p:ext uri="{BB962C8B-B14F-4D97-AF65-F5344CB8AC3E}">
        <p14:creationId xmlns:p14="http://schemas.microsoft.com/office/powerpoint/2010/main" val="3097198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187071" y="1683884"/>
            <a:ext cx="11212393" cy="326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3. XLSX</a:t>
            </a:r>
            <a:r>
              <a:rPr lang="zh-CN" altLang="en-US" sz="2000" b="0" dirty="0">
                <a:solidFill>
                  <a:srgbClr val="0000FF"/>
                </a:solidFill>
                <a:latin typeface="微软雅黑" panose="020B0503020204020204" pitchFamily="34" charset="-122"/>
                <a:ea typeface="微软雅黑" panose="020B0503020204020204" pitchFamily="34" charset="-122"/>
              </a:rPr>
              <a:t>文件的存取</a:t>
            </a:r>
          </a:p>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在处理数据时会经常用到</a:t>
            </a:r>
            <a:r>
              <a:rPr lang="en-US" altLang="zh-CN" sz="2000" b="0" dirty="0">
                <a:solidFill>
                  <a:srgbClr val="0000FF"/>
                </a:solidFill>
                <a:latin typeface="微软雅黑" panose="020B0503020204020204" pitchFamily="34" charset="-122"/>
                <a:ea typeface="微软雅黑" panose="020B0503020204020204" pitchFamily="34" charset="-122"/>
              </a:rPr>
              <a:t>Excel</a:t>
            </a:r>
            <a:r>
              <a:rPr lang="zh-CN" altLang="en-US" sz="2000" b="0" dirty="0">
                <a:solidFill>
                  <a:srgbClr val="0000FF"/>
                </a:solidFill>
                <a:latin typeface="微软雅黑" panose="020B0503020204020204" pitchFamily="34" charset="-122"/>
                <a:ea typeface="微软雅黑" panose="020B0503020204020204" pitchFamily="34" charset="-122"/>
              </a:rPr>
              <a:t>电子表格，</a:t>
            </a:r>
            <a:r>
              <a:rPr lang="en-US" altLang="zh-CN" sz="2000" b="0" dirty="0">
                <a:solidFill>
                  <a:srgbClr val="0000FF"/>
                </a:solidFill>
                <a:latin typeface="微软雅黑" panose="020B0503020204020204" pitchFamily="34" charset="-122"/>
                <a:ea typeface="微软雅黑" panose="020B0503020204020204" pitchFamily="34" charset="-122"/>
              </a:rPr>
              <a:t>Python</a:t>
            </a:r>
            <a:r>
              <a:rPr lang="zh-CN" altLang="en-US" sz="2000" b="0" dirty="0">
                <a:solidFill>
                  <a:srgbClr val="0000FF"/>
                </a:solidFill>
                <a:latin typeface="微软雅黑" panose="020B0503020204020204" pitchFamily="34" charset="-122"/>
                <a:ea typeface="微软雅黑" panose="020B0503020204020204" pitchFamily="34" charset="-122"/>
              </a:rPr>
              <a:t>的很多包都可以与</a:t>
            </a:r>
            <a:r>
              <a:rPr lang="en-US" altLang="zh-CN" sz="2000" b="0" dirty="0">
                <a:solidFill>
                  <a:srgbClr val="0000FF"/>
                </a:solidFill>
                <a:latin typeface="微软雅黑" panose="020B0503020204020204" pitchFamily="34" charset="-122"/>
                <a:ea typeface="微软雅黑" panose="020B0503020204020204" pitchFamily="34" charset="-122"/>
              </a:rPr>
              <a:t>Excel</a:t>
            </a:r>
            <a:r>
              <a:rPr lang="zh-CN" altLang="en-US" sz="2000" b="0" dirty="0">
                <a:solidFill>
                  <a:srgbClr val="0000FF"/>
                </a:solidFill>
                <a:latin typeface="微软雅黑" panose="020B0503020204020204" pitchFamily="34" charset="-122"/>
                <a:ea typeface="微软雅黑" panose="020B0503020204020204" pitchFamily="34" charset="-122"/>
              </a:rPr>
              <a:t>进行交互。目前主要有四个库可以进行</a:t>
            </a:r>
            <a:r>
              <a:rPr lang="en-US" altLang="zh-CN" sz="2000" b="0" dirty="0">
                <a:solidFill>
                  <a:srgbClr val="0000FF"/>
                </a:solidFill>
                <a:latin typeface="微软雅黑" panose="020B0503020204020204" pitchFamily="34" charset="-122"/>
                <a:ea typeface="微软雅黑" panose="020B0503020204020204" pitchFamily="34" charset="-122"/>
              </a:rPr>
              <a:t>Excel</a:t>
            </a:r>
            <a:r>
              <a:rPr lang="zh-CN" altLang="en-US" sz="2000" b="0" dirty="0">
                <a:solidFill>
                  <a:srgbClr val="0000FF"/>
                </a:solidFill>
                <a:latin typeface="微软雅黑" panose="020B0503020204020204" pitchFamily="34" charset="-122"/>
                <a:ea typeface="微软雅黑" panose="020B0503020204020204" pitchFamily="34" charset="-122"/>
              </a:rPr>
              <a:t>文件的读写操作，分别为</a:t>
            </a:r>
            <a:r>
              <a:rPr lang="en-US" altLang="zh-CN" sz="2000" b="0" dirty="0">
                <a:solidFill>
                  <a:srgbClr val="0000FF"/>
                </a:solidFill>
                <a:latin typeface="微软雅黑" panose="020B0503020204020204" pitchFamily="34" charset="-122"/>
                <a:ea typeface="微软雅黑" panose="020B0503020204020204" pitchFamily="34" charset="-122"/>
              </a:rPr>
              <a:t>xlrd</a:t>
            </a:r>
            <a:r>
              <a:rPr lang="zh-CN" altLang="en-US" sz="2000" b="0" dirty="0">
                <a:solidFill>
                  <a:srgbClr val="0000FF"/>
                </a:solidFill>
                <a:latin typeface="微软雅黑" panose="020B0503020204020204" pitchFamily="34" charset="-122"/>
                <a:ea typeface="微软雅黑" panose="020B0503020204020204" pitchFamily="34" charset="-122"/>
              </a:rPr>
              <a:t>、</a:t>
            </a:r>
            <a:r>
              <a:rPr lang="en-US" altLang="zh-CN" sz="2000" b="0" dirty="0">
                <a:solidFill>
                  <a:srgbClr val="0000FF"/>
                </a:solidFill>
                <a:latin typeface="微软雅黑" panose="020B0503020204020204" pitchFamily="34" charset="-122"/>
                <a:ea typeface="微软雅黑" panose="020B0503020204020204" pitchFamily="34" charset="-122"/>
              </a:rPr>
              <a:t>xlwt</a:t>
            </a:r>
            <a:r>
              <a:rPr lang="zh-CN" altLang="en-US" sz="2000" b="0" dirty="0">
                <a:solidFill>
                  <a:srgbClr val="0000FF"/>
                </a:solidFill>
                <a:latin typeface="微软雅黑" panose="020B0503020204020204" pitchFamily="34" charset="-122"/>
                <a:ea typeface="微软雅黑" panose="020B0503020204020204" pitchFamily="34" charset="-122"/>
              </a:rPr>
              <a:t>、</a:t>
            </a:r>
            <a:r>
              <a:rPr lang="en-US" altLang="zh-CN" sz="2000" b="0" dirty="0">
                <a:solidFill>
                  <a:srgbClr val="0000FF"/>
                </a:solidFill>
                <a:latin typeface="微软雅黑" panose="020B0503020204020204" pitchFamily="34" charset="-122"/>
                <a:ea typeface="微软雅黑" panose="020B0503020204020204" pitchFamily="34" charset="-122"/>
              </a:rPr>
              <a:t>xlsxwriter</a:t>
            </a:r>
            <a:r>
              <a:rPr lang="zh-CN" altLang="en-US" sz="2000" b="0" dirty="0">
                <a:solidFill>
                  <a:srgbClr val="0000FF"/>
                </a:solidFill>
                <a:latin typeface="微软雅黑" panose="020B0503020204020204" pitchFamily="34" charset="-122"/>
                <a:ea typeface="微软雅黑" panose="020B0503020204020204" pitchFamily="34" charset="-122"/>
              </a:rPr>
              <a:t>、</a:t>
            </a:r>
            <a:r>
              <a:rPr lang="en-US" altLang="zh-CN" sz="2000" b="0" dirty="0">
                <a:solidFill>
                  <a:srgbClr val="0000FF"/>
                </a:solidFill>
                <a:latin typeface="微软雅黑" panose="020B0503020204020204" pitchFamily="34" charset="-122"/>
                <a:ea typeface="微软雅黑" panose="020B0503020204020204" pitchFamily="34" charset="-122"/>
              </a:rPr>
              <a:t>openpyxl</a:t>
            </a:r>
            <a:r>
              <a:rPr lang="zh-CN" altLang="en-US" sz="2000" b="0" dirty="0">
                <a:solidFill>
                  <a:srgbClr val="0000FF"/>
                </a:solidFill>
                <a:latin typeface="微软雅黑" panose="020B0503020204020204" pitchFamily="34" charset="-122"/>
                <a:ea typeface="微软雅黑" panose="020B0503020204020204" pitchFamily="34" charset="-122"/>
              </a:rPr>
              <a:t>。其中，前两者分别用于处理</a:t>
            </a:r>
            <a:r>
              <a:rPr lang="en-US" altLang="zh-CN" sz="2000" b="0" dirty="0">
                <a:solidFill>
                  <a:srgbClr val="0000FF"/>
                </a:solidFill>
                <a:latin typeface="微软雅黑" panose="020B0503020204020204" pitchFamily="34" charset="-122"/>
                <a:ea typeface="微软雅黑" panose="020B0503020204020204" pitchFamily="34" charset="-122"/>
              </a:rPr>
              <a:t>XLS</a:t>
            </a:r>
            <a:r>
              <a:rPr lang="zh-CN" altLang="en-US" sz="2000" b="0" dirty="0">
                <a:solidFill>
                  <a:srgbClr val="0000FF"/>
                </a:solidFill>
                <a:latin typeface="微软雅黑" panose="020B0503020204020204" pitchFamily="34" charset="-122"/>
                <a:ea typeface="微软雅黑" panose="020B0503020204020204" pitchFamily="34" charset="-122"/>
              </a:rPr>
              <a:t>文件的读和写；后两者用于</a:t>
            </a:r>
            <a:r>
              <a:rPr lang="en-US" altLang="zh-CN" sz="2000" b="0" dirty="0">
                <a:solidFill>
                  <a:srgbClr val="0000FF"/>
                </a:solidFill>
                <a:latin typeface="微软雅黑" panose="020B0503020204020204" pitchFamily="34" charset="-122"/>
                <a:ea typeface="微软雅黑" panose="020B0503020204020204" pitchFamily="34" charset="-122"/>
              </a:rPr>
              <a:t>XLSX</a:t>
            </a:r>
            <a:r>
              <a:rPr lang="zh-CN" altLang="en-US" sz="2000" b="0" dirty="0">
                <a:solidFill>
                  <a:srgbClr val="0000FF"/>
                </a:solidFill>
                <a:latin typeface="微软雅黑" panose="020B0503020204020204" pitchFamily="34" charset="-122"/>
                <a:ea typeface="微软雅黑" panose="020B0503020204020204" pitchFamily="34" charset="-122"/>
              </a:rPr>
              <a:t>文件（即</a:t>
            </a:r>
            <a:r>
              <a:rPr lang="en-US" altLang="zh-CN" sz="2000" b="0" dirty="0">
                <a:solidFill>
                  <a:srgbClr val="0000FF"/>
                </a:solidFill>
                <a:latin typeface="微软雅黑" panose="020B0503020204020204" pitchFamily="34" charset="-122"/>
                <a:ea typeface="微软雅黑" panose="020B0503020204020204" pitchFamily="34" charset="-122"/>
              </a:rPr>
              <a:t>Excel 2010</a:t>
            </a:r>
            <a:r>
              <a:rPr lang="zh-CN" altLang="en-US" sz="2000" b="0" dirty="0">
                <a:solidFill>
                  <a:srgbClr val="0000FF"/>
                </a:solidFill>
                <a:latin typeface="微软雅黑" panose="020B0503020204020204" pitchFamily="34" charset="-122"/>
                <a:ea typeface="微软雅黑" panose="020B0503020204020204" pitchFamily="34" charset="-122"/>
              </a:rPr>
              <a:t>及更高版本的电子表格文件）的操作。</a:t>
            </a:r>
            <a:endParaRPr lang="en-US" altLang="zh-CN" sz="2000" b="0" dirty="0">
              <a:solidFill>
                <a:srgbClr val="0000FF"/>
              </a:solidFill>
              <a:latin typeface="微软雅黑" panose="020B0503020204020204" pitchFamily="34" charset="-122"/>
              <a:ea typeface="微软雅黑" panose="020B0503020204020204" pitchFamily="34" charset="-122"/>
            </a:endParaRPr>
          </a:p>
          <a:p>
            <a:pPr indent="720000">
              <a:lnSpc>
                <a:spcPct val="150000"/>
              </a:lnSpc>
              <a:spcBef>
                <a:spcPct val="0"/>
              </a:spcBef>
              <a:buClrTx/>
            </a:pPr>
            <a:r>
              <a:rPr lang="en-US" altLang="zh-CN" sz="2000" b="0" dirty="0">
                <a:solidFill>
                  <a:srgbClr val="0000FF"/>
                </a:solidFill>
                <a:latin typeface="微软雅黑" panose="020B0503020204020204" pitchFamily="34" charset="-122"/>
                <a:ea typeface="微软雅黑" panose="020B0503020204020204" pitchFamily="34" charset="-122"/>
              </a:rPr>
              <a:t>xlsxwriter</a:t>
            </a:r>
          </a:p>
          <a:p>
            <a:pPr indent="720000">
              <a:lnSpc>
                <a:spcPct val="150000"/>
              </a:lnSpc>
              <a:spcBef>
                <a:spcPct val="0"/>
              </a:spcBef>
              <a:buClrTx/>
            </a:pPr>
            <a:r>
              <a:rPr lang="en-US" altLang="zh-CN" sz="2000" b="0" dirty="0">
                <a:solidFill>
                  <a:srgbClr val="0000FF"/>
                </a:solidFill>
                <a:latin typeface="微软雅黑" panose="020B0503020204020204" pitchFamily="34" charset="-122"/>
                <a:ea typeface="微软雅黑" panose="020B0503020204020204" pitchFamily="34" charset="-122"/>
              </a:rPr>
              <a:t>openpyxl</a:t>
            </a:r>
            <a:endParaRPr lang="zh-CN" altLang="en-US" sz="2000" b="0" dirty="0">
              <a:solidFill>
                <a:srgbClr val="0000FF"/>
              </a:solidFill>
              <a:latin typeface="微软雅黑" panose="020B0503020204020204" pitchFamily="34" charset="-122"/>
              <a:ea typeface="微软雅黑" panose="020B0503020204020204" pitchFamily="34" charset="-122"/>
            </a:endParaRPr>
          </a:p>
        </p:txBody>
      </p:sp>
      <p:sp>
        <p:nvSpPr>
          <p:cNvPr id="4" name="标题 1">
            <a:extLst>
              <a:ext uri="{FF2B5EF4-FFF2-40B4-BE49-F238E27FC236}">
                <a16:creationId xmlns:a16="http://schemas.microsoft.com/office/drawing/2014/main" id="{3879F79F-6540-4060-BB97-EC1B08D8B3F6}"/>
              </a:ext>
            </a:extLst>
          </p:cNvPr>
          <p:cNvSpPr>
            <a:spLocks noGrp="1"/>
          </p:cNvSpPr>
          <p:nvPr>
            <p:ph type="title"/>
          </p:nvPr>
        </p:nvSpPr>
        <p:spPr>
          <a:xfrm>
            <a:off x="255588" y="256035"/>
            <a:ext cx="10972800" cy="528638"/>
          </a:xfrm>
        </p:spPr>
        <p:txBody>
          <a:bodyPr vert="horz" wrap="square" lIns="91440" tIns="45720" rIns="91440" bIns="45720" anchor="ctr"/>
          <a:lstStyle/>
          <a:p>
            <a:pPr>
              <a:defRPr/>
            </a:pPr>
            <a:r>
              <a:rPr lang="en-US" altLang="zh-CN" sz="2800" dirty="0">
                <a:latin typeface="微软雅黑" panose="020B0503020204020204" pitchFamily="34" charset="-122"/>
                <a:ea typeface="微软雅黑" panose="020B0503020204020204" pitchFamily="34" charset="-122"/>
              </a:rPr>
              <a:t>7.3.1</a:t>
            </a:r>
            <a:r>
              <a:rPr lang="zh-CN" altLang="en-US" sz="2800" dirty="0">
                <a:latin typeface="微软雅黑" panose="020B0503020204020204" pitchFamily="34" charset="-122"/>
                <a:ea typeface="微软雅黑" panose="020B0503020204020204" pitchFamily="34" charset="-122"/>
              </a:rPr>
              <a:t>数据存取</a:t>
            </a:r>
            <a:endParaRPr lang="en-US" altLang="zh-CN" sz="2800" b="1" spc="300" dirty="0">
              <a:latin typeface="方正大黑简体" panose="02010601030101010101" pitchFamily="2" charset="-122"/>
              <a:ea typeface="方正大黑简体" panose="02010601030101010101" pitchFamily="2" charset="-122"/>
              <a:cs typeface="MS PGothic" panose="020B0600070205080204" charset="-128"/>
              <a:sym typeface="Source Sans Pro Bold" charset="0"/>
            </a:endParaRPr>
          </a:p>
        </p:txBody>
      </p:sp>
    </p:spTree>
    <p:extLst>
      <p:ext uri="{BB962C8B-B14F-4D97-AF65-F5344CB8AC3E}">
        <p14:creationId xmlns:p14="http://schemas.microsoft.com/office/powerpoint/2010/main" val="30717482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187071" y="1683884"/>
            <a:ext cx="11212393" cy="1884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4. MySQL</a:t>
            </a:r>
            <a:r>
              <a:rPr lang="zh-CN" altLang="en-US" sz="2000" b="0" dirty="0">
                <a:solidFill>
                  <a:srgbClr val="0000FF"/>
                </a:solidFill>
                <a:latin typeface="微软雅黑" panose="020B0503020204020204" pitchFamily="34" charset="-122"/>
                <a:ea typeface="微软雅黑" panose="020B0503020204020204" pitchFamily="34" charset="-122"/>
              </a:rPr>
              <a:t>文件的存取</a:t>
            </a:r>
            <a:endParaRPr lang="en-US" altLang="zh-CN" sz="2000" b="0" dirty="0">
              <a:solidFill>
                <a:srgbClr val="0000FF"/>
              </a:solidFill>
              <a:latin typeface="微软雅黑" panose="020B0503020204020204" pitchFamily="34" charset="-122"/>
              <a:ea typeface="微软雅黑" panose="020B0503020204020204" pitchFamily="34" charset="-122"/>
            </a:endParaRPr>
          </a:p>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在存取的数据量较大时，还是要优先选择数据库。除</a:t>
            </a:r>
            <a:r>
              <a:rPr lang="en-US" altLang="zh-CN" sz="2000" b="0" dirty="0">
                <a:solidFill>
                  <a:srgbClr val="0000FF"/>
                </a:solidFill>
                <a:latin typeface="微软雅黑" panose="020B0503020204020204" pitchFamily="34" charset="-122"/>
                <a:ea typeface="微软雅黑" panose="020B0503020204020204" pitchFamily="34" charset="-122"/>
              </a:rPr>
              <a:t>MySQL</a:t>
            </a:r>
            <a:r>
              <a:rPr lang="zh-CN" altLang="en-US" sz="2000" b="0" dirty="0">
                <a:solidFill>
                  <a:srgbClr val="0000FF"/>
                </a:solidFill>
                <a:latin typeface="微软雅黑" panose="020B0503020204020204" pitchFamily="34" charset="-122"/>
                <a:ea typeface="微软雅黑" panose="020B0503020204020204" pitchFamily="34" charset="-122"/>
              </a:rPr>
              <a:t>外，</a:t>
            </a:r>
            <a:r>
              <a:rPr lang="en-US" altLang="zh-CN" sz="2000" b="0" dirty="0">
                <a:solidFill>
                  <a:srgbClr val="0000FF"/>
                </a:solidFill>
                <a:latin typeface="微软雅黑" panose="020B0503020204020204" pitchFamily="34" charset="-122"/>
                <a:ea typeface="微软雅黑" panose="020B0503020204020204" pitchFamily="34" charset="-122"/>
              </a:rPr>
              <a:t>Python</a:t>
            </a:r>
            <a:r>
              <a:rPr lang="zh-CN" altLang="en-US" sz="2000" b="0" dirty="0">
                <a:solidFill>
                  <a:srgbClr val="0000FF"/>
                </a:solidFill>
                <a:latin typeface="微软雅黑" panose="020B0503020204020204" pitchFamily="34" charset="-122"/>
                <a:ea typeface="微软雅黑" panose="020B0503020204020204" pitchFamily="34" charset="-122"/>
              </a:rPr>
              <a:t>几乎可以操作任何数据库，而且</a:t>
            </a:r>
            <a:r>
              <a:rPr lang="en-US" altLang="zh-CN" sz="2000" b="0" dirty="0">
                <a:solidFill>
                  <a:srgbClr val="0000FF"/>
                </a:solidFill>
                <a:latin typeface="微软雅黑" panose="020B0503020204020204" pitchFamily="34" charset="-122"/>
                <a:ea typeface="微软雅黑" panose="020B0503020204020204" pitchFamily="34" charset="-122"/>
              </a:rPr>
              <a:t>Python</a:t>
            </a:r>
            <a:r>
              <a:rPr lang="zh-CN" altLang="en-US" sz="2000" b="0" dirty="0">
                <a:solidFill>
                  <a:srgbClr val="0000FF"/>
                </a:solidFill>
                <a:latin typeface="微软雅黑" panose="020B0503020204020204" pitchFamily="34" charset="-122"/>
                <a:ea typeface="微软雅黑" panose="020B0503020204020204" pitchFamily="34" charset="-122"/>
              </a:rPr>
              <a:t>本身也内置了</a:t>
            </a:r>
            <a:r>
              <a:rPr lang="en-US" altLang="zh-CN" sz="2000" b="0" dirty="0">
                <a:solidFill>
                  <a:srgbClr val="0000FF"/>
                </a:solidFill>
                <a:latin typeface="微软雅黑" panose="020B0503020204020204" pitchFamily="34" charset="-122"/>
                <a:ea typeface="微软雅黑" panose="020B0503020204020204" pitchFamily="34" charset="-122"/>
              </a:rPr>
              <a:t>SQLite</a:t>
            </a:r>
            <a:r>
              <a:rPr lang="zh-CN" altLang="en-US" sz="2000" b="0" dirty="0">
                <a:solidFill>
                  <a:srgbClr val="0000FF"/>
                </a:solidFill>
                <a:latin typeface="微软雅黑" panose="020B0503020204020204" pitchFamily="34" charset="-122"/>
                <a:ea typeface="微软雅黑" panose="020B0503020204020204" pitchFamily="34" charset="-122"/>
              </a:rPr>
              <a:t>数据库，操作基本上是一致的，都是使用不同的第三方库来实现。</a:t>
            </a:r>
          </a:p>
        </p:txBody>
      </p:sp>
      <p:sp>
        <p:nvSpPr>
          <p:cNvPr id="4" name="标题 1">
            <a:extLst>
              <a:ext uri="{FF2B5EF4-FFF2-40B4-BE49-F238E27FC236}">
                <a16:creationId xmlns:a16="http://schemas.microsoft.com/office/drawing/2014/main" id="{3879F79F-6540-4060-BB97-EC1B08D8B3F6}"/>
              </a:ext>
            </a:extLst>
          </p:cNvPr>
          <p:cNvSpPr>
            <a:spLocks noGrp="1"/>
          </p:cNvSpPr>
          <p:nvPr>
            <p:ph type="title"/>
          </p:nvPr>
        </p:nvSpPr>
        <p:spPr>
          <a:xfrm>
            <a:off x="255588" y="256035"/>
            <a:ext cx="10972800" cy="528638"/>
          </a:xfrm>
        </p:spPr>
        <p:txBody>
          <a:bodyPr vert="horz" wrap="square" lIns="91440" tIns="45720" rIns="91440" bIns="45720" anchor="ctr"/>
          <a:lstStyle/>
          <a:p>
            <a:pPr>
              <a:defRPr/>
            </a:pPr>
            <a:r>
              <a:rPr lang="en-US" altLang="zh-CN" sz="2800" dirty="0">
                <a:latin typeface="微软雅黑" panose="020B0503020204020204" pitchFamily="34" charset="-122"/>
                <a:ea typeface="微软雅黑" panose="020B0503020204020204" pitchFamily="34" charset="-122"/>
              </a:rPr>
              <a:t>7.3.1</a:t>
            </a:r>
            <a:r>
              <a:rPr lang="zh-CN" altLang="en-US" sz="2800" dirty="0">
                <a:latin typeface="微软雅黑" panose="020B0503020204020204" pitchFamily="34" charset="-122"/>
                <a:ea typeface="微软雅黑" panose="020B0503020204020204" pitchFamily="34" charset="-122"/>
              </a:rPr>
              <a:t>数据存取</a:t>
            </a:r>
            <a:endParaRPr lang="en-US" altLang="zh-CN" sz="2800" b="1" spc="300" dirty="0">
              <a:latin typeface="方正大黑简体" panose="02010601030101010101" pitchFamily="2" charset="-122"/>
              <a:ea typeface="方正大黑简体" panose="02010601030101010101" pitchFamily="2" charset="-122"/>
              <a:cs typeface="MS PGothic" panose="020B0600070205080204" charset="-128"/>
              <a:sym typeface="Source Sans Pro Bold" charset="0"/>
            </a:endParaRPr>
          </a:p>
        </p:txBody>
      </p:sp>
    </p:spTree>
    <p:extLst>
      <p:ext uri="{BB962C8B-B14F-4D97-AF65-F5344CB8AC3E}">
        <p14:creationId xmlns:p14="http://schemas.microsoft.com/office/powerpoint/2010/main" val="4161787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187071" y="1683884"/>
            <a:ext cx="11212393" cy="1884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1. </a:t>
            </a:r>
            <a:r>
              <a:rPr lang="zh-CN" altLang="en-US" sz="2000" b="0" dirty="0">
                <a:solidFill>
                  <a:srgbClr val="0000FF"/>
                </a:solidFill>
                <a:latin typeface="微软雅黑" panose="020B0503020204020204" pitchFamily="34" charset="-122"/>
                <a:ea typeface="微软雅黑" panose="020B0503020204020204" pitchFamily="34" charset="-122"/>
              </a:rPr>
              <a:t>编码问题</a:t>
            </a:r>
          </a:p>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我们获取到的数据常常会包含大量的文本数据。在爬取网页数据时，可以通过</a:t>
            </a:r>
            <a:r>
              <a:rPr lang="en-US" altLang="zh-CN" sz="2000" b="0" dirty="0">
                <a:solidFill>
                  <a:srgbClr val="0000FF"/>
                </a:solidFill>
                <a:latin typeface="微软雅黑" panose="020B0503020204020204" pitchFamily="34" charset="-122"/>
                <a:ea typeface="微软雅黑" panose="020B0503020204020204" pitchFamily="34" charset="-122"/>
              </a:rPr>
              <a:t>chardet</a:t>
            </a:r>
            <a:r>
              <a:rPr lang="zh-CN" altLang="en-US" sz="2000" b="0" dirty="0">
                <a:solidFill>
                  <a:srgbClr val="0000FF"/>
                </a:solidFill>
                <a:latin typeface="微软雅黑" panose="020B0503020204020204" pitchFamily="34" charset="-122"/>
                <a:ea typeface="微软雅黑" panose="020B0503020204020204" pitchFamily="34" charset="-122"/>
              </a:rPr>
              <a:t>来检测编码，来确保编码的正确性，在编写爬虫程序时，这是一种极为有效的办法。这里介绍另一种有效的方法，来解决更加普遍的编码问题，那就是</a:t>
            </a:r>
            <a:r>
              <a:rPr lang="en-US" altLang="zh-CN" sz="2000" b="0" dirty="0">
                <a:solidFill>
                  <a:srgbClr val="0000FF"/>
                </a:solidFill>
                <a:latin typeface="微软雅黑" panose="020B0503020204020204" pitchFamily="34" charset="-122"/>
                <a:ea typeface="微软雅黑" panose="020B0503020204020204" pitchFamily="34" charset="-122"/>
              </a:rPr>
              <a:t>ftfy</a:t>
            </a:r>
            <a:r>
              <a:rPr lang="zh-CN" altLang="en-US" sz="2000" b="0" dirty="0">
                <a:solidFill>
                  <a:srgbClr val="0000FF"/>
                </a:solidFill>
                <a:latin typeface="微软雅黑" panose="020B0503020204020204" pitchFamily="34" charset="-122"/>
                <a:ea typeface="微软雅黑" panose="020B0503020204020204" pitchFamily="34" charset="-122"/>
              </a:rPr>
              <a:t>库。</a:t>
            </a:r>
          </a:p>
        </p:txBody>
      </p:sp>
      <p:sp>
        <p:nvSpPr>
          <p:cNvPr id="4" name="标题 1">
            <a:extLst>
              <a:ext uri="{FF2B5EF4-FFF2-40B4-BE49-F238E27FC236}">
                <a16:creationId xmlns:a16="http://schemas.microsoft.com/office/drawing/2014/main" id="{3879F79F-6540-4060-BB97-EC1B08D8B3F6}"/>
              </a:ext>
            </a:extLst>
          </p:cNvPr>
          <p:cNvSpPr>
            <a:spLocks noGrp="1"/>
          </p:cNvSpPr>
          <p:nvPr>
            <p:ph type="title"/>
          </p:nvPr>
        </p:nvSpPr>
        <p:spPr>
          <a:xfrm>
            <a:off x="255588" y="256035"/>
            <a:ext cx="10972800" cy="528638"/>
          </a:xfrm>
        </p:spPr>
        <p:txBody>
          <a:bodyPr vert="horz" wrap="square" lIns="91440" tIns="45720" rIns="91440" bIns="45720" anchor="ctr"/>
          <a:lstStyle/>
          <a:p>
            <a:pPr>
              <a:defRPr/>
            </a:pPr>
            <a:r>
              <a:rPr lang="en-US" altLang="zh-CN" sz="2800" dirty="0">
                <a:latin typeface="微软雅黑" panose="020B0503020204020204" pitchFamily="34" charset="-122"/>
                <a:ea typeface="微软雅黑" panose="020B0503020204020204" pitchFamily="34" charset="-122"/>
              </a:rPr>
              <a:t>7.3.2</a:t>
            </a:r>
            <a:r>
              <a:rPr lang="zh-CN" altLang="en-US" sz="2800" dirty="0">
                <a:latin typeface="微软雅黑" panose="020B0503020204020204" pitchFamily="34" charset="-122"/>
                <a:ea typeface="微软雅黑" panose="020B0503020204020204" pitchFamily="34" charset="-122"/>
              </a:rPr>
              <a:t>数据清洗</a:t>
            </a:r>
            <a:endParaRPr lang="en-US" altLang="zh-CN" sz="2800" b="1" spc="300" dirty="0">
              <a:latin typeface="方正大黑简体" panose="02010601030101010101" pitchFamily="2" charset="-122"/>
              <a:ea typeface="方正大黑简体" panose="02010601030101010101" pitchFamily="2" charset="-122"/>
              <a:cs typeface="MS PGothic" panose="020B0600070205080204" charset="-128"/>
              <a:sym typeface="Source Sans Pro Bold" charset="0"/>
            </a:endParaRPr>
          </a:p>
        </p:txBody>
      </p:sp>
      <p:sp>
        <p:nvSpPr>
          <p:cNvPr id="6" name="文本框 5">
            <a:extLst>
              <a:ext uri="{FF2B5EF4-FFF2-40B4-BE49-F238E27FC236}">
                <a16:creationId xmlns:a16="http://schemas.microsoft.com/office/drawing/2014/main" id="{308E3493-CD66-4896-A9F0-1814C8E37870}"/>
              </a:ext>
            </a:extLst>
          </p:cNvPr>
          <p:cNvSpPr txBox="1"/>
          <p:nvPr/>
        </p:nvSpPr>
        <p:spPr>
          <a:xfrm>
            <a:off x="781614" y="3598525"/>
            <a:ext cx="9920748" cy="1477328"/>
          </a:xfrm>
          <a:prstGeom prst="rect">
            <a:avLst/>
          </a:prstGeom>
          <a:noFill/>
          <a:ln>
            <a:solidFill>
              <a:schemeClr val="accent2">
                <a:lumMod val="75000"/>
              </a:schemeClr>
            </a:solidFill>
          </a:ln>
        </p:spPr>
        <p:txBody>
          <a:bodyPr wrap="square" rtlCol="0">
            <a:spAutoFit/>
          </a:bodyPr>
          <a:lstStyle/>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import requests</a:t>
            </a:r>
            <a:b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b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from ftfy import </a:t>
            </a:r>
            <a:r>
              <a:rPr lang="en-US" altLang="zh-CN" sz="1800" kern="0" dirty="0" err="1">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fix_text</a:t>
            </a: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   </a:t>
            </a:r>
            <a:r>
              <a:rPr lang="en-US"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a:t>
            </a:r>
            <a:r>
              <a:rPr lang="zh-CN"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添加</a:t>
            </a:r>
            <a:r>
              <a:rPr lang="en-US"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ftfy</a:t>
            </a:r>
            <a:r>
              <a:rPr lang="zh-CN"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库</a:t>
            </a:r>
            <a:br>
              <a:rPr lang="en-US"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b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data = requests.get(</a:t>
            </a:r>
            <a:r>
              <a:rPr lang="en-US" altLang="zh-CN" sz="1800" b="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'http://www.baidu.com'</a:t>
            </a: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a:t>
            </a:r>
            <a:b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br>
            <a:r>
              <a:rPr lang="en-US"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 print(</a:t>
            </a:r>
            <a:r>
              <a:rPr lang="en-US" altLang="zh-CN" sz="1800" i="1" kern="0" dirty="0" err="1">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data.text</a:t>
            </a:r>
            <a:r>
              <a:rPr lang="en-US"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a:t>
            </a:r>
            <a:br>
              <a:rPr lang="en-US"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br>
            <a:r>
              <a:rPr lang="en-US" altLang="zh-CN" sz="1800" kern="0" dirty="0" err="1">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fix_text</a:t>
            </a: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a:t>
            </a:r>
            <a:r>
              <a:rPr lang="en-US" altLang="zh-CN" sz="1800" kern="0" dirty="0" err="1">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data.text</a:t>
            </a: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94627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2" name="Group 3"/>
          <p:cNvGrpSpPr/>
          <p:nvPr/>
        </p:nvGrpSpPr>
        <p:grpSpPr bwMode="auto">
          <a:xfrm>
            <a:off x="1588" y="4121150"/>
            <a:ext cx="12190412" cy="2747963"/>
            <a:chOff x="1184" y="4120681"/>
            <a:chExt cx="12190816" cy="2747947"/>
          </a:xfrm>
        </p:grpSpPr>
        <p:sp>
          <p:nvSpPr>
            <p:cNvPr id="21" name="Freeform 13"/>
            <p:cNvSpPr/>
            <p:nvPr/>
          </p:nvSpPr>
          <p:spPr bwMode="auto">
            <a:xfrm>
              <a:off x="10161521" y="5374799"/>
              <a:ext cx="2030479" cy="1482716"/>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chemeClr val="bg1">
                <a:lumMod val="85000"/>
                <a:alpha val="50000"/>
              </a:schemeClr>
            </a:solidFill>
            <a:ln>
              <a:noFill/>
            </a:ln>
          </p:spPr>
          <p:txBody>
            <a:bodyPr/>
            <a:lstStyle/>
            <a:p>
              <a:pPr>
                <a:defRPr/>
              </a:pPr>
              <a:endParaRPr lang="id-ID"/>
            </a:p>
          </p:txBody>
        </p:sp>
        <p:sp>
          <p:nvSpPr>
            <p:cNvPr id="22" name="Freeform 15"/>
            <p:cNvSpPr/>
            <p:nvPr/>
          </p:nvSpPr>
          <p:spPr bwMode="auto">
            <a:xfrm>
              <a:off x="8105640" y="4968401"/>
              <a:ext cx="2055881" cy="1897052"/>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chemeClr val="bg1">
                <a:lumMod val="85000"/>
                <a:alpha val="50000"/>
              </a:schemeClr>
            </a:solidFill>
            <a:ln>
              <a:noFill/>
            </a:ln>
          </p:spPr>
          <p:txBody>
            <a:bodyPr/>
            <a:lstStyle/>
            <a:p>
              <a:pPr>
                <a:defRPr/>
              </a:pPr>
              <a:endParaRPr lang="id-ID"/>
            </a:p>
          </p:txBody>
        </p:sp>
        <p:sp>
          <p:nvSpPr>
            <p:cNvPr id="23" name="Freeform 16"/>
            <p:cNvSpPr/>
            <p:nvPr/>
          </p:nvSpPr>
          <p:spPr bwMode="auto">
            <a:xfrm>
              <a:off x="6056110" y="4608041"/>
              <a:ext cx="2049530" cy="2260587"/>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chemeClr val="bg1">
                <a:lumMod val="85000"/>
                <a:alpha val="50000"/>
              </a:schemeClr>
            </a:solidFill>
            <a:ln>
              <a:noFill/>
            </a:ln>
          </p:spPr>
          <p:txBody>
            <a:bodyPr/>
            <a:lstStyle/>
            <a:p>
              <a:pPr>
                <a:defRPr/>
              </a:pPr>
              <a:endParaRPr lang="id-ID"/>
            </a:p>
          </p:txBody>
        </p:sp>
        <p:sp>
          <p:nvSpPr>
            <p:cNvPr id="24" name="Freeform 17"/>
            <p:cNvSpPr/>
            <p:nvPr/>
          </p:nvSpPr>
          <p:spPr bwMode="auto">
            <a:xfrm flipH="1">
              <a:off x="1184" y="4120681"/>
              <a:ext cx="2043180" cy="2744772"/>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chemeClr val="bg1">
                <a:lumMod val="85000"/>
                <a:alpha val="50000"/>
              </a:schemeClr>
            </a:solidFill>
            <a:ln>
              <a:noFill/>
            </a:ln>
          </p:spPr>
          <p:txBody>
            <a:bodyPr/>
            <a:lstStyle/>
            <a:p>
              <a:pPr>
                <a:defRPr/>
              </a:pPr>
              <a:endParaRPr lang="id-ID"/>
            </a:p>
          </p:txBody>
        </p:sp>
        <p:sp>
          <p:nvSpPr>
            <p:cNvPr id="25" name="Freeform 18"/>
            <p:cNvSpPr>
              <a:spLocks noEditPoints="1"/>
            </p:cNvSpPr>
            <p:nvPr/>
          </p:nvSpPr>
          <p:spPr bwMode="auto">
            <a:xfrm flipH="1">
              <a:off x="4100245" y="4212755"/>
              <a:ext cx="1955865" cy="265587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bg1">
                <a:lumMod val="85000"/>
                <a:alpha val="50000"/>
              </a:schemeClr>
            </a:solidFill>
            <a:ln>
              <a:noFill/>
            </a:ln>
          </p:spPr>
          <p:txBody>
            <a:bodyPr/>
            <a:lstStyle/>
            <a:p>
              <a:pPr>
                <a:defRPr/>
              </a:pPr>
              <a:endParaRPr lang="id-ID"/>
            </a:p>
          </p:txBody>
        </p:sp>
        <p:sp>
          <p:nvSpPr>
            <p:cNvPr id="26" name="Freeform 15"/>
            <p:cNvSpPr/>
            <p:nvPr/>
          </p:nvSpPr>
          <p:spPr bwMode="auto">
            <a:xfrm flipH="1">
              <a:off x="2045952" y="4973164"/>
              <a:ext cx="2054293" cy="1895464"/>
            </a:xfrm>
            <a:custGeom>
              <a:avLst/>
              <a:gdLst>
                <a:gd name="connsiteX0" fmla="*/ 0 w 2047980"/>
                <a:gd name="connsiteY0" fmla="*/ 485126 h 1895615"/>
                <a:gd name="connsiteX1" fmla="*/ 0 w 2047980"/>
                <a:gd name="connsiteY1" fmla="*/ 907963 h 1895615"/>
                <a:gd name="connsiteX2" fmla="*/ 3424 w 2047980"/>
                <a:gd name="connsiteY2" fmla="*/ 579966 h 1895615"/>
                <a:gd name="connsiteX3" fmla="*/ 6649 w 2047980"/>
                <a:gd name="connsiteY3" fmla="*/ 486218 h 1895615"/>
                <a:gd name="connsiteX4" fmla="*/ 1170821 w 2047980"/>
                <a:gd name="connsiteY4" fmla="*/ 0 h 1895615"/>
                <a:gd name="connsiteX5" fmla="*/ 806412 w 2047980"/>
                <a:gd name="connsiteY5" fmla="*/ 0 h 1895615"/>
                <a:gd name="connsiteX6" fmla="*/ 806412 w 2047980"/>
                <a:gd name="connsiteY6" fmla="*/ 50847 h 1895615"/>
                <a:gd name="connsiteX7" fmla="*/ 709667 w 2047980"/>
                <a:gd name="connsiteY7" fmla="*/ 50847 h 1895615"/>
                <a:gd name="connsiteX8" fmla="*/ 704830 w 2047980"/>
                <a:gd name="connsiteY8" fmla="*/ 1358551 h 1895615"/>
                <a:gd name="connsiteX9" fmla="*/ 693543 w 2047980"/>
                <a:gd name="connsiteY9" fmla="*/ 1347428 h 1895615"/>
                <a:gd name="connsiteX10" fmla="*/ 693543 w 2047980"/>
                <a:gd name="connsiteY10" fmla="*/ 1328361 h 1895615"/>
                <a:gd name="connsiteX11" fmla="*/ 690318 w 2047980"/>
                <a:gd name="connsiteY11" fmla="*/ 1185355 h 1895615"/>
                <a:gd name="connsiteX12" fmla="*/ 690318 w 2047980"/>
                <a:gd name="connsiteY12" fmla="*/ 1174233 h 1895615"/>
                <a:gd name="connsiteX13" fmla="*/ 682256 w 2047980"/>
                <a:gd name="connsiteY13" fmla="*/ 1174233 h 1895615"/>
                <a:gd name="connsiteX14" fmla="*/ 679031 w 2047980"/>
                <a:gd name="connsiteY14" fmla="*/ 1174233 h 1895615"/>
                <a:gd name="connsiteX15" fmla="*/ 679031 w 2047980"/>
                <a:gd name="connsiteY15" fmla="*/ 1185355 h 1895615"/>
                <a:gd name="connsiteX16" fmla="*/ 679031 w 2047980"/>
                <a:gd name="connsiteY16" fmla="*/ 1204423 h 1895615"/>
                <a:gd name="connsiteX17" fmla="*/ 638720 w 2047980"/>
                <a:gd name="connsiteY17" fmla="*/ 1204423 h 1895615"/>
                <a:gd name="connsiteX18" fmla="*/ 638720 w 2047980"/>
                <a:gd name="connsiteY18" fmla="*/ 1201245 h 1895615"/>
                <a:gd name="connsiteX19" fmla="*/ 630658 w 2047980"/>
                <a:gd name="connsiteY19" fmla="*/ 1185355 h 1895615"/>
                <a:gd name="connsiteX20" fmla="*/ 630658 w 2047980"/>
                <a:gd name="connsiteY20" fmla="*/ 1101141 h 1895615"/>
                <a:gd name="connsiteX21" fmla="*/ 619371 w 2047980"/>
                <a:gd name="connsiteY21" fmla="*/ 1074129 h 1895615"/>
                <a:gd name="connsiteX22" fmla="*/ 619371 w 2047980"/>
                <a:gd name="connsiteY22" fmla="*/ 988326 h 1895615"/>
                <a:gd name="connsiteX23" fmla="*/ 596797 w 2047980"/>
                <a:gd name="connsiteY23" fmla="*/ 891400 h 1895615"/>
                <a:gd name="connsiteX24" fmla="*/ 600022 w 2047980"/>
                <a:gd name="connsiteY24" fmla="*/ 891400 h 1895615"/>
                <a:gd name="connsiteX25" fmla="*/ 600022 w 2047980"/>
                <a:gd name="connsiteY25" fmla="*/ 869155 h 1895615"/>
                <a:gd name="connsiteX26" fmla="*/ 591960 w 2047980"/>
                <a:gd name="connsiteY26" fmla="*/ 869155 h 1895615"/>
                <a:gd name="connsiteX27" fmla="*/ 580673 w 2047980"/>
                <a:gd name="connsiteY27" fmla="*/ 869155 h 1895615"/>
                <a:gd name="connsiteX28" fmla="*/ 580673 w 2047980"/>
                <a:gd name="connsiteY28" fmla="*/ 880277 h 1895615"/>
                <a:gd name="connsiteX29" fmla="*/ 577448 w 2047980"/>
                <a:gd name="connsiteY29" fmla="*/ 880277 h 1895615"/>
                <a:gd name="connsiteX30" fmla="*/ 577448 w 2047980"/>
                <a:gd name="connsiteY30" fmla="*/ 904112 h 1895615"/>
                <a:gd name="connsiteX31" fmla="*/ 580673 w 2047980"/>
                <a:gd name="connsiteY31" fmla="*/ 904112 h 1895615"/>
                <a:gd name="connsiteX32" fmla="*/ 564549 w 2047980"/>
                <a:gd name="connsiteY32" fmla="*/ 969259 h 1895615"/>
                <a:gd name="connsiteX33" fmla="*/ 545199 w 2047980"/>
                <a:gd name="connsiteY33" fmla="*/ 764284 h 1895615"/>
                <a:gd name="connsiteX34" fmla="*/ 553262 w 2047980"/>
                <a:gd name="connsiteY34" fmla="*/ 764284 h 1895615"/>
                <a:gd name="connsiteX35" fmla="*/ 553262 w 2047980"/>
                <a:gd name="connsiteY35" fmla="*/ 761106 h 1895615"/>
                <a:gd name="connsiteX36" fmla="*/ 553262 w 2047980"/>
                <a:gd name="connsiteY36" fmla="*/ 745217 h 1895615"/>
                <a:gd name="connsiteX37" fmla="*/ 541975 w 2047980"/>
                <a:gd name="connsiteY37" fmla="*/ 745217 h 1895615"/>
                <a:gd name="connsiteX38" fmla="*/ 530688 w 2047980"/>
                <a:gd name="connsiteY38" fmla="*/ 591089 h 1895615"/>
                <a:gd name="connsiteX39" fmla="*/ 537137 w 2047980"/>
                <a:gd name="connsiteY39" fmla="*/ 591089 h 1895615"/>
                <a:gd name="connsiteX40" fmla="*/ 537137 w 2047980"/>
                <a:gd name="connsiteY40" fmla="*/ 552954 h 1895615"/>
                <a:gd name="connsiteX41" fmla="*/ 537137 w 2047980"/>
                <a:gd name="connsiteY41" fmla="*/ 490985 h 1895615"/>
                <a:gd name="connsiteX42" fmla="*/ 503276 w 2047980"/>
                <a:gd name="connsiteY42" fmla="*/ 490985 h 1895615"/>
                <a:gd name="connsiteX43" fmla="*/ 503276 w 2047980"/>
                <a:gd name="connsiteY43" fmla="*/ 552954 h 1895615"/>
                <a:gd name="connsiteX44" fmla="*/ 503276 w 2047980"/>
                <a:gd name="connsiteY44" fmla="*/ 591089 h 1895615"/>
                <a:gd name="connsiteX45" fmla="*/ 509726 w 2047980"/>
                <a:gd name="connsiteY45" fmla="*/ 591089 h 1895615"/>
                <a:gd name="connsiteX46" fmla="*/ 509726 w 2047980"/>
                <a:gd name="connsiteY46" fmla="*/ 594267 h 1895615"/>
                <a:gd name="connsiteX47" fmla="*/ 498439 w 2047980"/>
                <a:gd name="connsiteY47" fmla="*/ 745217 h 1895615"/>
                <a:gd name="connsiteX48" fmla="*/ 490377 w 2047980"/>
                <a:gd name="connsiteY48" fmla="*/ 745217 h 1895615"/>
                <a:gd name="connsiteX49" fmla="*/ 490377 w 2047980"/>
                <a:gd name="connsiteY49" fmla="*/ 749984 h 1895615"/>
                <a:gd name="connsiteX50" fmla="*/ 490377 w 2047980"/>
                <a:gd name="connsiteY50" fmla="*/ 761106 h 1895615"/>
                <a:gd name="connsiteX51" fmla="*/ 490377 w 2047980"/>
                <a:gd name="connsiteY51" fmla="*/ 764284 h 1895615"/>
                <a:gd name="connsiteX52" fmla="*/ 498439 w 2047980"/>
                <a:gd name="connsiteY52" fmla="*/ 764284 h 1895615"/>
                <a:gd name="connsiteX53" fmla="*/ 479090 w 2047980"/>
                <a:gd name="connsiteY53" fmla="*/ 969259 h 1895615"/>
                <a:gd name="connsiteX54" fmla="*/ 462966 w 2047980"/>
                <a:gd name="connsiteY54" fmla="*/ 899345 h 1895615"/>
                <a:gd name="connsiteX55" fmla="*/ 462966 w 2047980"/>
                <a:gd name="connsiteY55" fmla="*/ 891400 h 1895615"/>
                <a:gd name="connsiteX56" fmla="*/ 467803 w 2047980"/>
                <a:gd name="connsiteY56" fmla="*/ 891400 h 1895615"/>
                <a:gd name="connsiteX57" fmla="*/ 467803 w 2047980"/>
                <a:gd name="connsiteY57" fmla="*/ 869155 h 1895615"/>
                <a:gd name="connsiteX58" fmla="*/ 454904 w 2047980"/>
                <a:gd name="connsiteY58" fmla="*/ 869155 h 1895615"/>
                <a:gd name="connsiteX59" fmla="*/ 448454 w 2047980"/>
                <a:gd name="connsiteY59" fmla="*/ 869155 h 1895615"/>
                <a:gd name="connsiteX60" fmla="*/ 448454 w 2047980"/>
                <a:gd name="connsiteY60" fmla="*/ 880277 h 1895615"/>
                <a:gd name="connsiteX61" fmla="*/ 448454 w 2047980"/>
                <a:gd name="connsiteY61" fmla="*/ 904112 h 1895615"/>
                <a:gd name="connsiteX62" fmla="*/ 451679 w 2047980"/>
                <a:gd name="connsiteY62" fmla="*/ 904112 h 1895615"/>
                <a:gd name="connsiteX63" fmla="*/ 432330 w 2047980"/>
                <a:gd name="connsiteY63" fmla="*/ 988326 h 1895615"/>
                <a:gd name="connsiteX64" fmla="*/ 429105 w 2047980"/>
                <a:gd name="connsiteY64" fmla="*/ 996271 h 1895615"/>
                <a:gd name="connsiteX65" fmla="*/ 429105 w 2047980"/>
                <a:gd name="connsiteY65" fmla="*/ 1074129 h 1895615"/>
                <a:gd name="connsiteX66" fmla="*/ 421043 w 2047980"/>
                <a:gd name="connsiteY66" fmla="*/ 1101141 h 1895615"/>
                <a:gd name="connsiteX67" fmla="*/ 421043 w 2047980"/>
                <a:gd name="connsiteY67" fmla="*/ 1104319 h 1895615"/>
                <a:gd name="connsiteX68" fmla="*/ 421043 w 2047980"/>
                <a:gd name="connsiteY68" fmla="*/ 1185355 h 1895615"/>
                <a:gd name="connsiteX69" fmla="*/ 408143 w 2047980"/>
                <a:gd name="connsiteY69" fmla="*/ 1201245 h 1895615"/>
                <a:gd name="connsiteX70" fmla="*/ 408143 w 2047980"/>
                <a:gd name="connsiteY70" fmla="*/ 1204423 h 1895615"/>
                <a:gd name="connsiteX71" fmla="*/ 393631 w 2047980"/>
                <a:gd name="connsiteY71" fmla="*/ 1204423 h 1895615"/>
                <a:gd name="connsiteX72" fmla="*/ 393631 w 2047980"/>
                <a:gd name="connsiteY72" fmla="*/ 1188533 h 1895615"/>
                <a:gd name="connsiteX73" fmla="*/ 380732 w 2047980"/>
                <a:gd name="connsiteY73" fmla="*/ 1188533 h 1895615"/>
                <a:gd name="connsiteX74" fmla="*/ 380732 w 2047980"/>
                <a:gd name="connsiteY74" fmla="*/ 1131331 h 1895615"/>
                <a:gd name="connsiteX75" fmla="*/ 380732 w 2047980"/>
                <a:gd name="connsiteY75" fmla="*/ 1128153 h 1895615"/>
                <a:gd name="connsiteX76" fmla="*/ 374282 w 2047980"/>
                <a:gd name="connsiteY76" fmla="*/ 1128153 h 1895615"/>
                <a:gd name="connsiteX77" fmla="*/ 350096 w 2047980"/>
                <a:gd name="connsiteY77" fmla="*/ 912056 h 1895615"/>
                <a:gd name="connsiteX78" fmla="*/ 361383 w 2047980"/>
                <a:gd name="connsiteY78" fmla="*/ 912056 h 1895615"/>
                <a:gd name="connsiteX79" fmla="*/ 361383 w 2047980"/>
                <a:gd name="connsiteY79" fmla="*/ 853265 h 1895615"/>
                <a:gd name="connsiteX80" fmla="*/ 333972 w 2047980"/>
                <a:gd name="connsiteY80" fmla="*/ 853265 h 1895615"/>
                <a:gd name="connsiteX81" fmla="*/ 333972 w 2047980"/>
                <a:gd name="connsiteY81" fmla="*/ 912056 h 1895615"/>
                <a:gd name="connsiteX82" fmla="*/ 342034 w 2047980"/>
                <a:gd name="connsiteY82" fmla="*/ 912056 h 1895615"/>
                <a:gd name="connsiteX83" fmla="*/ 322685 w 2047980"/>
                <a:gd name="connsiteY83" fmla="*/ 1128153 h 1895615"/>
                <a:gd name="connsiteX84" fmla="*/ 311398 w 2047980"/>
                <a:gd name="connsiteY84" fmla="*/ 1128153 h 1895615"/>
                <a:gd name="connsiteX85" fmla="*/ 311398 w 2047980"/>
                <a:gd name="connsiteY85" fmla="*/ 1188533 h 1895615"/>
                <a:gd name="connsiteX86" fmla="*/ 300111 w 2047980"/>
                <a:gd name="connsiteY86" fmla="*/ 1188533 h 1895615"/>
                <a:gd name="connsiteX87" fmla="*/ 300111 w 2047980"/>
                <a:gd name="connsiteY87" fmla="*/ 1204423 h 1895615"/>
                <a:gd name="connsiteX88" fmla="*/ 275924 w 2047980"/>
                <a:gd name="connsiteY88" fmla="*/ 1204423 h 1895615"/>
                <a:gd name="connsiteX89" fmla="*/ 267862 w 2047980"/>
                <a:gd name="connsiteY89" fmla="*/ 1185355 h 1895615"/>
                <a:gd name="connsiteX90" fmla="*/ 267862 w 2047980"/>
                <a:gd name="connsiteY90" fmla="*/ 1093196 h 1895615"/>
                <a:gd name="connsiteX91" fmla="*/ 264637 w 2047980"/>
                <a:gd name="connsiteY91" fmla="*/ 1093196 h 1895615"/>
                <a:gd name="connsiteX92" fmla="*/ 264637 w 2047980"/>
                <a:gd name="connsiteY92" fmla="*/ 1088430 h 1895615"/>
                <a:gd name="connsiteX93" fmla="*/ 259800 w 2047980"/>
                <a:gd name="connsiteY93" fmla="*/ 1085252 h 1895615"/>
                <a:gd name="connsiteX94" fmla="*/ 259800 w 2047980"/>
                <a:gd name="connsiteY94" fmla="*/ 980381 h 1895615"/>
                <a:gd name="connsiteX95" fmla="*/ 259800 w 2047980"/>
                <a:gd name="connsiteY95" fmla="*/ 977203 h 1895615"/>
                <a:gd name="connsiteX96" fmla="*/ 256575 w 2047980"/>
                <a:gd name="connsiteY96" fmla="*/ 977203 h 1895615"/>
                <a:gd name="connsiteX97" fmla="*/ 256575 w 2047980"/>
                <a:gd name="connsiteY97" fmla="*/ 969259 h 1895615"/>
                <a:gd name="connsiteX98" fmla="*/ 253350 w 2047980"/>
                <a:gd name="connsiteY98" fmla="*/ 969259 h 1895615"/>
                <a:gd name="connsiteX99" fmla="*/ 237226 w 2047980"/>
                <a:gd name="connsiteY99" fmla="*/ 904112 h 1895615"/>
                <a:gd name="connsiteX100" fmla="*/ 240451 w 2047980"/>
                <a:gd name="connsiteY100" fmla="*/ 904112 h 1895615"/>
                <a:gd name="connsiteX101" fmla="*/ 240451 w 2047980"/>
                <a:gd name="connsiteY101" fmla="*/ 885044 h 1895615"/>
                <a:gd name="connsiteX102" fmla="*/ 237226 w 2047980"/>
                <a:gd name="connsiteY102" fmla="*/ 885044 h 1895615"/>
                <a:gd name="connsiteX103" fmla="*/ 237226 w 2047980"/>
                <a:gd name="connsiteY103" fmla="*/ 869155 h 1895615"/>
                <a:gd name="connsiteX104" fmla="*/ 225939 w 2047980"/>
                <a:gd name="connsiteY104" fmla="*/ 869155 h 1895615"/>
                <a:gd name="connsiteX105" fmla="*/ 217877 w 2047980"/>
                <a:gd name="connsiteY105" fmla="*/ 869155 h 1895615"/>
                <a:gd name="connsiteX106" fmla="*/ 217877 w 2047980"/>
                <a:gd name="connsiteY106" fmla="*/ 891400 h 1895615"/>
                <a:gd name="connsiteX107" fmla="*/ 221102 w 2047980"/>
                <a:gd name="connsiteY107" fmla="*/ 891400 h 1895615"/>
                <a:gd name="connsiteX108" fmla="*/ 206590 w 2047980"/>
                <a:gd name="connsiteY108" fmla="*/ 958136 h 1895615"/>
                <a:gd name="connsiteX109" fmla="*/ 185628 w 2047980"/>
                <a:gd name="connsiteY109" fmla="*/ 761106 h 1895615"/>
                <a:gd name="connsiteX110" fmla="*/ 198528 w 2047980"/>
                <a:gd name="connsiteY110" fmla="*/ 756339 h 1895615"/>
                <a:gd name="connsiteX111" fmla="*/ 198528 w 2047980"/>
                <a:gd name="connsiteY111" fmla="*/ 742039 h 1895615"/>
                <a:gd name="connsiteX112" fmla="*/ 193691 w 2047980"/>
                <a:gd name="connsiteY112" fmla="*/ 737272 h 1895615"/>
                <a:gd name="connsiteX113" fmla="*/ 185628 w 2047980"/>
                <a:gd name="connsiteY113" fmla="*/ 737272 h 1895615"/>
                <a:gd name="connsiteX114" fmla="*/ 174342 w 2047980"/>
                <a:gd name="connsiteY114" fmla="*/ 587911 h 1895615"/>
                <a:gd name="connsiteX115" fmla="*/ 182404 w 2047980"/>
                <a:gd name="connsiteY115" fmla="*/ 587911 h 1895615"/>
                <a:gd name="connsiteX116" fmla="*/ 182404 w 2047980"/>
                <a:gd name="connsiteY116" fmla="*/ 545009 h 1895615"/>
                <a:gd name="connsiteX117" fmla="*/ 182404 w 2047980"/>
                <a:gd name="connsiteY117" fmla="*/ 483040 h 1895615"/>
                <a:gd name="connsiteX118" fmla="*/ 146930 w 2047980"/>
                <a:gd name="connsiteY118" fmla="*/ 483040 h 1895615"/>
                <a:gd name="connsiteX119" fmla="*/ 146930 w 2047980"/>
                <a:gd name="connsiteY119" fmla="*/ 545009 h 1895615"/>
                <a:gd name="connsiteX120" fmla="*/ 146930 w 2047980"/>
                <a:gd name="connsiteY120" fmla="*/ 587911 h 1895615"/>
                <a:gd name="connsiteX121" fmla="*/ 154992 w 2047980"/>
                <a:gd name="connsiteY121" fmla="*/ 587911 h 1895615"/>
                <a:gd name="connsiteX122" fmla="*/ 143705 w 2047980"/>
                <a:gd name="connsiteY122" fmla="*/ 737272 h 1895615"/>
                <a:gd name="connsiteX123" fmla="*/ 132418 w 2047980"/>
                <a:gd name="connsiteY123" fmla="*/ 737272 h 1895615"/>
                <a:gd name="connsiteX124" fmla="*/ 132418 w 2047980"/>
                <a:gd name="connsiteY124" fmla="*/ 753162 h 1895615"/>
                <a:gd name="connsiteX125" fmla="*/ 132418 w 2047980"/>
                <a:gd name="connsiteY125" fmla="*/ 756339 h 1895615"/>
                <a:gd name="connsiteX126" fmla="*/ 138868 w 2047980"/>
                <a:gd name="connsiteY126" fmla="*/ 756339 h 1895615"/>
                <a:gd name="connsiteX127" fmla="*/ 119519 w 2047980"/>
                <a:gd name="connsiteY127" fmla="*/ 958136 h 1895615"/>
                <a:gd name="connsiteX128" fmla="*/ 108232 w 2047980"/>
                <a:gd name="connsiteY128" fmla="*/ 904112 h 1895615"/>
                <a:gd name="connsiteX129" fmla="*/ 108232 w 2047980"/>
                <a:gd name="connsiteY129" fmla="*/ 880277 h 1895615"/>
                <a:gd name="connsiteX130" fmla="*/ 100170 w 2047980"/>
                <a:gd name="connsiteY130" fmla="*/ 880277 h 1895615"/>
                <a:gd name="connsiteX131" fmla="*/ 100170 w 2047980"/>
                <a:gd name="connsiteY131" fmla="*/ 872333 h 1895615"/>
                <a:gd name="connsiteX132" fmla="*/ 92108 w 2047980"/>
                <a:gd name="connsiteY132" fmla="*/ 872333 h 1895615"/>
                <a:gd name="connsiteX133" fmla="*/ 84046 w 2047980"/>
                <a:gd name="connsiteY133" fmla="*/ 872333 h 1895615"/>
                <a:gd name="connsiteX134" fmla="*/ 84046 w 2047980"/>
                <a:gd name="connsiteY134" fmla="*/ 891400 h 1895615"/>
                <a:gd name="connsiteX135" fmla="*/ 88883 w 2047980"/>
                <a:gd name="connsiteY135" fmla="*/ 891400 h 1895615"/>
                <a:gd name="connsiteX136" fmla="*/ 69534 w 2047980"/>
                <a:gd name="connsiteY136" fmla="*/ 969259 h 1895615"/>
                <a:gd name="connsiteX137" fmla="*/ 64697 w 2047980"/>
                <a:gd name="connsiteY137" fmla="*/ 969259 h 1895615"/>
                <a:gd name="connsiteX138" fmla="*/ 61472 w 2047980"/>
                <a:gd name="connsiteY138" fmla="*/ 969259 h 1895615"/>
                <a:gd name="connsiteX139" fmla="*/ 61472 w 2047980"/>
                <a:gd name="connsiteY139" fmla="*/ 1085252 h 1895615"/>
                <a:gd name="connsiteX140" fmla="*/ 53410 w 2047980"/>
                <a:gd name="connsiteY140" fmla="*/ 1088430 h 1895615"/>
                <a:gd name="connsiteX141" fmla="*/ 53410 w 2047980"/>
                <a:gd name="connsiteY141" fmla="*/ 1112264 h 1895615"/>
                <a:gd name="connsiteX142" fmla="*/ 53410 w 2047980"/>
                <a:gd name="connsiteY142" fmla="*/ 1185355 h 1895615"/>
                <a:gd name="connsiteX143" fmla="*/ 42123 w 2047980"/>
                <a:gd name="connsiteY143" fmla="*/ 1201245 h 1895615"/>
                <a:gd name="connsiteX144" fmla="*/ 42123 w 2047980"/>
                <a:gd name="connsiteY144" fmla="*/ 1204423 h 1895615"/>
                <a:gd name="connsiteX145" fmla="*/ 17936 w 2047980"/>
                <a:gd name="connsiteY145" fmla="*/ 1204423 h 1895615"/>
                <a:gd name="connsiteX146" fmla="*/ 14711 w 2047980"/>
                <a:gd name="connsiteY146" fmla="*/ 1185355 h 1895615"/>
                <a:gd name="connsiteX147" fmla="*/ 14711 w 2047980"/>
                <a:gd name="connsiteY147" fmla="*/ 1174233 h 1895615"/>
                <a:gd name="connsiteX148" fmla="*/ 6649 w 2047980"/>
                <a:gd name="connsiteY148" fmla="*/ 1174233 h 1895615"/>
                <a:gd name="connsiteX149" fmla="*/ 6649 w 2047980"/>
                <a:gd name="connsiteY149" fmla="*/ 1185355 h 1895615"/>
                <a:gd name="connsiteX150" fmla="*/ 0 w 2047980"/>
                <a:gd name="connsiteY150" fmla="*/ 1303297 h 1895615"/>
                <a:gd name="connsiteX151" fmla="*/ 0 w 2047980"/>
                <a:gd name="connsiteY151" fmla="*/ 1895615 h 1895615"/>
                <a:gd name="connsiteX152" fmla="*/ 2047980 w 2047980"/>
                <a:gd name="connsiteY152" fmla="*/ 1895615 h 1895615"/>
                <a:gd name="connsiteX153" fmla="*/ 2047980 w 2047980"/>
                <a:gd name="connsiteY153" fmla="*/ 1328361 h 1895615"/>
                <a:gd name="connsiteX154" fmla="*/ 2041530 w 2047980"/>
                <a:gd name="connsiteY154" fmla="*/ 1328361 h 1895615"/>
                <a:gd name="connsiteX155" fmla="*/ 2041530 w 2047980"/>
                <a:gd name="connsiteY155" fmla="*/ 1301349 h 1895615"/>
                <a:gd name="connsiteX156" fmla="*/ 2036693 w 2047980"/>
                <a:gd name="connsiteY156" fmla="*/ 1301349 h 1895615"/>
                <a:gd name="connsiteX157" fmla="*/ 2033468 w 2047980"/>
                <a:gd name="connsiteY157" fmla="*/ 1301349 h 1895615"/>
                <a:gd name="connsiteX158" fmla="*/ 2033468 w 2047980"/>
                <a:gd name="connsiteY158" fmla="*/ 1328361 h 1895615"/>
                <a:gd name="connsiteX159" fmla="*/ 2014119 w 2047980"/>
                <a:gd name="connsiteY159" fmla="*/ 1328361 h 1895615"/>
                <a:gd name="connsiteX160" fmla="*/ 2014119 w 2047980"/>
                <a:gd name="connsiteY160" fmla="*/ 1309293 h 1895615"/>
                <a:gd name="connsiteX161" fmla="*/ 2006057 w 2047980"/>
                <a:gd name="connsiteY161" fmla="*/ 1304527 h 1895615"/>
                <a:gd name="connsiteX162" fmla="*/ 1994770 w 2047980"/>
                <a:gd name="connsiteY162" fmla="*/ 1304527 h 1895615"/>
                <a:gd name="connsiteX163" fmla="*/ 1994770 w 2047980"/>
                <a:gd name="connsiteY163" fmla="*/ 1282281 h 1895615"/>
                <a:gd name="connsiteX164" fmla="*/ 1989933 w 2047980"/>
                <a:gd name="connsiteY164" fmla="*/ 1282281 h 1895615"/>
                <a:gd name="connsiteX165" fmla="*/ 1986708 w 2047980"/>
                <a:gd name="connsiteY165" fmla="*/ 1282281 h 1895615"/>
                <a:gd name="connsiteX166" fmla="*/ 1986708 w 2047980"/>
                <a:gd name="connsiteY166" fmla="*/ 1304527 h 1895615"/>
                <a:gd name="connsiteX167" fmla="*/ 1954459 w 2047980"/>
                <a:gd name="connsiteY167" fmla="*/ 1304527 h 1895615"/>
                <a:gd name="connsiteX168" fmla="*/ 1959297 w 2047980"/>
                <a:gd name="connsiteY168" fmla="*/ 1115442 h 1895615"/>
                <a:gd name="connsiteX169" fmla="*/ 1931886 w 2047980"/>
                <a:gd name="connsiteY169" fmla="*/ 1112264 h 1895615"/>
                <a:gd name="connsiteX170" fmla="*/ 1893187 w 2047980"/>
                <a:gd name="connsiteY170" fmla="*/ 1112264 h 1895615"/>
                <a:gd name="connsiteX171" fmla="*/ 1880288 w 2047980"/>
                <a:gd name="connsiteY171" fmla="*/ 1104319 h 1895615"/>
                <a:gd name="connsiteX172" fmla="*/ 1877063 w 2047980"/>
                <a:gd name="connsiteY172" fmla="*/ 1104319 h 1895615"/>
                <a:gd name="connsiteX173" fmla="*/ 1869001 w 2047980"/>
                <a:gd name="connsiteY173" fmla="*/ 1101141 h 1895615"/>
                <a:gd name="connsiteX174" fmla="*/ 1869001 w 2047980"/>
                <a:gd name="connsiteY174" fmla="*/ 1093196 h 1895615"/>
                <a:gd name="connsiteX175" fmla="*/ 1849652 w 2047980"/>
                <a:gd name="connsiteY175" fmla="*/ 1088430 h 1895615"/>
                <a:gd name="connsiteX176" fmla="*/ 1841590 w 2047980"/>
                <a:gd name="connsiteY176" fmla="*/ 1088430 h 1895615"/>
                <a:gd name="connsiteX177" fmla="*/ 1825465 w 2047980"/>
                <a:gd name="connsiteY177" fmla="*/ 1061417 h 1895615"/>
                <a:gd name="connsiteX178" fmla="*/ 1802891 w 2047980"/>
                <a:gd name="connsiteY178" fmla="*/ 1034405 h 1895615"/>
                <a:gd name="connsiteX179" fmla="*/ 1778705 w 2047980"/>
                <a:gd name="connsiteY179" fmla="*/ 1015338 h 1895615"/>
                <a:gd name="connsiteX180" fmla="*/ 1748069 w 2047980"/>
                <a:gd name="connsiteY180" fmla="*/ 999449 h 1895615"/>
                <a:gd name="connsiteX181" fmla="*/ 1717433 w 2047980"/>
                <a:gd name="connsiteY181" fmla="*/ 993093 h 1895615"/>
                <a:gd name="connsiteX182" fmla="*/ 1717433 w 2047980"/>
                <a:gd name="connsiteY182" fmla="*/ 950191 h 1895615"/>
                <a:gd name="connsiteX183" fmla="*/ 1720658 w 2047980"/>
                <a:gd name="connsiteY183" fmla="*/ 950191 h 1895615"/>
                <a:gd name="connsiteX184" fmla="*/ 1720658 w 2047980"/>
                <a:gd name="connsiteY184" fmla="*/ 945424 h 1895615"/>
                <a:gd name="connsiteX185" fmla="*/ 1720658 w 2047980"/>
                <a:gd name="connsiteY185" fmla="*/ 942246 h 1895615"/>
                <a:gd name="connsiteX186" fmla="*/ 1717433 w 2047980"/>
                <a:gd name="connsiteY186" fmla="*/ 942246 h 1895615"/>
                <a:gd name="connsiteX187" fmla="*/ 1712596 w 2047980"/>
                <a:gd name="connsiteY187" fmla="*/ 934302 h 1895615"/>
                <a:gd name="connsiteX188" fmla="*/ 1709371 w 2047980"/>
                <a:gd name="connsiteY188" fmla="*/ 931124 h 1895615"/>
                <a:gd name="connsiteX189" fmla="*/ 1701309 w 2047980"/>
                <a:gd name="connsiteY189" fmla="*/ 926357 h 1895615"/>
                <a:gd name="connsiteX190" fmla="*/ 1698084 w 2047980"/>
                <a:gd name="connsiteY190" fmla="*/ 923179 h 1895615"/>
                <a:gd name="connsiteX191" fmla="*/ 1690022 w 2047980"/>
                <a:gd name="connsiteY191" fmla="*/ 923179 h 1895615"/>
                <a:gd name="connsiteX192" fmla="*/ 1690022 w 2047980"/>
                <a:gd name="connsiteY192" fmla="*/ 899345 h 1895615"/>
                <a:gd name="connsiteX193" fmla="*/ 1685184 w 2047980"/>
                <a:gd name="connsiteY193" fmla="*/ 899345 h 1895615"/>
                <a:gd name="connsiteX194" fmla="*/ 1677122 w 2047980"/>
                <a:gd name="connsiteY194" fmla="*/ 899345 h 1895615"/>
                <a:gd name="connsiteX195" fmla="*/ 1677122 w 2047980"/>
                <a:gd name="connsiteY195" fmla="*/ 923179 h 1895615"/>
                <a:gd name="connsiteX196" fmla="*/ 1673897 w 2047980"/>
                <a:gd name="connsiteY196" fmla="*/ 923179 h 1895615"/>
                <a:gd name="connsiteX197" fmla="*/ 1665835 w 2047980"/>
                <a:gd name="connsiteY197" fmla="*/ 926357 h 1895615"/>
                <a:gd name="connsiteX198" fmla="*/ 1662610 w 2047980"/>
                <a:gd name="connsiteY198" fmla="*/ 931124 h 1895615"/>
                <a:gd name="connsiteX199" fmla="*/ 1657773 w 2047980"/>
                <a:gd name="connsiteY199" fmla="*/ 934302 h 1895615"/>
                <a:gd name="connsiteX200" fmla="*/ 1654548 w 2047980"/>
                <a:gd name="connsiteY200" fmla="*/ 942246 h 1895615"/>
                <a:gd name="connsiteX201" fmla="*/ 1649711 w 2047980"/>
                <a:gd name="connsiteY201" fmla="*/ 942246 h 1895615"/>
                <a:gd name="connsiteX202" fmla="*/ 1649711 w 2047980"/>
                <a:gd name="connsiteY202" fmla="*/ 945424 h 1895615"/>
                <a:gd name="connsiteX203" fmla="*/ 1649711 w 2047980"/>
                <a:gd name="connsiteY203" fmla="*/ 950191 h 1895615"/>
                <a:gd name="connsiteX204" fmla="*/ 1654548 w 2047980"/>
                <a:gd name="connsiteY204" fmla="*/ 950191 h 1895615"/>
                <a:gd name="connsiteX205" fmla="*/ 1654548 w 2047980"/>
                <a:gd name="connsiteY205" fmla="*/ 993093 h 1895615"/>
                <a:gd name="connsiteX206" fmla="*/ 1622300 w 2047980"/>
                <a:gd name="connsiteY206" fmla="*/ 999449 h 1895615"/>
                <a:gd name="connsiteX207" fmla="*/ 1591664 w 2047980"/>
                <a:gd name="connsiteY207" fmla="*/ 1015338 h 1895615"/>
                <a:gd name="connsiteX208" fmla="*/ 1564252 w 2047980"/>
                <a:gd name="connsiteY208" fmla="*/ 1034405 h 1895615"/>
                <a:gd name="connsiteX209" fmla="*/ 1541679 w 2047980"/>
                <a:gd name="connsiteY209" fmla="*/ 1061417 h 1895615"/>
                <a:gd name="connsiteX210" fmla="*/ 1528779 w 2047980"/>
                <a:gd name="connsiteY210" fmla="*/ 1088430 h 1895615"/>
                <a:gd name="connsiteX211" fmla="*/ 1517492 w 2047980"/>
                <a:gd name="connsiteY211" fmla="*/ 1088430 h 1895615"/>
                <a:gd name="connsiteX212" fmla="*/ 1498143 w 2047980"/>
                <a:gd name="connsiteY212" fmla="*/ 1093196 h 1895615"/>
                <a:gd name="connsiteX213" fmla="*/ 1498143 w 2047980"/>
                <a:gd name="connsiteY213" fmla="*/ 1101141 h 1895615"/>
                <a:gd name="connsiteX214" fmla="*/ 1494918 w 2047980"/>
                <a:gd name="connsiteY214" fmla="*/ 1104319 h 1895615"/>
                <a:gd name="connsiteX215" fmla="*/ 1478794 w 2047980"/>
                <a:gd name="connsiteY215" fmla="*/ 1104319 h 1895615"/>
                <a:gd name="connsiteX216" fmla="*/ 1478794 w 2047980"/>
                <a:gd name="connsiteY216" fmla="*/ 1107497 h 1895615"/>
                <a:gd name="connsiteX217" fmla="*/ 1473957 w 2047980"/>
                <a:gd name="connsiteY217" fmla="*/ 1112264 h 1895615"/>
                <a:gd name="connsiteX218" fmla="*/ 1432034 w 2047980"/>
                <a:gd name="connsiteY218" fmla="*/ 1112264 h 1895615"/>
                <a:gd name="connsiteX219" fmla="*/ 1407847 w 2047980"/>
                <a:gd name="connsiteY219" fmla="*/ 1115442 h 1895615"/>
                <a:gd name="connsiteX220" fmla="*/ 1412684 w 2047980"/>
                <a:gd name="connsiteY220" fmla="*/ 1309293 h 1895615"/>
                <a:gd name="connsiteX221" fmla="*/ 1385273 w 2047980"/>
                <a:gd name="connsiteY221" fmla="*/ 1309293 h 1895615"/>
                <a:gd name="connsiteX222" fmla="*/ 1385273 w 2047980"/>
                <a:gd name="connsiteY222" fmla="*/ 1282281 h 1895615"/>
                <a:gd name="connsiteX223" fmla="*/ 1380436 w 2047980"/>
                <a:gd name="connsiteY223" fmla="*/ 1282281 h 1895615"/>
                <a:gd name="connsiteX224" fmla="*/ 1377211 w 2047980"/>
                <a:gd name="connsiteY224" fmla="*/ 1282281 h 1895615"/>
                <a:gd name="connsiteX225" fmla="*/ 1377211 w 2047980"/>
                <a:gd name="connsiteY225" fmla="*/ 1309293 h 1895615"/>
                <a:gd name="connsiteX226" fmla="*/ 1365924 w 2047980"/>
                <a:gd name="connsiteY226" fmla="*/ 1309293 h 1895615"/>
                <a:gd name="connsiteX227" fmla="*/ 1357862 w 2047980"/>
                <a:gd name="connsiteY227" fmla="*/ 1312471 h 1895615"/>
                <a:gd name="connsiteX228" fmla="*/ 1357862 w 2047980"/>
                <a:gd name="connsiteY228" fmla="*/ 1331539 h 1895615"/>
                <a:gd name="connsiteX229" fmla="*/ 1333676 w 2047980"/>
                <a:gd name="connsiteY229" fmla="*/ 1331539 h 1895615"/>
                <a:gd name="connsiteX230" fmla="*/ 1330451 w 2047980"/>
                <a:gd name="connsiteY230" fmla="*/ 1301349 h 1895615"/>
                <a:gd name="connsiteX231" fmla="*/ 1325613 w 2047980"/>
                <a:gd name="connsiteY231" fmla="*/ 1301349 h 1895615"/>
                <a:gd name="connsiteX232" fmla="*/ 1322389 w 2047980"/>
                <a:gd name="connsiteY232" fmla="*/ 1301349 h 1895615"/>
                <a:gd name="connsiteX233" fmla="*/ 1322389 w 2047980"/>
                <a:gd name="connsiteY233" fmla="*/ 1331539 h 1895615"/>
                <a:gd name="connsiteX234" fmla="*/ 1306264 w 2047980"/>
                <a:gd name="connsiteY234" fmla="*/ 1331539 h 1895615"/>
                <a:gd name="connsiteX235" fmla="*/ 1299815 w 2047980"/>
                <a:gd name="connsiteY235" fmla="*/ 1336305 h 1895615"/>
                <a:gd name="connsiteX236" fmla="*/ 1291753 w 2047980"/>
                <a:gd name="connsiteY236" fmla="*/ 1336305 h 1895615"/>
                <a:gd name="connsiteX237" fmla="*/ 1294977 w 2047980"/>
                <a:gd name="connsiteY237" fmla="*/ 143006 h 1895615"/>
                <a:gd name="connsiteX238" fmla="*/ 1248217 w 2047980"/>
                <a:gd name="connsiteY238" fmla="*/ 50847 h 1895615"/>
                <a:gd name="connsiteX239" fmla="*/ 1198232 w 2047980"/>
                <a:gd name="connsiteY239" fmla="*/ 50847 h 189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2047980" h="1895615">
                  <a:moveTo>
                    <a:pt x="0" y="485126"/>
                  </a:moveTo>
                  <a:lnTo>
                    <a:pt x="0" y="907963"/>
                  </a:lnTo>
                  <a:lnTo>
                    <a:pt x="3424" y="579966"/>
                  </a:lnTo>
                  <a:lnTo>
                    <a:pt x="6649" y="486218"/>
                  </a:lnTo>
                  <a:close/>
                  <a:moveTo>
                    <a:pt x="1170821" y="0"/>
                  </a:moveTo>
                  <a:lnTo>
                    <a:pt x="806412" y="0"/>
                  </a:lnTo>
                  <a:lnTo>
                    <a:pt x="806412" y="50847"/>
                  </a:lnTo>
                  <a:lnTo>
                    <a:pt x="709667" y="50847"/>
                  </a:lnTo>
                  <a:lnTo>
                    <a:pt x="704830" y="1358551"/>
                  </a:lnTo>
                  <a:lnTo>
                    <a:pt x="693543" y="1347428"/>
                  </a:lnTo>
                  <a:lnTo>
                    <a:pt x="693543" y="1328361"/>
                  </a:lnTo>
                  <a:lnTo>
                    <a:pt x="690318" y="1185355"/>
                  </a:lnTo>
                  <a:lnTo>
                    <a:pt x="690318" y="1174233"/>
                  </a:lnTo>
                  <a:lnTo>
                    <a:pt x="682256" y="1174233"/>
                  </a:lnTo>
                  <a:lnTo>
                    <a:pt x="679031" y="1174233"/>
                  </a:lnTo>
                  <a:lnTo>
                    <a:pt x="679031" y="1185355"/>
                  </a:lnTo>
                  <a:lnTo>
                    <a:pt x="679031" y="1204423"/>
                  </a:lnTo>
                  <a:lnTo>
                    <a:pt x="638720" y="1204423"/>
                  </a:lnTo>
                  <a:lnTo>
                    <a:pt x="638720" y="1201245"/>
                  </a:lnTo>
                  <a:lnTo>
                    <a:pt x="630658" y="1185355"/>
                  </a:lnTo>
                  <a:lnTo>
                    <a:pt x="630658" y="1101141"/>
                  </a:lnTo>
                  <a:lnTo>
                    <a:pt x="619371" y="1074129"/>
                  </a:lnTo>
                  <a:lnTo>
                    <a:pt x="619371" y="988326"/>
                  </a:lnTo>
                  <a:lnTo>
                    <a:pt x="596797" y="891400"/>
                  </a:lnTo>
                  <a:lnTo>
                    <a:pt x="600022" y="891400"/>
                  </a:lnTo>
                  <a:lnTo>
                    <a:pt x="600022" y="869155"/>
                  </a:lnTo>
                  <a:lnTo>
                    <a:pt x="591960" y="869155"/>
                  </a:lnTo>
                  <a:lnTo>
                    <a:pt x="580673" y="869155"/>
                  </a:lnTo>
                  <a:lnTo>
                    <a:pt x="580673" y="880277"/>
                  </a:lnTo>
                  <a:lnTo>
                    <a:pt x="577448" y="880277"/>
                  </a:lnTo>
                  <a:lnTo>
                    <a:pt x="577448" y="904112"/>
                  </a:lnTo>
                  <a:lnTo>
                    <a:pt x="580673" y="904112"/>
                  </a:lnTo>
                  <a:lnTo>
                    <a:pt x="564549" y="969259"/>
                  </a:lnTo>
                  <a:lnTo>
                    <a:pt x="545199" y="764284"/>
                  </a:lnTo>
                  <a:lnTo>
                    <a:pt x="553262" y="764284"/>
                  </a:lnTo>
                  <a:lnTo>
                    <a:pt x="553262" y="761106"/>
                  </a:lnTo>
                  <a:lnTo>
                    <a:pt x="553262" y="745217"/>
                  </a:lnTo>
                  <a:lnTo>
                    <a:pt x="541975" y="745217"/>
                  </a:lnTo>
                  <a:lnTo>
                    <a:pt x="530688" y="591089"/>
                  </a:lnTo>
                  <a:lnTo>
                    <a:pt x="537137" y="591089"/>
                  </a:lnTo>
                  <a:lnTo>
                    <a:pt x="537137" y="552954"/>
                  </a:lnTo>
                  <a:lnTo>
                    <a:pt x="537137" y="490985"/>
                  </a:lnTo>
                  <a:lnTo>
                    <a:pt x="503276" y="490985"/>
                  </a:lnTo>
                  <a:lnTo>
                    <a:pt x="503276" y="552954"/>
                  </a:lnTo>
                  <a:lnTo>
                    <a:pt x="503276" y="591089"/>
                  </a:lnTo>
                  <a:lnTo>
                    <a:pt x="509726" y="591089"/>
                  </a:lnTo>
                  <a:lnTo>
                    <a:pt x="509726" y="594267"/>
                  </a:lnTo>
                  <a:lnTo>
                    <a:pt x="498439" y="745217"/>
                  </a:lnTo>
                  <a:lnTo>
                    <a:pt x="490377" y="745217"/>
                  </a:lnTo>
                  <a:lnTo>
                    <a:pt x="490377" y="749984"/>
                  </a:lnTo>
                  <a:lnTo>
                    <a:pt x="490377" y="761106"/>
                  </a:lnTo>
                  <a:lnTo>
                    <a:pt x="490377" y="764284"/>
                  </a:lnTo>
                  <a:lnTo>
                    <a:pt x="498439" y="764284"/>
                  </a:lnTo>
                  <a:lnTo>
                    <a:pt x="479090" y="969259"/>
                  </a:lnTo>
                  <a:lnTo>
                    <a:pt x="462966" y="899345"/>
                  </a:lnTo>
                  <a:lnTo>
                    <a:pt x="462966" y="891400"/>
                  </a:lnTo>
                  <a:lnTo>
                    <a:pt x="467803" y="891400"/>
                  </a:lnTo>
                  <a:lnTo>
                    <a:pt x="467803" y="869155"/>
                  </a:lnTo>
                  <a:lnTo>
                    <a:pt x="454904" y="869155"/>
                  </a:lnTo>
                  <a:lnTo>
                    <a:pt x="448454" y="869155"/>
                  </a:lnTo>
                  <a:lnTo>
                    <a:pt x="448454" y="880277"/>
                  </a:lnTo>
                  <a:lnTo>
                    <a:pt x="448454" y="904112"/>
                  </a:lnTo>
                  <a:lnTo>
                    <a:pt x="451679" y="904112"/>
                  </a:lnTo>
                  <a:lnTo>
                    <a:pt x="432330" y="988326"/>
                  </a:lnTo>
                  <a:lnTo>
                    <a:pt x="429105" y="996271"/>
                  </a:lnTo>
                  <a:lnTo>
                    <a:pt x="429105" y="1074129"/>
                  </a:lnTo>
                  <a:lnTo>
                    <a:pt x="421043" y="1101141"/>
                  </a:lnTo>
                  <a:lnTo>
                    <a:pt x="421043" y="1104319"/>
                  </a:lnTo>
                  <a:lnTo>
                    <a:pt x="421043" y="1185355"/>
                  </a:lnTo>
                  <a:lnTo>
                    <a:pt x="408143" y="1201245"/>
                  </a:lnTo>
                  <a:lnTo>
                    <a:pt x="408143" y="1204423"/>
                  </a:lnTo>
                  <a:lnTo>
                    <a:pt x="393631" y="1204423"/>
                  </a:lnTo>
                  <a:lnTo>
                    <a:pt x="393631" y="1188533"/>
                  </a:lnTo>
                  <a:lnTo>
                    <a:pt x="380732" y="1188533"/>
                  </a:lnTo>
                  <a:lnTo>
                    <a:pt x="380732" y="1131331"/>
                  </a:lnTo>
                  <a:lnTo>
                    <a:pt x="380732" y="1128153"/>
                  </a:lnTo>
                  <a:lnTo>
                    <a:pt x="374282" y="1128153"/>
                  </a:lnTo>
                  <a:lnTo>
                    <a:pt x="350096" y="912056"/>
                  </a:lnTo>
                  <a:lnTo>
                    <a:pt x="361383" y="912056"/>
                  </a:lnTo>
                  <a:lnTo>
                    <a:pt x="361383" y="853265"/>
                  </a:lnTo>
                  <a:lnTo>
                    <a:pt x="333972" y="853265"/>
                  </a:lnTo>
                  <a:lnTo>
                    <a:pt x="333972" y="912056"/>
                  </a:lnTo>
                  <a:lnTo>
                    <a:pt x="342034" y="912056"/>
                  </a:lnTo>
                  <a:lnTo>
                    <a:pt x="322685" y="1128153"/>
                  </a:lnTo>
                  <a:lnTo>
                    <a:pt x="311398" y="1128153"/>
                  </a:lnTo>
                  <a:lnTo>
                    <a:pt x="311398" y="1188533"/>
                  </a:lnTo>
                  <a:lnTo>
                    <a:pt x="300111" y="1188533"/>
                  </a:lnTo>
                  <a:lnTo>
                    <a:pt x="300111" y="1204423"/>
                  </a:lnTo>
                  <a:lnTo>
                    <a:pt x="275924" y="1204423"/>
                  </a:lnTo>
                  <a:lnTo>
                    <a:pt x="267862" y="1185355"/>
                  </a:lnTo>
                  <a:lnTo>
                    <a:pt x="267862" y="1093196"/>
                  </a:lnTo>
                  <a:lnTo>
                    <a:pt x="264637" y="1093196"/>
                  </a:lnTo>
                  <a:lnTo>
                    <a:pt x="264637" y="1088430"/>
                  </a:lnTo>
                  <a:lnTo>
                    <a:pt x="259800" y="1085252"/>
                  </a:lnTo>
                  <a:lnTo>
                    <a:pt x="259800" y="980381"/>
                  </a:lnTo>
                  <a:lnTo>
                    <a:pt x="259800" y="977203"/>
                  </a:lnTo>
                  <a:lnTo>
                    <a:pt x="256575" y="977203"/>
                  </a:lnTo>
                  <a:lnTo>
                    <a:pt x="256575" y="969259"/>
                  </a:lnTo>
                  <a:lnTo>
                    <a:pt x="253350" y="969259"/>
                  </a:lnTo>
                  <a:lnTo>
                    <a:pt x="237226" y="904112"/>
                  </a:lnTo>
                  <a:lnTo>
                    <a:pt x="240451" y="904112"/>
                  </a:lnTo>
                  <a:lnTo>
                    <a:pt x="240451" y="885044"/>
                  </a:lnTo>
                  <a:lnTo>
                    <a:pt x="237226" y="885044"/>
                  </a:lnTo>
                  <a:lnTo>
                    <a:pt x="237226" y="869155"/>
                  </a:lnTo>
                  <a:lnTo>
                    <a:pt x="225939" y="869155"/>
                  </a:lnTo>
                  <a:lnTo>
                    <a:pt x="217877" y="869155"/>
                  </a:lnTo>
                  <a:lnTo>
                    <a:pt x="217877" y="891400"/>
                  </a:lnTo>
                  <a:lnTo>
                    <a:pt x="221102" y="891400"/>
                  </a:lnTo>
                  <a:lnTo>
                    <a:pt x="206590" y="958136"/>
                  </a:lnTo>
                  <a:lnTo>
                    <a:pt x="185628" y="761106"/>
                  </a:lnTo>
                  <a:lnTo>
                    <a:pt x="198528" y="756339"/>
                  </a:lnTo>
                  <a:lnTo>
                    <a:pt x="198528" y="742039"/>
                  </a:lnTo>
                  <a:lnTo>
                    <a:pt x="193691" y="737272"/>
                  </a:lnTo>
                  <a:lnTo>
                    <a:pt x="185628" y="737272"/>
                  </a:lnTo>
                  <a:lnTo>
                    <a:pt x="174342" y="587911"/>
                  </a:lnTo>
                  <a:lnTo>
                    <a:pt x="182404" y="587911"/>
                  </a:lnTo>
                  <a:lnTo>
                    <a:pt x="182404" y="545009"/>
                  </a:lnTo>
                  <a:lnTo>
                    <a:pt x="182404" y="483040"/>
                  </a:lnTo>
                  <a:lnTo>
                    <a:pt x="146930" y="483040"/>
                  </a:lnTo>
                  <a:lnTo>
                    <a:pt x="146930" y="545009"/>
                  </a:lnTo>
                  <a:lnTo>
                    <a:pt x="146930" y="587911"/>
                  </a:lnTo>
                  <a:lnTo>
                    <a:pt x="154992" y="587911"/>
                  </a:lnTo>
                  <a:lnTo>
                    <a:pt x="143705" y="737272"/>
                  </a:lnTo>
                  <a:lnTo>
                    <a:pt x="132418" y="737272"/>
                  </a:lnTo>
                  <a:lnTo>
                    <a:pt x="132418" y="753162"/>
                  </a:lnTo>
                  <a:lnTo>
                    <a:pt x="132418" y="756339"/>
                  </a:lnTo>
                  <a:lnTo>
                    <a:pt x="138868" y="756339"/>
                  </a:lnTo>
                  <a:lnTo>
                    <a:pt x="119519" y="958136"/>
                  </a:lnTo>
                  <a:lnTo>
                    <a:pt x="108232" y="904112"/>
                  </a:lnTo>
                  <a:lnTo>
                    <a:pt x="108232" y="880277"/>
                  </a:lnTo>
                  <a:lnTo>
                    <a:pt x="100170" y="880277"/>
                  </a:lnTo>
                  <a:lnTo>
                    <a:pt x="100170" y="872333"/>
                  </a:lnTo>
                  <a:lnTo>
                    <a:pt x="92108" y="872333"/>
                  </a:lnTo>
                  <a:lnTo>
                    <a:pt x="84046" y="872333"/>
                  </a:lnTo>
                  <a:lnTo>
                    <a:pt x="84046" y="891400"/>
                  </a:lnTo>
                  <a:lnTo>
                    <a:pt x="88883" y="891400"/>
                  </a:lnTo>
                  <a:lnTo>
                    <a:pt x="69534" y="969259"/>
                  </a:lnTo>
                  <a:lnTo>
                    <a:pt x="64697" y="969259"/>
                  </a:lnTo>
                  <a:lnTo>
                    <a:pt x="61472" y="969259"/>
                  </a:lnTo>
                  <a:lnTo>
                    <a:pt x="61472" y="1085252"/>
                  </a:lnTo>
                  <a:lnTo>
                    <a:pt x="53410" y="1088430"/>
                  </a:lnTo>
                  <a:lnTo>
                    <a:pt x="53410" y="1112264"/>
                  </a:lnTo>
                  <a:lnTo>
                    <a:pt x="53410" y="1185355"/>
                  </a:lnTo>
                  <a:lnTo>
                    <a:pt x="42123" y="1201245"/>
                  </a:lnTo>
                  <a:lnTo>
                    <a:pt x="42123" y="1204423"/>
                  </a:lnTo>
                  <a:lnTo>
                    <a:pt x="17936" y="1204423"/>
                  </a:lnTo>
                  <a:lnTo>
                    <a:pt x="14711" y="1185355"/>
                  </a:lnTo>
                  <a:lnTo>
                    <a:pt x="14711" y="1174233"/>
                  </a:lnTo>
                  <a:lnTo>
                    <a:pt x="6649" y="1174233"/>
                  </a:lnTo>
                  <a:lnTo>
                    <a:pt x="6649" y="1185355"/>
                  </a:lnTo>
                  <a:lnTo>
                    <a:pt x="0" y="1303297"/>
                  </a:lnTo>
                  <a:lnTo>
                    <a:pt x="0" y="1895615"/>
                  </a:lnTo>
                  <a:lnTo>
                    <a:pt x="2047980" y="1895615"/>
                  </a:lnTo>
                  <a:lnTo>
                    <a:pt x="2047980" y="1328361"/>
                  </a:lnTo>
                  <a:lnTo>
                    <a:pt x="2041530" y="1328361"/>
                  </a:lnTo>
                  <a:lnTo>
                    <a:pt x="2041530" y="1301349"/>
                  </a:lnTo>
                  <a:lnTo>
                    <a:pt x="2036693" y="1301349"/>
                  </a:lnTo>
                  <a:lnTo>
                    <a:pt x="2033468" y="1301349"/>
                  </a:lnTo>
                  <a:lnTo>
                    <a:pt x="2033468" y="1328361"/>
                  </a:lnTo>
                  <a:lnTo>
                    <a:pt x="2014119" y="1328361"/>
                  </a:lnTo>
                  <a:lnTo>
                    <a:pt x="2014119" y="1309293"/>
                  </a:lnTo>
                  <a:lnTo>
                    <a:pt x="2006057" y="1304527"/>
                  </a:lnTo>
                  <a:lnTo>
                    <a:pt x="1994770" y="1304527"/>
                  </a:lnTo>
                  <a:lnTo>
                    <a:pt x="1994770" y="1282281"/>
                  </a:lnTo>
                  <a:lnTo>
                    <a:pt x="1989933" y="1282281"/>
                  </a:lnTo>
                  <a:lnTo>
                    <a:pt x="1986708" y="1282281"/>
                  </a:lnTo>
                  <a:lnTo>
                    <a:pt x="1986708" y="1304527"/>
                  </a:lnTo>
                  <a:lnTo>
                    <a:pt x="1954459" y="1304527"/>
                  </a:lnTo>
                  <a:lnTo>
                    <a:pt x="1959297" y="1115442"/>
                  </a:lnTo>
                  <a:lnTo>
                    <a:pt x="1931886" y="1112264"/>
                  </a:lnTo>
                  <a:lnTo>
                    <a:pt x="1893187" y="1112264"/>
                  </a:lnTo>
                  <a:lnTo>
                    <a:pt x="1880288" y="1104319"/>
                  </a:lnTo>
                  <a:lnTo>
                    <a:pt x="1877063" y="1104319"/>
                  </a:lnTo>
                  <a:lnTo>
                    <a:pt x="1869001" y="1101141"/>
                  </a:lnTo>
                  <a:lnTo>
                    <a:pt x="1869001" y="1093196"/>
                  </a:lnTo>
                  <a:lnTo>
                    <a:pt x="1849652" y="1088430"/>
                  </a:lnTo>
                  <a:lnTo>
                    <a:pt x="1841590" y="1088430"/>
                  </a:lnTo>
                  <a:lnTo>
                    <a:pt x="1825465" y="1061417"/>
                  </a:lnTo>
                  <a:lnTo>
                    <a:pt x="1802891" y="1034405"/>
                  </a:lnTo>
                  <a:lnTo>
                    <a:pt x="1778705" y="1015338"/>
                  </a:lnTo>
                  <a:lnTo>
                    <a:pt x="1748069" y="999449"/>
                  </a:lnTo>
                  <a:lnTo>
                    <a:pt x="1717433" y="993093"/>
                  </a:lnTo>
                  <a:lnTo>
                    <a:pt x="1717433" y="950191"/>
                  </a:lnTo>
                  <a:lnTo>
                    <a:pt x="1720658" y="950191"/>
                  </a:lnTo>
                  <a:lnTo>
                    <a:pt x="1720658" y="945424"/>
                  </a:lnTo>
                  <a:lnTo>
                    <a:pt x="1720658" y="942246"/>
                  </a:lnTo>
                  <a:lnTo>
                    <a:pt x="1717433" y="942246"/>
                  </a:lnTo>
                  <a:lnTo>
                    <a:pt x="1712596" y="934302"/>
                  </a:lnTo>
                  <a:lnTo>
                    <a:pt x="1709371" y="931124"/>
                  </a:lnTo>
                  <a:lnTo>
                    <a:pt x="1701309" y="926357"/>
                  </a:lnTo>
                  <a:lnTo>
                    <a:pt x="1698084" y="923179"/>
                  </a:lnTo>
                  <a:lnTo>
                    <a:pt x="1690022" y="923179"/>
                  </a:lnTo>
                  <a:lnTo>
                    <a:pt x="1690022" y="899345"/>
                  </a:lnTo>
                  <a:lnTo>
                    <a:pt x="1685184" y="899345"/>
                  </a:lnTo>
                  <a:lnTo>
                    <a:pt x="1677122" y="899345"/>
                  </a:lnTo>
                  <a:lnTo>
                    <a:pt x="1677122" y="923179"/>
                  </a:lnTo>
                  <a:lnTo>
                    <a:pt x="1673897" y="923179"/>
                  </a:lnTo>
                  <a:lnTo>
                    <a:pt x="1665835" y="926357"/>
                  </a:lnTo>
                  <a:lnTo>
                    <a:pt x="1662610" y="931124"/>
                  </a:lnTo>
                  <a:lnTo>
                    <a:pt x="1657773" y="934302"/>
                  </a:lnTo>
                  <a:lnTo>
                    <a:pt x="1654548" y="942246"/>
                  </a:lnTo>
                  <a:lnTo>
                    <a:pt x="1649711" y="942246"/>
                  </a:lnTo>
                  <a:lnTo>
                    <a:pt x="1649711" y="945424"/>
                  </a:lnTo>
                  <a:lnTo>
                    <a:pt x="1649711" y="950191"/>
                  </a:lnTo>
                  <a:lnTo>
                    <a:pt x="1654548" y="950191"/>
                  </a:lnTo>
                  <a:lnTo>
                    <a:pt x="1654548" y="993093"/>
                  </a:lnTo>
                  <a:lnTo>
                    <a:pt x="1622300" y="999449"/>
                  </a:lnTo>
                  <a:lnTo>
                    <a:pt x="1591664" y="1015338"/>
                  </a:lnTo>
                  <a:lnTo>
                    <a:pt x="1564252" y="1034405"/>
                  </a:lnTo>
                  <a:lnTo>
                    <a:pt x="1541679" y="1061417"/>
                  </a:lnTo>
                  <a:lnTo>
                    <a:pt x="1528779" y="1088430"/>
                  </a:lnTo>
                  <a:lnTo>
                    <a:pt x="1517492" y="1088430"/>
                  </a:lnTo>
                  <a:lnTo>
                    <a:pt x="1498143" y="1093196"/>
                  </a:lnTo>
                  <a:lnTo>
                    <a:pt x="1498143" y="1101141"/>
                  </a:lnTo>
                  <a:lnTo>
                    <a:pt x="1494918" y="1104319"/>
                  </a:lnTo>
                  <a:lnTo>
                    <a:pt x="1478794" y="1104319"/>
                  </a:lnTo>
                  <a:lnTo>
                    <a:pt x="1478794" y="1107497"/>
                  </a:lnTo>
                  <a:lnTo>
                    <a:pt x="1473957" y="1112264"/>
                  </a:lnTo>
                  <a:lnTo>
                    <a:pt x="1432034" y="1112264"/>
                  </a:lnTo>
                  <a:lnTo>
                    <a:pt x="1407847" y="1115442"/>
                  </a:lnTo>
                  <a:lnTo>
                    <a:pt x="1412684" y="1309293"/>
                  </a:lnTo>
                  <a:lnTo>
                    <a:pt x="1385273" y="1309293"/>
                  </a:lnTo>
                  <a:lnTo>
                    <a:pt x="1385273" y="1282281"/>
                  </a:lnTo>
                  <a:lnTo>
                    <a:pt x="1380436" y="1282281"/>
                  </a:lnTo>
                  <a:lnTo>
                    <a:pt x="1377211" y="1282281"/>
                  </a:lnTo>
                  <a:lnTo>
                    <a:pt x="1377211" y="1309293"/>
                  </a:lnTo>
                  <a:lnTo>
                    <a:pt x="1365924" y="1309293"/>
                  </a:lnTo>
                  <a:lnTo>
                    <a:pt x="1357862" y="1312471"/>
                  </a:lnTo>
                  <a:lnTo>
                    <a:pt x="1357862" y="1331539"/>
                  </a:lnTo>
                  <a:lnTo>
                    <a:pt x="1333676" y="1331539"/>
                  </a:lnTo>
                  <a:lnTo>
                    <a:pt x="1330451" y="1301349"/>
                  </a:lnTo>
                  <a:lnTo>
                    <a:pt x="1325613" y="1301349"/>
                  </a:lnTo>
                  <a:lnTo>
                    <a:pt x="1322389" y="1301349"/>
                  </a:lnTo>
                  <a:lnTo>
                    <a:pt x="1322389" y="1331539"/>
                  </a:lnTo>
                  <a:lnTo>
                    <a:pt x="1306264" y="1331539"/>
                  </a:lnTo>
                  <a:lnTo>
                    <a:pt x="1299815" y="1336305"/>
                  </a:lnTo>
                  <a:lnTo>
                    <a:pt x="1291753" y="1336305"/>
                  </a:lnTo>
                  <a:lnTo>
                    <a:pt x="1294977" y="143006"/>
                  </a:lnTo>
                  <a:lnTo>
                    <a:pt x="1248217" y="50847"/>
                  </a:lnTo>
                  <a:lnTo>
                    <a:pt x="1198232" y="50847"/>
                  </a:lnTo>
                  <a:close/>
                </a:path>
              </a:pathLst>
            </a:custGeom>
            <a:solidFill>
              <a:schemeClr val="bg1">
                <a:lumMod val="85000"/>
                <a:alpha val="50000"/>
              </a:schemeClr>
            </a:solidFill>
            <a:ln>
              <a:noFill/>
            </a:ln>
          </p:spPr>
          <p:txBody>
            <a:bodyPr/>
            <a:lstStyle/>
            <a:p>
              <a:pPr>
                <a:defRPr/>
              </a:pPr>
              <a:endParaRPr lang="id-ID"/>
            </a:p>
          </p:txBody>
        </p:sp>
      </p:grpSp>
      <p:sp>
        <p:nvSpPr>
          <p:cNvPr id="13" name="Rectangle 20"/>
          <p:cNvSpPr/>
          <p:nvPr/>
        </p:nvSpPr>
        <p:spPr bwMode="auto">
          <a:xfrm>
            <a:off x="5063614" y="2330648"/>
            <a:ext cx="1219199" cy="615553"/>
          </a:xfrm>
          <a:prstGeom prst="rect">
            <a:avLst/>
          </a:prstGeom>
          <a:noFill/>
          <a:ln>
            <a:noFill/>
          </a:ln>
        </p:spPr>
        <p:txBody>
          <a:bodyPr wrap="square" lIns="0" tIns="0" rIns="0" bIns="0" anchor="ctr">
            <a:spAutoFit/>
          </a:bodyPr>
          <a:lstStyle/>
          <a:p>
            <a:pPr algn="ctr">
              <a:defRPr/>
            </a:pPr>
            <a:r>
              <a:rPr lang="zh-CN" altLang="en-US" sz="4000" b="1" dirty="0">
                <a:latin typeface="微软雅黑" pitchFamily="34" charset="-122"/>
                <a:ea typeface="微软雅黑" pitchFamily="34" charset="-122"/>
              </a:rPr>
              <a:t>引言</a:t>
            </a:r>
          </a:p>
        </p:txBody>
      </p:sp>
      <p:grpSp>
        <p:nvGrpSpPr>
          <p:cNvPr id="14" name="组合 13"/>
          <p:cNvGrpSpPr>
            <a:grpSpLocks/>
          </p:cNvGrpSpPr>
          <p:nvPr/>
        </p:nvGrpSpPr>
        <p:grpSpPr bwMode="auto">
          <a:xfrm>
            <a:off x="3302000" y="1790700"/>
            <a:ext cx="1670050" cy="1695450"/>
            <a:chOff x="3302022" y="1789926"/>
            <a:chExt cx="1669582" cy="1695893"/>
          </a:xfrm>
        </p:grpSpPr>
        <p:sp>
          <p:nvSpPr>
            <p:cNvPr id="15" name="椭圆 14"/>
            <p:cNvSpPr/>
            <p:nvPr/>
          </p:nvSpPr>
          <p:spPr>
            <a:xfrm>
              <a:off x="3302022" y="1789926"/>
              <a:ext cx="1669582" cy="1695893"/>
            </a:xfrm>
            <a:prstGeom prst="ellipse">
              <a:avLst/>
            </a:prstGeom>
            <a:solidFill>
              <a:srgbClr val="0070C0"/>
            </a:solidFill>
            <a:ln w="76200">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anchor="ctr"/>
            <a:lstStyle/>
            <a:p>
              <a:pPr algn="ctr">
                <a:defRPr/>
              </a:pPr>
              <a:endParaRPr lang="zh-CN" altLang="en-US"/>
            </a:p>
          </p:txBody>
        </p:sp>
        <p:sp>
          <p:nvSpPr>
            <p:cNvPr id="16" name="文本框 18"/>
            <p:cNvSpPr txBox="1">
              <a:spLocks noChangeArrowheads="1"/>
            </p:cNvSpPr>
            <p:nvPr/>
          </p:nvSpPr>
          <p:spPr bwMode="auto">
            <a:xfrm>
              <a:off x="3679318" y="2206985"/>
              <a:ext cx="91499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0066"/>
                </a:buClr>
                <a:buFont typeface="Wingdings" pitchFamily="2" charset="2"/>
                <a:buChar char="n"/>
                <a:defRPr kumimoji="1" sz="21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kumimoji="1" sz="29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kumimoji="1" sz="25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kumimoji="1" sz="21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kumimoji="1" sz="21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kumimoji="1" sz="21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kumimoji="1" sz="21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kumimoji="1" sz="21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kumimoji="1" sz="2100">
                  <a:solidFill>
                    <a:schemeClr val="tx1"/>
                  </a:solidFill>
                  <a:latin typeface="Calibri" pitchFamily="34" charset="0"/>
                  <a:ea typeface="宋体" pitchFamily="2" charset="-122"/>
                </a:defRPr>
              </a:lvl9pPr>
            </a:lstStyle>
            <a:p>
              <a:pPr eaLnBrk="1" hangingPunct="1">
                <a:spcBef>
                  <a:spcPct val="0"/>
                </a:spcBef>
                <a:buClrTx/>
                <a:buFontTx/>
                <a:buNone/>
              </a:pPr>
              <a:r>
                <a:rPr kumimoji="0" lang="en-US" altLang="zh-CN" sz="5000" dirty="0">
                  <a:solidFill>
                    <a:schemeClr val="bg1"/>
                  </a:solidFill>
                  <a:latin typeface="Impact" pitchFamily="34" charset="0"/>
                </a:rPr>
                <a:t>7.1</a:t>
              </a:r>
              <a:endParaRPr kumimoji="0" lang="zh-CN" altLang="en-US" sz="5000" dirty="0">
                <a:solidFill>
                  <a:schemeClr val="bg1"/>
                </a:solidFill>
                <a:latin typeface="Impact" pitchFamily="34" charset="0"/>
              </a:endParaRPr>
            </a:p>
          </p:txBody>
        </p:sp>
      </p:grp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187071" y="1683884"/>
            <a:ext cx="11212393" cy="1884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2. </a:t>
            </a:r>
            <a:r>
              <a:rPr lang="zh-CN" altLang="en-US" sz="2000" b="0" dirty="0">
                <a:solidFill>
                  <a:srgbClr val="0000FF"/>
                </a:solidFill>
                <a:latin typeface="微软雅黑" panose="020B0503020204020204" pitchFamily="34" charset="-122"/>
                <a:ea typeface="微软雅黑" panose="020B0503020204020204" pitchFamily="34" charset="-122"/>
              </a:rPr>
              <a:t>缺失值的检测与处理</a:t>
            </a:r>
            <a:endParaRPr lang="en-US" altLang="zh-CN" sz="2000" b="0" dirty="0">
              <a:solidFill>
                <a:srgbClr val="0000FF"/>
              </a:solidFill>
              <a:latin typeface="微软雅黑" panose="020B0503020204020204" pitchFamily="34" charset="-122"/>
              <a:ea typeface="微软雅黑" panose="020B0503020204020204" pitchFamily="34" charset="-122"/>
            </a:endParaRPr>
          </a:p>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使用</a:t>
            </a:r>
            <a:r>
              <a:rPr lang="en-US" altLang="zh-CN" sz="2000" b="0" dirty="0" err="1">
                <a:solidFill>
                  <a:srgbClr val="0000FF"/>
                </a:solidFill>
                <a:latin typeface="微软雅黑" panose="020B0503020204020204" pitchFamily="34" charset="-122"/>
                <a:ea typeface="微软雅黑" panose="020B0503020204020204" pitchFamily="34" charset="-122"/>
              </a:rPr>
              <a:t>df.fillna</a:t>
            </a:r>
            <a:r>
              <a:rPr lang="en-US" altLang="zh-CN" sz="2000" b="0" dirty="0">
                <a:solidFill>
                  <a:srgbClr val="0000FF"/>
                </a:solidFill>
                <a:latin typeface="微软雅黑" panose="020B0503020204020204" pitchFamily="34" charset="-122"/>
                <a:ea typeface="微软雅黑" panose="020B0503020204020204" pitchFamily="34" charset="-122"/>
              </a:rPr>
              <a:t>()</a:t>
            </a:r>
            <a:r>
              <a:rPr lang="zh-CN" altLang="en-US" sz="2000" b="0" dirty="0">
                <a:solidFill>
                  <a:srgbClr val="0000FF"/>
                </a:solidFill>
                <a:latin typeface="微软雅黑" panose="020B0503020204020204" pitchFamily="34" charset="-122"/>
                <a:ea typeface="微软雅黑" panose="020B0503020204020204" pitchFamily="34" charset="-122"/>
              </a:rPr>
              <a:t>可以填补数据的空缺值，填补的空缺值可以是指定的字符或字符串；可以是</a:t>
            </a:r>
            <a:r>
              <a:rPr lang="en-US" altLang="zh-CN" sz="2000" b="0" dirty="0" err="1">
                <a:solidFill>
                  <a:srgbClr val="0000FF"/>
                </a:solidFill>
                <a:latin typeface="微软雅黑" panose="020B0503020204020204" pitchFamily="34" charset="-122"/>
                <a:ea typeface="微软雅黑" panose="020B0503020204020204" pitchFamily="34" charset="-122"/>
              </a:rPr>
              <a:t>df.mean</a:t>
            </a:r>
            <a:r>
              <a:rPr lang="en-US" altLang="zh-CN" sz="2000" b="0" dirty="0">
                <a:solidFill>
                  <a:srgbClr val="0000FF"/>
                </a:solidFill>
                <a:latin typeface="微软雅黑" panose="020B0503020204020204" pitchFamily="34" charset="-122"/>
                <a:ea typeface="微软雅黑" panose="020B0503020204020204" pitchFamily="34" charset="-122"/>
              </a:rPr>
              <a:t>()</a:t>
            </a:r>
            <a:r>
              <a:rPr lang="zh-CN" altLang="en-US" sz="2000" b="0" dirty="0">
                <a:solidFill>
                  <a:srgbClr val="0000FF"/>
                </a:solidFill>
                <a:latin typeface="微软雅黑" panose="020B0503020204020204" pitchFamily="34" charset="-122"/>
                <a:ea typeface="微软雅黑" panose="020B0503020204020204" pitchFamily="34" charset="-122"/>
              </a:rPr>
              <a:t>，即每一列的平均值；也可以填补</a:t>
            </a:r>
            <a:r>
              <a:rPr lang="en-US" altLang="zh-CN" sz="2000" b="0" dirty="0" err="1">
                <a:solidFill>
                  <a:srgbClr val="0000FF"/>
                </a:solidFill>
                <a:latin typeface="微软雅黑" panose="020B0503020204020204" pitchFamily="34" charset="-122"/>
                <a:ea typeface="微软雅黑" panose="020B0503020204020204" pitchFamily="34" charset="-122"/>
              </a:rPr>
              <a:t>bfill</a:t>
            </a:r>
            <a:r>
              <a:rPr lang="zh-CN" altLang="en-US" sz="2000" b="0" dirty="0">
                <a:solidFill>
                  <a:srgbClr val="0000FF"/>
                </a:solidFill>
                <a:latin typeface="微软雅黑" panose="020B0503020204020204" pitchFamily="34" charset="-122"/>
                <a:ea typeface="微软雅黑" panose="020B0503020204020204" pitchFamily="34" charset="-122"/>
              </a:rPr>
              <a:t>（缺失值后面的值）或</a:t>
            </a:r>
            <a:r>
              <a:rPr lang="en-US" altLang="zh-CN" sz="2000" b="0" dirty="0" err="1">
                <a:solidFill>
                  <a:srgbClr val="0000FF"/>
                </a:solidFill>
                <a:latin typeface="微软雅黑" panose="020B0503020204020204" pitchFamily="34" charset="-122"/>
                <a:ea typeface="微软雅黑" panose="020B0503020204020204" pitchFamily="34" charset="-122"/>
              </a:rPr>
              <a:t>ffill</a:t>
            </a:r>
            <a:r>
              <a:rPr lang="zh-CN" altLang="en-US" sz="2000" b="0" dirty="0">
                <a:solidFill>
                  <a:srgbClr val="0000FF"/>
                </a:solidFill>
                <a:latin typeface="微软雅黑" panose="020B0503020204020204" pitchFamily="34" charset="-122"/>
                <a:ea typeface="微软雅黑" panose="020B0503020204020204" pitchFamily="34" charset="-122"/>
              </a:rPr>
              <a:t>（缺失值前面的值），并使用</a:t>
            </a:r>
            <a:r>
              <a:rPr lang="en-US" altLang="zh-CN" sz="2000" b="0" dirty="0">
                <a:solidFill>
                  <a:srgbClr val="0000FF"/>
                </a:solidFill>
                <a:latin typeface="微软雅黑" panose="020B0503020204020204" pitchFamily="34" charset="-122"/>
                <a:ea typeface="微软雅黑" panose="020B0503020204020204" pitchFamily="34" charset="-122"/>
              </a:rPr>
              <a:t>limit=1</a:t>
            </a:r>
            <a:r>
              <a:rPr lang="zh-CN" altLang="en-US" sz="2000" b="0" dirty="0">
                <a:solidFill>
                  <a:srgbClr val="0000FF"/>
                </a:solidFill>
                <a:latin typeface="微软雅黑" panose="020B0503020204020204" pitchFamily="34" charset="-122"/>
                <a:ea typeface="微软雅黑" panose="020B0503020204020204" pitchFamily="34" charset="-122"/>
              </a:rPr>
              <a:t>限制连续填充，即只填充最近的缺失值。</a:t>
            </a:r>
          </a:p>
        </p:txBody>
      </p:sp>
      <p:sp>
        <p:nvSpPr>
          <p:cNvPr id="4" name="标题 1">
            <a:extLst>
              <a:ext uri="{FF2B5EF4-FFF2-40B4-BE49-F238E27FC236}">
                <a16:creationId xmlns:a16="http://schemas.microsoft.com/office/drawing/2014/main" id="{3879F79F-6540-4060-BB97-EC1B08D8B3F6}"/>
              </a:ext>
            </a:extLst>
          </p:cNvPr>
          <p:cNvSpPr>
            <a:spLocks noGrp="1"/>
          </p:cNvSpPr>
          <p:nvPr>
            <p:ph type="title"/>
          </p:nvPr>
        </p:nvSpPr>
        <p:spPr>
          <a:xfrm>
            <a:off x="255588" y="256035"/>
            <a:ext cx="10972800" cy="528638"/>
          </a:xfrm>
        </p:spPr>
        <p:txBody>
          <a:bodyPr vert="horz" wrap="square" lIns="91440" tIns="45720" rIns="91440" bIns="45720" anchor="ctr"/>
          <a:lstStyle/>
          <a:p>
            <a:pPr>
              <a:defRPr/>
            </a:pPr>
            <a:r>
              <a:rPr lang="en-US" altLang="zh-CN" sz="2800" dirty="0">
                <a:latin typeface="微软雅黑" panose="020B0503020204020204" pitchFamily="34" charset="-122"/>
                <a:ea typeface="微软雅黑" panose="020B0503020204020204" pitchFamily="34" charset="-122"/>
              </a:rPr>
              <a:t>7.3.2</a:t>
            </a:r>
            <a:r>
              <a:rPr lang="zh-CN" altLang="en-US" sz="2800" dirty="0">
                <a:latin typeface="微软雅黑" panose="020B0503020204020204" pitchFamily="34" charset="-122"/>
                <a:ea typeface="微软雅黑" panose="020B0503020204020204" pitchFamily="34" charset="-122"/>
              </a:rPr>
              <a:t>数据清洗</a:t>
            </a:r>
            <a:endParaRPr lang="en-US" altLang="zh-CN" sz="2800" b="1" spc="300" dirty="0">
              <a:latin typeface="方正大黑简体" panose="02010601030101010101" pitchFamily="2" charset="-122"/>
              <a:ea typeface="方正大黑简体" panose="02010601030101010101" pitchFamily="2" charset="-122"/>
              <a:cs typeface="MS PGothic" panose="020B0600070205080204" charset="-128"/>
              <a:sym typeface="Source Sans Pro Bold" charset="0"/>
            </a:endParaRPr>
          </a:p>
        </p:txBody>
      </p:sp>
      <p:sp>
        <p:nvSpPr>
          <p:cNvPr id="6" name="文本框 5">
            <a:extLst>
              <a:ext uri="{FF2B5EF4-FFF2-40B4-BE49-F238E27FC236}">
                <a16:creationId xmlns:a16="http://schemas.microsoft.com/office/drawing/2014/main" id="{308E3493-CD66-4896-A9F0-1814C8E37870}"/>
              </a:ext>
            </a:extLst>
          </p:cNvPr>
          <p:cNvSpPr txBox="1"/>
          <p:nvPr/>
        </p:nvSpPr>
        <p:spPr>
          <a:xfrm>
            <a:off x="781614" y="3598525"/>
            <a:ext cx="9920748" cy="3139321"/>
          </a:xfrm>
          <a:prstGeom prst="rect">
            <a:avLst/>
          </a:prstGeom>
          <a:noFill/>
          <a:ln>
            <a:solidFill>
              <a:schemeClr val="accent2">
                <a:lumMod val="75000"/>
              </a:schemeClr>
            </a:solidFill>
          </a:ln>
        </p:spPr>
        <p:txBody>
          <a:bodyPr wrap="square" rtlCol="0">
            <a:spAutoFit/>
          </a:bodyPr>
          <a:lstStyle/>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from pandas import DataFrame	</a:t>
            </a:r>
            <a:r>
              <a:rPr lang="en-US"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a:t>
            </a:r>
            <a:r>
              <a:rPr lang="zh-CN"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添加</a:t>
            </a:r>
            <a:r>
              <a:rPr lang="en-US"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pandas</a:t>
            </a:r>
            <a:r>
              <a:rPr lang="zh-CN"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库</a:t>
            </a:r>
            <a:endParaRPr lang="en-US"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b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b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df = DataFrame({</a:t>
            </a:r>
            <a:r>
              <a:rPr lang="en-US" altLang="zh-CN" sz="1800" b="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'c1'</a:t>
            </a: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:[0,1,2,None],</a:t>
            </a:r>
            <a:r>
              <a:rPr lang="en-US" altLang="zh-CN" sz="1800" b="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'c2'</a:t>
            </a: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:[1,None,2,3]})</a:t>
            </a:r>
            <a:b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b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print(df)  </a:t>
            </a:r>
            <a:r>
              <a:rPr lang="en-US"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#None</a:t>
            </a:r>
            <a:r>
              <a:rPr lang="zh-CN"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被识别为</a:t>
            </a:r>
            <a:r>
              <a:rPr lang="en-US"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NaN(Not a number)</a:t>
            </a:r>
            <a:br>
              <a:rPr lang="en-US"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b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print(</a:t>
            </a:r>
            <a:r>
              <a:rPr lang="en-US" altLang="zh-CN" sz="1800" kern="0" dirty="0" err="1">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df.isnull</a:t>
            </a: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 </a:t>
            </a:r>
            <a:r>
              <a:rPr lang="en-US"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 </a:t>
            </a:r>
            <a:r>
              <a:rPr lang="zh-CN"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检测是否存在缺失值，缺失值的位置返回</a:t>
            </a:r>
            <a:r>
              <a:rPr lang="en-US"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True</a:t>
            </a:r>
            <a:r>
              <a:rPr lang="zh-CN"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，否则返回</a:t>
            </a:r>
            <a:r>
              <a:rPr lang="en-US"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False</a:t>
            </a:r>
            <a:br>
              <a:rPr lang="en-US"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b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print(</a:t>
            </a:r>
            <a:r>
              <a:rPr lang="en-US" altLang="zh-CN" sz="1800" kern="0" dirty="0" err="1">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df.fillna</a:t>
            </a: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a:t>
            </a:r>
            <a:r>
              <a:rPr lang="en-US" altLang="zh-CN" sz="1800" b="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'missing'</a:t>
            </a: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 </a:t>
            </a:r>
            <a:r>
              <a:rPr lang="en-US"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 </a:t>
            </a:r>
            <a:r>
              <a:rPr lang="zh-CN"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以指定的字符串</a:t>
            </a:r>
            <a:r>
              <a:rPr lang="en-US"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missing</a:t>
            </a:r>
            <a:r>
              <a:rPr lang="zh-CN"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填补缺失值</a:t>
            </a:r>
            <a:br>
              <a:rPr lang="en-US"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b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print(</a:t>
            </a:r>
            <a:r>
              <a:rPr lang="en-US" altLang="zh-CN" sz="1800" kern="0" dirty="0" err="1">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df.fillna</a:t>
            </a: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a:t>
            </a:r>
            <a:r>
              <a:rPr lang="en-US" altLang="zh-CN" sz="1800" kern="0" dirty="0" err="1">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df.mean</a:t>
            </a: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 </a:t>
            </a:r>
            <a:r>
              <a:rPr lang="en-US"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 </a:t>
            </a:r>
            <a:r>
              <a:rPr lang="zh-CN"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以每列数据的平均值填补缺失值</a:t>
            </a:r>
            <a:br>
              <a:rPr lang="en-US"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br>
            <a:r>
              <a:rPr lang="en-US"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 </a:t>
            </a:r>
            <a:r>
              <a:rPr lang="en-US" altLang="zh-CN" sz="1800" i="1" kern="0" dirty="0" err="1">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bfill</a:t>
            </a:r>
            <a:r>
              <a:rPr lang="zh-CN"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意为使用缺失值后（下）面的值进行填充</a:t>
            </a:r>
            <a:br>
              <a:rPr lang="en-US"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b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print(</a:t>
            </a:r>
            <a:r>
              <a:rPr lang="en-US" altLang="zh-CN" sz="1800" kern="0" dirty="0" err="1">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df.fillna</a:t>
            </a: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(method=</a:t>
            </a:r>
            <a:r>
              <a:rPr lang="en-US" altLang="zh-CN" sz="1800" b="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a:t>
            </a:r>
            <a:r>
              <a:rPr lang="en-US" altLang="zh-CN" sz="1800" b="1" kern="0" dirty="0" err="1">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bfill</a:t>
            </a:r>
            <a:r>
              <a:rPr lang="en-US" altLang="zh-CN" sz="1800" b="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a:t>
            </a: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,limit=1))</a:t>
            </a:r>
            <a:b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br>
            <a:r>
              <a:rPr lang="en-US"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#bfill</a:t>
            </a:r>
            <a:r>
              <a:rPr lang="zh-CN" altLang="zh-CN" sz="1800" i="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意为使用缺失值前（上）面的值进行填充</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print(</a:t>
            </a:r>
            <a:r>
              <a:rPr lang="en-US" altLang="zh-CN" sz="1800" kern="0" dirty="0" err="1">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df.fillna</a:t>
            </a: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(method=</a:t>
            </a:r>
            <a:r>
              <a:rPr lang="en-US" altLang="zh-CN" sz="1800" b="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a:t>
            </a:r>
            <a:r>
              <a:rPr lang="en-US" altLang="zh-CN" sz="1800" b="1" kern="0" dirty="0" err="1">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ffill</a:t>
            </a:r>
            <a:r>
              <a:rPr lang="en-US" altLang="zh-CN" sz="1800" b="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a:t>
            </a: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,limit=1))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33566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187071" y="1683884"/>
            <a:ext cx="11212393" cy="1422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3. </a:t>
            </a:r>
            <a:r>
              <a:rPr lang="zh-CN" altLang="en-US" sz="2000" b="0" dirty="0">
                <a:solidFill>
                  <a:srgbClr val="0000FF"/>
                </a:solidFill>
                <a:latin typeface="微软雅黑" panose="020B0503020204020204" pitchFamily="34" charset="-122"/>
                <a:ea typeface="微软雅黑" panose="020B0503020204020204" pitchFamily="34" charset="-122"/>
              </a:rPr>
              <a:t>去除异常值</a:t>
            </a:r>
          </a:p>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异常值的范围比较广，一般来说格式数据不一致，数据范围异常等都属于异常值，主要根据一些生活和业务的常识来界定。我们使用</a:t>
            </a:r>
            <a:r>
              <a:rPr lang="en-US" altLang="zh-CN" sz="2000" b="0" dirty="0" err="1">
                <a:solidFill>
                  <a:srgbClr val="0000FF"/>
                </a:solidFill>
                <a:latin typeface="微软雅黑" panose="020B0503020204020204" pitchFamily="34" charset="-122"/>
                <a:ea typeface="微软雅黑" panose="020B0503020204020204" pitchFamily="34" charset="-122"/>
              </a:rPr>
              <a:t>df.query</a:t>
            </a:r>
            <a:r>
              <a:rPr lang="en-US" altLang="zh-CN" sz="2000" b="0" dirty="0">
                <a:solidFill>
                  <a:srgbClr val="0000FF"/>
                </a:solidFill>
                <a:latin typeface="微软雅黑" panose="020B0503020204020204" pitchFamily="34" charset="-122"/>
                <a:ea typeface="微软雅黑" panose="020B0503020204020204" pitchFamily="34" charset="-122"/>
              </a:rPr>
              <a:t>()</a:t>
            </a:r>
            <a:r>
              <a:rPr lang="zh-CN" altLang="en-US" sz="2000" b="0" dirty="0">
                <a:solidFill>
                  <a:srgbClr val="0000FF"/>
                </a:solidFill>
                <a:latin typeface="微软雅黑" panose="020B0503020204020204" pitchFamily="34" charset="-122"/>
                <a:ea typeface="微软雅黑" panose="020B0503020204020204" pitchFamily="34" charset="-122"/>
              </a:rPr>
              <a:t>来筛选掉异常值。</a:t>
            </a:r>
          </a:p>
        </p:txBody>
      </p:sp>
      <p:sp>
        <p:nvSpPr>
          <p:cNvPr id="4" name="标题 1">
            <a:extLst>
              <a:ext uri="{FF2B5EF4-FFF2-40B4-BE49-F238E27FC236}">
                <a16:creationId xmlns:a16="http://schemas.microsoft.com/office/drawing/2014/main" id="{3879F79F-6540-4060-BB97-EC1B08D8B3F6}"/>
              </a:ext>
            </a:extLst>
          </p:cNvPr>
          <p:cNvSpPr>
            <a:spLocks noGrp="1"/>
          </p:cNvSpPr>
          <p:nvPr>
            <p:ph type="title"/>
          </p:nvPr>
        </p:nvSpPr>
        <p:spPr>
          <a:xfrm>
            <a:off x="255588" y="256035"/>
            <a:ext cx="10972800" cy="528638"/>
          </a:xfrm>
        </p:spPr>
        <p:txBody>
          <a:bodyPr vert="horz" wrap="square" lIns="91440" tIns="45720" rIns="91440" bIns="45720" anchor="ctr"/>
          <a:lstStyle/>
          <a:p>
            <a:pPr>
              <a:defRPr/>
            </a:pPr>
            <a:r>
              <a:rPr lang="en-US" altLang="zh-CN" sz="2800" dirty="0">
                <a:latin typeface="微软雅黑" panose="020B0503020204020204" pitchFamily="34" charset="-122"/>
                <a:ea typeface="微软雅黑" panose="020B0503020204020204" pitchFamily="34" charset="-122"/>
              </a:rPr>
              <a:t>7.3.2</a:t>
            </a:r>
            <a:r>
              <a:rPr lang="zh-CN" altLang="en-US" sz="2800" dirty="0">
                <a:latin typeface="微软雅黑" panose="020B0503020204020204" pitchFamily="34" charset="-122"/>
                <a:ea typeface="微软雅黑" panose="020B0503020204020204" pitchFamily="34" charset="-122"/>
              </a:rPr>
              <a:t>数据清洗</a:t>
            </a:r>
            <a:endParaRPr lang="en-US" altLang="zh-CN" sz="2800" b="1" spc="300" dirty="0">
              <a:latin typeface="方正大黑简体" panose="02010601030101010101" pitchFamily="2" charset="-122"/>
              <a:ea typeface="方正大黑简体" panose="02010601030101010101" pitchFamily="2" charset="-122"/>
              <a:cs typeface="MS PGothic" panose="020B0600070205080204" charset="-128"/>
              <a:sym typeface="Source Sans Pro Bold" charset="0"/>
            </a:endParaRPr>
          </a:p>
        </p:txBody>
      </p:sp>
      <p:sp>
        <p:nvSpPr>
          <p:cNvPr id="6" name="文本框 5">
            <a:extLst>
              <a:ext uri="{FF2B5EF4-FFF2-40B4-BE49-F238E27FC236}">
                <a16:creationId xmlns:a16="http://schemas.microsoft.com/office/drawing/2014/main" id="{308E3493-CD66-4896-A9F0-1814C8E37870}"/>
              </a:ext>
            </a:extLst>
          </p:cNvPr>
          <p:cNvSpPr txBox="1"/>
          <p:nvPr/>
        </p:nvSpPr>
        <p:spPr>
          <a:xfrm>
            <a:off x="781614" y="3106838"/>
            <a:ext cx="9920748" cy="1200329"/>
          </a:xfrm>
          <a:prstGeom prst="rect">
            <a:avLst/>
          </a:prstGeom>
          <a:noFill/>
          <a:ln>
            <a:solidFill>
              <a:schemeClr val="accent2">
                <a:lumMod val="75000"/>
              </a:schemeClr>
            </a:solidFill>
          </a:ln>
        </p:spPr>
        <p:txBody>
          <a:bodyPr wrap="square" rtlCol="0">
            <a:spAutoFit/>
          </a:bodyPr>
          <a:lstStyle/>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from pandas import DataFrame</a:t>
            </a: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df = DataFrame({'Name':['A','B','C'],'Age':[-1,14,125]})</a:t>
            </a: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print(df)</a:t>
            </a: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print(</a:t>
            </a:r>
            <a:r>
              <a:rPr lang="en-US" altLang="zh-CN" sz="1800" kern="0" dirty="0" err="1">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df.query</a:t>
            </a: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('Age&gt;=10 and Age&lt;=110'))</a:t>
            </a:r>
          </a:p>
        </p:txBody>
      </p:sp>
    </p:spTree>
    <p:extLst>
      <p:ext uri="{BB962C8B-B14F-4D97-AF65-F5344CB8AC3E}">
        <p14:creationId xmlns:p14="http://schemas.microsoft.com/office/powerpoint/2010/main" val="3192888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187071" y="1683884"/>
            <a:ext cx="11212393" cy="961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4. </a:t>
            </a:r>
            <a:r>
              <a:rPr lang="zh-CN" altLang="en-US" sz="2000" b="0" dirty="0">
                <a:solidFill>
                  <a:srgbClr val="0000FF"/>
                </a:solidFill>
                <a:latin typeface="微软雅黑" panose="020B0503020204020204" pitchFamily="34" charset="-122"/>
                <a:ea typeface="微软雅黑" panose="020B0503020204020204" pitchFamily="34" charset="-122"/>
              </a:rPr>
              <a:t>去除重复值与冗余信息</a:t>
            </a:r>
            <a:endParaRPr lang="en-US" altLang="zh-CN" sz="2000" b="0" dirty="0">
              <a:solidFill>
                <a:srgbClr val="0000FF"/>
              </a:solidFill>
              <a:latin typeface="微软雅黑" panose="020B0503020204020204" pitchFamily="34" charset="-122"/>
              <a:ea typeface="微软雅黑" panose="020B0503020204020204" pitchFamily="34" charset="-122"/>
            </a:endParaRPr>
          </a:p>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使用</a:t>
            </a:r>
            <a:r>
              <a:rPr lang="en-US" altLang="zh-CN" sz="2000" b="0" dirty="0">
                <a:solidFill>
                  <a:srgbClr val="0000FF"/>
                </a:solidFill>
                <a:latin typeface="微软雅黑" panose="020B0503020204020204" pitchFamily="34" charset="-122"/>
                <a:ea typeface="微软雅黑" panose="020B0503020204020204" pitchFamily="34" charset="-122"/>
              </a:rPr>
              <a:t>drop_duplicates()</a:t>
            </a:r>
            <a:r>
              <a:rPr lang="zh-CN" altLang="en-US" sz="2000" b="0" dirty="0">
                <a:solidFill>
                  <a:srgbClr val="0000FF"/>
                </a:solidFill>
                <a:latin typeface="微软雅黑" panose="020B0503020204020204" pitchFamily="34" charset="-122"/>
                <a:ea typeface="微软雅黑" panose="020B0503020204020204" pitchFamily="34" charset="-122"/>
              </a:rPr>
              <a:t>方便地去除重复的数据。</a:t>
            </a:r>
          </a:p>
        </p:txBody>
      </p:sp>
      <p:sp>
        <p:nvSpPr>
          <p:cNvPr id="4" name="标题 1">
            <a:extLst>
              <a:ext uri="{FF2B5EF4-FFF2-40B4-BE49-F238E27FC236}">
                <a16:creationId xmlns:a16="http://schemas.microsoft.com/office/drawing/2014/main" id="{3879F79F-6540-4060-BB97-EC1B08D8B3F6}"/>
              </a:ext>
            </a:extLst>
          </p:cNvPr>
          <p:cNvSpPr>
            <a:spLocks noGrp="1"/>
          </p:cNvSpPr>
          <p:nvPr>
            <p:ph type="title"/>
          </p:nvPr>
        </p:nvSpPr>
        <p:spPr>
          <a:xfrm>
            <a:off x="255588" y="256035"/>
            <a:ext cx="10972800" cy="528638"/>
          </a:xfrm>
        </p:spPr>
        <p:txBody>
          <a:bodyPr vert="horz" wrap="square" lIns="91440" tIns="45720" rIns="91440" bIns="45720" anchor="ctr"/>
          <a:lstStyle/>
          <a:p>
            <a:pPr>
              <a:defRPr/>
            </a:pPr>
            <a:r>
              <a:rPr lang="en-US" altLang="zh-CN" sz="2800" dirty="0">
                <a:latin typeface="微软雅黑" panose="020B0503020204020204" pitchFamily="34" charset="-122"/>
                <a:ea typeface="微软雅黑" panose="020B0503020204020204" pitchFamily="34" charset="-122"/>
              </a:rPr>
              <a:t>7.3.2</a:t>
            </a:r>
            <a:r>
              <a:rPr lang="zh-CN" altLang="en-US" sz="2800" dirty="0">
                <a:latin typeface="微软雅黑" panose="020B0503020204020204" pitchFamily="34" charset="-122"/>
                <a:ea typeface="微软雅黑" panose="020B0503020204020204" pitchFamily="34" charset="-122"/>
              </a:rPr>
              <a:t>数据清洗</a:t>
            </a:r>
            <a:endParaRPr lang="en-US" altLang="zh-CN" sz="2800" b="1" spc="300" dirty="0">
              <a:latin typeface="方正大黑简体" panose="02010601030101010101" pitchFamily="2" charset="-122"/>
              <a:ea typeface="方正大黑简体" panose="02010601030101010101" pitchFamily="2" charset="-122"/>
              <a:cs typeface="MS PGothic" panose="020B0600070205080204" charset="-128"/>
              <a:sym typeface="Source Sans Pro Bold" charset="0"/>
            </a:endParaRPr>
          </a:p>
        </p:txBody>
      </p:sp>
      <p:sp>
        <p:nvSpPr>
          <p:cNvPr id="6" name="文本框 5">
            <a:extLst>
              <a:ext uri="{FF2B5EF4-FFF2-40B4-BE49-F238E27FC236}">
                <a16:creationId xmlns:a16="http://schemas.microsoft.com/office/drawing/2014/main" id="{308E3493-CD66-4896-A9F0-1814C8E37870}"/>
              </a:ext>
            </a:extLst>
          </p:cNvPr>
          <p:cNvSpPr txBox="1"/>
          <p:nvPr/>
        </p:nvSpPr>
        <p:spPr>
          <a:xfrm>
            <a:off x="781614" y="2645173"/>
            <a:ext cx="9920748" cy="1200329"/>
          </a:xfrm>
          <a:prstGeom prst="rect">
            <a:avLst/>
          </a:prstGeom>
          <a:noFill/>
          <a:ln>
            <a:solidFill>
              <a:schemeClr val="accent2">
                <a:lumMod val="75000"/>
              </a:schemeClr>
            </a:solidFill>
          </a:ln>
        </p:spPr>
        <p:txBody>
          <a:bodyPr wrap="square" rtlCol="0">
            <a:spAutoFit/>
          </a:bodyPr>
          <a:lstStyle/>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from pandas import DataFrame</a:t>
            </a:r>
            <a:b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b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df = DataFrame({</a:t>
            </a:r>
            <a:r>
              <a:rPr lang="en-US" altLang="zh-CN" sz="1800" b="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'A'</a:t>
            </a: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:[1,1,2,2],</a:t>
            </a:r>
            <a:r>
              <a:rPr lang="en-US" altLang="zh-CN" sz="1800" b="1"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'B'</a:t>
            </a: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:[3,3,4,4]})</a:t>
            </a:r>
            <a:b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b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print(df)</a:t>
            </a:r>
            <a:b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br>
            <a:r>
              <a:rPr lang="en-US" altLang="zh-CN" sz="1800" kern="0" dirty="0">
                <a:solidFill>
                  <a:srgbClr val="000000"/>
                </a:solidFill>
                <a:effectLst/>
                <a:latin typeface="Times New Roman" panose="02020603050405020304" pitchFamily="18" charset="0"/>
                <a:ea typeface="宋体" panose="02010600030101010101" pitchFamily="2" charset="-122"/>
                <a:cs typeface="Courier New" panose="02070309020205020404" pitchFamily="49" charset="0"/>
              </a:rPr>
              <a:t>print(df.drop_duplicates())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F2622AEB-1A39-41D4-BD99-EE68492093BB}"/>
              </a:ext>
            </a:extLst>
          </p:cNvPr>
          <p:cNvSpPr txBox="1"/>
          <p:nvPr/>
        </p:nvSpPr>
        <p:spPr>
          <a:xfrm>
            <a:off x="314606" y="3859956"/>
            <a:ext cx="11474271" cy="2807948"/>
          </a:xfrm>
          <a:prstGeom prst="rect">
            <a:avLst/>
          </a:prstGeom>
          <a:noFill/>
        </p:spPr>
        <p:txBody>
          <a:bodyPr wrap="square" rtlCol="0">
            <a:spAutoFit/>
          </a:bodyPr>
          <a:lstStyle/>
          <a:p>
            <a:pPr indent="457200">
              <a:lnSpc>
                <a:spcPct val="150000"/>
              </a:lnSpc>
            </a:pPr>
            <a:r>
              <a:rPr lang="en-US" altLang="zh-CN" sz="2000" dirty="0">
                <a:solidFill>
                  <a:srgbClr val="0000FF"/>
                </a:solidFill>
                <a:latin typeface="微软雅黑" panose="020B0503020204020204" pitchFamily="34" charset="-122"/>
                <a:ea typeface="微软雅黑" panose="020B0503020204020204" pitchFamily="34" charset="-122"/>
              </a:rPr>
              <a:t>df.drop_duplicates()</a:t>
            </a:r>
            <a:r>
              <a:rPr lang="zh-CN" altLang="en-US" sz="2000" dirty="0">
                <a:solidFill>
                  <a:srgbClr val="0000FF"/>
                </a:solidFill>
                <a:latin typeface="微软雅黑" panose="020B0503020204020204" pitchFamily="34" charset="-122"/>
                <a:ea typeface="微软雅黑" panose="020B0503020204020204" pitchFamily="34" charset="-122"/>
              </a:rPr>
              <a:t>常用的参数有</a:t>
            </a:r>
            <a:r>
              <a:rPr lang="en-US" altLang="zh-CN" sz="2000" dirty="0">
                <a:solidFill>
                  <a:srgbClr val="0000FF"/>
                </a:solidFill>
                <a:latin typeface="微软雅黑" panose="020B0503020204020204" pitchFamily="34" charset="-122"/>
                <a:ea typeface="微软雅黑" panose="020B0503020204020204" pitchFamily="34" charset="-122"/>
              </a:rPr>
              <a:t>subset</a:t>
            </a:r>
            <a:r>
              <a:rPr lang="zh-CN" altLang="en-US" sz="2000" dirty="0">
                <a:solidFill>
                  <a:srgbClr val="0000FF"/>
                </a:solidFill>
                <a:latin typeface="微软雅黑" panose="020B0503020204020204" pitchFamily="34" charset="-122"/>
                <a:ea typeface="微软雅黑" panose="020B0503020204020204" pitchFamily="34" charset="-122"/>
              </a:rPr>
              <a:t>、</a:t>
            </a:r>
            <a:r>
              <a:rPr lang="en-US" altLang="zh-CN" sz="2000" dirty="0">
                <a:solidFill>
                  <a:srgbClr val="0000FF"/>
                </a:solidFill>
                <a:latin typeface="微软雅黑" panose="020B0503020204020204" pitchFamily="34" charset="-122"/>
                <a:ea typeface="微软雅黑" panose="020B0503020204020204" pitchFamily="34" charset="-122"/>
              </a:rPr>
              <a:t>keep</a:t>
            </a:r>
            <a:r>
              <a:rPr lang="zh-CN" altLang="en-US" sz="2000" dirty="0">
                <a:solidFill>
                  <a:srgbClr val="0000FF"/>
                </a:solidFill>
                <a:latin typeface="微软雅黑" panose="020B0503020204020204" pitchFamily="34" charset="-122"/>
                <a:ea typeface="微软雅黑" panose="020B0503020204020204" pitchFamily="34" charset="-122"/>
              </a:rPr>
              <a:t>、</a:t>
            </a:r>
            <a:r>
              <a:rPr lang="en-US" altLang="zh-CN" sz="2000" dirty="0">
                <a:solidFill>
                  <a:srgbClr val="0000FF"/>
                </a:solidFill>
                <a:latin typeface="微软雅黑" panose="020B0503020204020204" pitchFamily="34" charset="-122"/>
                <a:ea typeface="微软雅黑" panose="020B0503020204020204" pitchFamily="34" charset="-122"/>
              </a:rPr>
              <a:t>inplace</a:t>
            </a:r>
            <a:r>
              <a:rPr lang="zh-CN" altLang="en-US" sz="2000" dirty="0">
                <a:solidFill>
                  <a:srgbClr val="0000FF"/>
                </a:solidFill>
                <a:latin typeface="微软雅黑" panose="020B0503020204020204" pitchFamily="34" charset="-122"/>
                <a:ea typeface="微软雅黑" panose="020B0503020204020204" pitchFamily="34" charset="-122"/>
              </a:rPr>
              <a:t>，用法如下：</a:t>
            </a:r>
          </a:p>
          <a:p>
            <a:pPr indent="720000">
              <a:lnSpc>
                <a:spcPct val="150000"/>
              </a:lnSpc>
              <a:buFont typeface="Arial" panose="020B0604020202020204" pitchFamily="34" charset="0"/>
              <a:buChar char="•"/>
            </a:pPr>
            <a:r>
              <a:rPr lang="en-US" altLang="zh-CN" sz="2000" dirty="0">
                <a:solidFill>
                  <a:srgbClr val="0000FF"/>
                </a:solidFill>
                <a:latin typeface="微软雅黑" panose="020B0503020204020204" pitchFamily="34" charset="-122"/>
                <a:ea typeface="微软雅黑" panose="020B0503020204020204" pitchFamily="34" charset="-122"/>
              </a:rPr>
              <a:t>subset</a:t>
            </a:r>
            <a:r>
              <a:rPr lang="zh-CN" altLang="en-US" sz="2000" dirty="0">
                <a:solidFill>
                  <a:srgbClr val="0000FF"/>
                </a:solidFill>
                <a:latin typeface="微软雅黑" panose="020B0503020204020204" pitchFamily="34" charset="-122"/>
                <a:ea typeface="微软雅黑" panose="020B0503020204020204" pitchFamily="34" charset="-122"/>
              </a:rPr>
              <a:t>，默认值为</a:t>
            </a:r>
            <a:r>
              <a:rPr lang="en-US" altLang="zh-CN" sz="2000" dirty="0">
                <a:solidFill>
                  <a:srgbClr val="0000FF"/>
                </a:solidFill>
                <a:latin typeface="微软雅黑" panose="020B0503020204020204" pitchFamily="34" charset="-122"/>
                <a:ea typeface="微软雅黑" panose="020B0503020204020204" pitchFamily="34" charset="-122"/>
              </a:rPr>
              <a:t>None</a:t>
            </a:r>
            <a:r>
              <a:rPr lang="zh-CN" altLang="en-US" sz="2000" dirty="0">
                <a:solidFill>
                  <a:srgbClr val="0000FF"/>
                </a:solidFill>
                <a:latin typeface="微软雅黑" panose="020B0503020204020204" pitchFamily="34" charset="-122"/>
                <a:ea typeface="微软雅黑" panose="020B0503020204020204" pitchFamily="34" charset="-122"/>
              </a:rPr>
              <a:t>，默认对整个</a:t>
            </a:r>
            <a:r>
              <a:rPr lang="en-US" altLang="zh-CN" sz="2000" dirty="0">
                <a:solidFill>
                  <a:srgbClr val="0000FF"/>
                </a:solidFill>
                <a:latin typeface="微软雅黑" panose="020B0503020204020204" pitchFamily="34" charset="-122"/>
                <a:ea typeface="微软雅黑" panose="020B0503020204020204" pitchFamily="34" charset="-122"/>
              </a:rPr>
              <a:t>DataFrame</a:t>
            </a:r>
            <a:r>
              <a:rPr lang="zh-CN" altLang="en-US" sz="2000" dirty="0">
                <a:solidFill>
                  <a:srgbClr val="0000FF"/>
                </a:solidFill>
                <a:latin typeface="微软雅黑" panose="020B0503020204020204" pitchFamily="34" charset="-122"/>
                <a:ea typeface="微软雅黑" panose="020B0503020204020204" pitchFamily="34" charset="-122"/>
              </a:rPr>
              <a:t>进行去重，可以通过指定的</a:t>
            </a:r>
            <a:r>
              <a:rPr lang="en-US" altLang="zh-CN" sz="2000" dirty="0">
                <a:solidFill>
                  <a:srgbClr val="0000FF"/>
                </a:solidFill>
                <a:latin typeface="微软雅黑" panose="020B0503020204020204" pitchFamily="34" charset="-122"/>
                <a:ea typeface="微软雅黑" panose="020B0503020204020204" pitchFamily="34" charset="-122"/>
              </a:rPr>
              <a:t>subset</a:t>
            </a:r>
            <a:r>
              <a:rPr lang="zh-CN" altLang="en-US" sz="2000" dirty="0">
                <a:solidFill>
                  <a:srgbClr val="0000FF"/>
                </a:solidFill>
                <a:latin typeface="微软雅黑" panose="020B0503020204020204" pitchFamily="34" charset="-122"/>
                <a:ea typeface="微软雅黑" panose="020B0503020204020204" pitchFamily="34" charset="-122"/>
              </a:rPr>
              <a:t>对特定的列去重。</a:t>
            </a:r>
          </a:p>
          <a:p>
            <a:pPr indent="720000">
              <a:lnSpc>
                <a:spcPct val="150000"/>
              </a:lnSpc>
              <a:buFont typeface="Arial" panose="020B0604020202020204" pitchFamily="34" charset="0"/>
              <a:buChar char="•"/>
            </a:pPr>
            <a:r>
              <a:rPr lang="en-US" altLang="zh-CN" sz="2000" dirty="0">
                <a:solidFill>
                  <a:srgbClr val="0000FF"/>
                </a:solidFill>
                <a:latin typeface="微软雅黑" panose="020B0503020204020204" pitchFamily="34" charset="-122"/>
                <a:ea typeface="微软雅黑" panose="020B0503020204020204" pitchFamily="34" charset="-122"/>
              </a:rPr>
              <a:t>keep</a:t>
            </a:r>
            <a:r>
              <a:rPr lang="zh-CN" altLang="en-US" sz="2000" dirty="0">
                <a:solidFill>
                  <a:srgbClr val="0000FF"/>
                </a:solidFill>
                <a:latin typeface="微软雅黑" panose="020B0503020204020204" pitchFamily="34" charset="-122"/>
                <a:ea typeface="微软雅黑" panose="020B0503020204020204" pitchFamily="34" charset="-122"/>
              </a:rPr>
              <a:t>，默认值为‘</a:t>
            </a:r>
            <a:r>
              <a:rPr lang="en-US" altLang="zh-CN" sz="2000" dirty="0">
                <a:solidFill>
                  <a:srgbClr val="0000FF"/>
                </a:solidFill>
                <a:latin typeface="微软雅黑" panose="020B0503020204020204" pitchFamily="34" charset="-122"/>
                <a:ea typeface="微软雅黑" panose="020B0503020204020204" pitchFamily="34" charset="-122"/>
              </a:rPr>
              <a:t>first‘</a:t>
            </a:r>
            <a:r>
              <a:rPr lang="zh-CN" altLang="en-US" sz="2000" dirty="0">
                <a:solidFill>
                  <a:srgbClr val="0000FF"/>
                </a:solidFill>
                <a:latin typeface="微软雅黑" panose="020B0503020204020204" pitchFamily="34" charset="-122"/>
                <a:ea typeface="微软雅黑" panose="020B0503020204020204" pitchFamily="34" charset="-122"/>
              </a:rPr>
              <a:t>，即在有重复值的时候，只保留第一次出现的数据。除此之外，可以选择‘</a:t>
            </a:r>
            <a:r>
              <a:rPr lang="en-US" altLang="zh-CN" sz="2000" dirty="0">
                <a:solidFill>
                  <a:srgbClr val="0000FF"/>
                </a:solidFill>
                <a:latin typeface="微软雅黑" panose="020B0503020204020204" pitchFamily="34" charset="-122"/>
                <a:ea typeface="微软雅黑" panose="020B0503020204020204" pitchFamily="34" charset="-122"/>
              </a:rPr>
              <a:t>last’</a:t>
            </a:r>
            <a:r>
              <a:rPr lang="zh-CN" altLang="en-US" sz="2000" dirty="0">
                <a:solidFill>
                  <a:srgbClr val="0000FF"/>
                </a:solidFill>
                <a:latin typeface="微软雅黑" panose="020B0503020204020204" pitchFamily="34" charset="-122"/>
                <a:ea typeface="微软雅黑" panose="020B0503020204020204" pitchFamily="34" charset="-122"/>
              </a:rPr>
              <a:t>来保留最后出现的数据；选择</a:t>
            </a:r>
            <a:r>
              <a:rPr lang="en-US" altLang="zh-CN" sz="2000" dirty="0">
                <a:solidFill>
                  <a:srgbClr val="0000FF"/>
                </a:solidFill>
                <a:latin typeface="微软雅黑" panose="020B0503020204020204" pitchFamily="34" charset="-122"/>
                <a:ea typeface="微软雅黑" panose="020B0503020204020204" pitchFamily="34" charset="-122"/>
              </a:rPr>
              <a:t>False</a:t>
            </a:r>
            <a:r>
              <a:rPr lang="zh-CN" altLang="en-US" sz="2000" dirty="0">
                <a:solidFill>
                  <a:srgbClr val="0000FF"/>
                </a:solidFill>
                <a:latin typeface="微软雅黑" panose="020B0503020204020204" pitchFamily="34" charset="-122"/>
                <a:ea typeface="微软雅黑" panose="020B0503020204020204" pitchFamily="34" charset="-122"/>
              </a:rPr>
              <a:t>的话，会去除所有重复的数据。</a:t>
            </a:r>
          </a:p>
          <a:p>
            <a:pPr indent="720000">
              <a:lnSpc>
                <a:spcPct val="150000"/>
              </a:lnSpc>
              <a:buFont typeface="Arial" panose="020B0604020202020204" pitchFamily="34" charset="0"/>
              <a:buChar char="•"/>
            </a:pPr>
            <a:r>
              <a:rPr lang="en-US" altLang="zh-CN" sz="2000" dirty="0">
                <a:solidFill>
                  <a:srgbClr val="0000FF"/>
                </a:solidFill>
                <a:latin typeface="微软雅黑" panose="020B0503020204020204" pitchFamily="34" charset="-122"/>
                <a:ea typeface="微软雅黑" panose="020B0503020204020204" pitchFamily="34" charset="-122"/>
              </a:rPr>
              <a:t>inplace</a:t>
            </a:r>
            <a:r>
              <a:rPr lang="zh-CN" altLang="en-US" sz="2000" dirty="0">
                <a:solidFill>
                  <a:srgbClr val="0000FF"/>
                </a:solidFill>
                <a:latin typeface="微软雅黑" panose="020B0503020204020204" pitchFamily="34" charset="-122"/>
                <a:ea typeface="微软雅黑" panose="020B0503020204020204" pitchFamily="34" charset="-122"/>
              </a:rPr>
              <a:t>，默认值为</a:t>
            </a:r>
            <a:r>
              <a:rPr lang="en-US" altLang="zh-CN" sz="2000" dirty="0">
                <a:solidFill>
                  <a:srgbClr val="0000FF"/>
                </a:solidFill>
                <a:latin typeface="微软雅黑" panose="020B0503020204020204" pitchFamily="34" charset="-122"/>
                <a:ea typeface="微软雅黑" panose="020B0503020204020204" pitchFamily="34" charset="-122"/>
              </a:rPr>
              <a:t>False</a:t>
            </a:r>
            <a:r>
              <a:rPr lang="zh-CN" altLang="en-US" sz="2000" dirty="0">
                <a:solidFill>
                  <a:srgbClr val="0000FF"/>
                </a:solidFill>
                <a:latin typeface="微软雅黑" panose="020B0503020204020204" pitchFamily="34" charset="-122"/>
                <a:ea typeface="微软雅黑" panose="020B0503020204020204" pitchFamily="34" charset="-122"/>
              </a:rPr>
              <a:t>，当其为</a:t>
            </a:r>
            <a:r>
              <a:rPr lang="en-US" altLang="zh-CN" sz="2000" dirty="0">
                <a:solidFill>
                  <a:srgbClr val="0000FF"/>
                </a:solidFill>
                <a:latin typeface="微软雅黑" panose="020B0503020204020204" pitchFamily="34" charset="-122"/>
                <a:ea typeface="微软雅黑" panose="020B0503020204020204" pitchFamily="34" charset="-122"/>
              </a:rPr>
              <a:t>False</a:t>
            </a:r>
            <a:r>
              <a:rPr lang="zh-CN" altLang="en-US" sz="2000" dirty="0">
                <a:solidFill>
                  <a:srgbClr val="0000FF"/>
                </a:solidFill>
                <a:latin typeface="微软雅黑" panose="020B0503020204020204" pitchFamily="34" charset="-122"/>
                <a:ea typeface="微软雅黑" panose="020B0503020204020204" pitchFamily="34" charset="-122"/>
              </a:rPr>
              <a:t>时，不改变原来的</a:t>
            </a:r>
            <a:r>
              <a:rPr lang="en-US" altLang="zh-CN" sz="2000" dirty="0">
                <a:solidFill>
                  <a:srgbClr val="0000FF"/>
                </a:solidFill>
                <a:latin typeface="微软雅黑" panose="020B0503020204020204" pitchFamily="34" charset="-122"/>
                <a:ea typeface="微软雅黑" panose="020B0503020204020204" pitchFamily="34" charset="-122"/>
              </a:rPr>
              <a:t>DataFrame</a:t>
            </a:r>
            <a:r>
              <a:rPr lang="zh-CN" altLang="en-US" sz="2000" dirty="0">
                <a:solidFill>
                  <a:srgbClr val="0000FF"/>
                </a:solidFill>
                <a:latin typeface="微软雅黑" panose="020B0503020204020204" pitchFamily="34" charset="-122"/>
                <a:ea typeface="微软雅黑" panose="020B0503020204020204" pitchFamily="34" charset="-122"/>
              </a:rPr>
              <a:t>，返回新筛选后的数据。</a:t>
            </a:r>
          </a:p>
        </p:txBody>
      </p:sp>
    </p:spTree>
    <p:extLst>
      <p:ext uri="{BB962C8B-B14F-4D97-AF65-F5344CB8AC3E}">
        <p14:creationId xmlns:p14="http://schemas.microsoft.com/office/powerpoint/2010/main" val="3500880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187071" y="1683884"/>
            <a:ext cx="11212393" cy="326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5. </a:t>
            </a:r>
            <a:r>
              <a:rPr lang="zh-CN" altLang="en-US" sz="2000" b="0" dirty="0">
                <a:solidFill>
                  <a:srgbClr val="0000FF"/>
                </a:solidFill>
                <a:latin typeface="微软雅黑" panose="020B0503020204020204" pitchFamily="34" charset="-122"/>
                <a:ea typeface="微软雅黑" panose="020B0503020204020204" pitchFamily="34" charset="-122"/>
              </a:rPr>
              <a:t>其他注意事项</a:t>
            </a:r>
            <a:endParaRPr lang="en-US" altLang="zh-CN" sz="2000" b="0" dirty="0">
              <a:solidFill>
                <a:srgbClr val="0000FF"/>
              </a:solidFill>
              <a:latin typeface="微软雅黑" panose="020B0503020204020204" pitchFamily="34" charset="-122"/>
              <a:ea typeface="微软雅黑" panose="020B0503020204020204" pitchFamily="34" charset="-122"/>
            </a:endParaRPr>
          </a:p>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除掌握之前介绍的数据处理技巧外，还需要注意数据的备份和处理流程的记录。</a:t>
            </a:r>
          </a:p>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首先在我们得到一份数据时，应该在修改前先进行备份，这样才可以大胆进行后面的操作，不必担心毁了原始数据。即使是从网上下载的数据集，也建议先进行数据备份，因为在数据集较大的时候，备份远比下载来的快。</a:t>
            </a:r>
          </a:p>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除此之外，我们也要注意备份一些比较重要的过程数据，因为在运行一些比较复杂的程序时，往往耗时较长，这时对中间结果的及时保存就显得尤为重要。</a:t>
            </a:r>
          </a:p>
        </p:txBody>
      </p:sp>
      <p:sp>
        <p:nvSpPr>
          <p:cNvPr id="4" name="标题 1">
            <a:extLst>
              <a:ext uri="{FF2B5EF4-FFF2-40B4-BE49-F238E27FC236}">
                <a16:creationId xmlns:a16="http://schemas.microsoft.com/office/drawing/2014/main" id="{3879F79F-6540-4060-BB97-EC1B08D8B3F6}"/>
              </a:ext>
            </a:extLst>
          </p:cNvPr>
          <p:cNvSpPr>
            <a:spLocks noGrp="1"/>
          </p:cNvSpPr>
          <p:nvPr>
            <p:ph type="title"/>
          </p:nvPr>
        </p:nvSpPr>
        <p:spPr>
          <a:xfrm>
            <a:off x="255588" y="256035"/>
            <a:ext cx="10972800" cy="528638"/>
          </a:xfrm>
        </p:spPr>
        <p:txBody>
          <a:bodyPr vert="horz" wrap="square" lIns="91440" tIns="45720" rIns="91440" bIns="45720" anchor="ctr"/>
          <a:lstStyle/>
          <a:p>
            <a:pPr>
              <a:defRPr/>
            </a:pPr>
            <a:r>
              <a:rPr lang="en-US" altLang="zh-CN" sz="2800" dirty="0">
                <a:latin typeface="微软雅黑" panose="020B0503020204020204" pitchFamily="34" charset="-122"/>
                <a:ea typeface="微软雅黑" panose="020B0503020204020204" pitchFamily="34" charset="-122"/>
              </a:rPr>
              <a:t>7.3.2</a:t>
            </a:r>
            <a:r>
              <a:rPr lang="zh-CN" altLang="en-US" sz="2800" dirty="0">
                <a:latin typeface="微软雅黑" panose="020B0503020204020204" pitchFamily="34" charset="-122"/>
                <a:ea typeface="微软雅黑" panose="020B0503020204020204" pitchFamily="34" charset="-122"/>
              </a:rPr>
              <a:t>数据清洗</a:t>
            </a:r>
            <a:endParaRPr lang="en-US" altLang="zh-CN" sz="2800" b="1" spc="300" dirty="0">
              <a:latin typeface="方正大黑简体" panose="02010601030101010101" pitchFamily="2" charset="-122"/>
              <a:ea typeface="方正大黑简体" panose="02010601030101010101" pitchFamily="2" charset="-122"/>
              <a:cs typeface="MS PGothic" panose="020B0600070205080204" charset="-128"/>
              <a:sym typeface="Source Sans Pro Bold" charset="0"/>
            </a:endParaRPr>
          </a:p>
        </p:txBody>
      </p:sp>
    </p:spTree>
    <p:extLst>
      <p:ext uri="{BB962C8B-B14F-4D97-AF65-F5344CB8AC3E}">
        <p14:creationId xmlns:p14="http://schemas.microsoft.com/office/powerpoint/2010/main" val="31058019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0"/>
          <p:cNvSpPr/>
          <p:nvPr/>
        </p:nvSpPr>
        <p:spPr bwMode="auto">
          <a:xfrm>
            <a:off x="5101802" y="2377446"/>
            <a:ext cx="6677243" cy="615553"/>
          </a:xfrm>
          <a:prstGeom prst="rect">
            <a:avLst/>
          </a:prstGeom>
          <a:noFill/>
          <a:ln>
            <a:noFill/>
          </a:ln>
        </p:spPr>
        <p:txBody>
          <a:bodyPr wrap="square" lIns="0" tIns="0" rIns="0" bIns="0" anchor="ctr">
            <a:spAutoFit/>
          </a:bodyPr>
          <a:lstStyle/>
          <a:p>
            <a:pPr>
              <a:defRPr/>
            </a:pPr>
            <a:r>
              <a:rPr lang="zh-CN" altLang="en-US" sz="4000" b="1" spc="300" dirty="0">
                <a:latin typeface="方正大黑简体" panose="02010601030101010101" pitchFamily="2" charset="-122"/>
                <a:ea typeface="方正大黑简体" panose="02010601030101010101" pitchFamily="2" charset="-122"/>
                <a:cs typeface="MS PGothic" panose="020B0600070205080204" charset="-128"/>
                <a:sym typeface="Source Sans Pro Bold" charset="0"/>
              </a:rPr>
              <a:t>数据采集与数据集制作示例</a:t>
            </a:r>
            <a:endParaRPr lang="en-US" sz="4000" b="1" spc="300" dirty="0">
              <a:latin typeface="方正大黑简体" panose="02010601030101010101" pitchFamily="2" charset="-122"/>
              <a:ea typeface="方正大黑简体" panose="02010601030101010101" pitchFamily="2" charset="-122"/>
              <a:cs typeface="MS PGothic" panose="020B0600070205080204" charset="-128"/>
              <a:sym typeface="Source Sans Pro Bold" charset="0"/>
            </a:endParaRPr>
          </a:p>
        </p:txBody>
      </p:sp>
      <p:grpSp>
        <p:nvGrpSpPr>
          <p:cNvPr id="27" name="组合 26"/>
          <p:cNvGrpSpPr>
            <a:grpSpLocks/>
          </p:cNvGrpSpPr>
          <p:nvPr/>
        </p:nvGrpSpPr>
        <p:grpSpPr bwMode="auto">
          <a:xfrm>
            <a:off x="3302000" y="1790700"/>
            <a:ext cx="1670050" cy="1695450"/>
            <a:chOff x="3302022" y="1789926"/>
            <a:chExt cx="1669582" cy="1695893"/>
          </a:xfrm>
        </p:grpSpPr>
        <p:sp>
          <p:nvSpPr>
            <p:cNvPr id="6" name="椭圆 5"/>
            <p:cNvSpPr/>
            <p:nvPr/>
          </p:nvSpPr>
          <p:spPr>
            <a:xfrm>
              <a:off x="3302022" y="1789926"/>
              <a:ext cx="1669582" cy="1695893"/>
            </a:xfrm>
            <a:prstGeom prst="ellipse">
              <a:avLst/>
            </a:prstGeom>
            <a:solidFill>
              <a:srgbClr val="0070C0"/>
            </a:solidFill>
            <a:ln w="76200">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anchor="ctr"/>
            <a:lstStyle/>
            <a:p>
              <a:pPr algn="ctr">
                <a:defRPr/>
              </a:pPr>
              <a:endParaRPr lang="zh-CN" altLang="en-US"/>
            </a:p>
          </p:txBody>
        </p:sp>
        <p:sp>
          <p:nvSpPr>
            <p:cNvPr id="12300" name="文本框 18"/>
            <p:cNvSpPr txBox="1">
              <a:spLocks noChangeArrowheads="1"/>
            </p:cNvSpPr>
            <p:nvPr/>
          </p:nvSpPr>
          <p:spPr bwMode="auto">
            <a:xfrm>
              <a:off x="3679318" y="2206985"/>
              <a:ext cx="1044705" cy="861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00066"/>
                </a:buClr>
                <a:buFont typeface="Wingdings" pitchFamily="2" charset="2"/>
                <a:buChar char="n"/>
                <a:defRPr kumimoji="1" sz="21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kumimoji="1" sz="29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kumimoji="1" sz="25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kumimoji="1" sz="21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kumimoji="1" sz="21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kumimoji="1" sz="21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kumimoji="1" sz="21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kumimoji="1" sz="21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kumimoji="1" sz="2100">
                  <a:solidFill>
                    <a:schemeClr val="tx1"/>
                  </a:solidFill>
                  <a:latin typeface="Calibri" pitchFamily="34" charset="0"/>
                  <a:ea typeface="宋体" pitchFamily="2" charset="-122"/>
                </a:defRPr>
              </a:lvl9pPr>
            </a:lstStyle>
            <a:p>
              <a:pPr eaLnBrk="1" hangingPunct="1">
                <a:spcBef>
                  <a:spcPct val="0"/>
                </a:spcBef>
                <a:buClrTx/>
                <a:buFontTx/>
                <a:buNone/>
              </a:pPr>
              <a:r>
                <a:rPr kumimoji="0" lang="en-US" altLang="zh-CN" sz="5000" dirty="0">
                  <a:solidFill>
                    <a:schemeClr val="bg1"/>
                  </a:solidFill>
                  <a:latin typeface="Impact" pitchFamily="34" charset="0"/>
                </a:rPr>
                <a:t>7.4</a:t>
              </a:r>
              <a:endParaRPr kumimoji="0" lang="zh-CN" altLang="en-US" sz="5000" dirty="0">
                <a:solidFill>
                  <a:schemeClr val="bg1"/>
                </a:solidFill>
                <a:latin typeface="Impact" pitchFamily="34" charset="0"/>
              </a:endParaRPr>
            </a:p>
          </p:txBody>
        </p:sp>
      </p:grpSp>
      <p:grpSp>
        <p:nvGrpSpPr>
          <p:cNvPr id="12292" name="Group 3"/>
          <p:cNvGrpSpPr>
            <a:grpSpLocks/>
          </p:cNvGrpSpPr>
          <p:nvPr/>
        </p:nvGrpSpPr>
        <p:grpSpPr bwMode="auto">
          <a:xfrm>
            <a:off x="1588" y="4121150"/>
            <a:ext cx="12190412" cy="2747963"/>
            <a:chOff x="1184" y="4120681"/>
            <a:chExt cx="12190816" cy="2747947"/>
          </a:xfrm>
        </p:grpSpPr>
        <p:sp>
          <p:nvSpPr>
            <p:cNvPr id="21" name="Freeform 13"/>
            <p:cNvSpPr/>
            <p:nvPr/>
          </p:nvSpPr>
          <p:spPr bwMode="auto">
            <a:xfrm>
              <a:off x="10161521" y="5374799"/>
              <a:ext cx="2030479" cy="1482716"/>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chemeClr val="bg1">
                <a:lumMod val="85000"/>
                <a:alpha val="50000"/>
              </a:schemeClr>
            </a:solidFill>
            <a:ln>
              <a:noFill/>
            </a:ln>
          </p:spPr>
          <p:txBody>
            <a:bodyPr/>
            <a:lstStyle/>
            <a:p>
              <a:pPr>
                <a:defRPr/>
              </a:pPr>
              <a:endParaRPr lang="id-ID"/>
            </a:p>
          </p:txBody>
        </p:sp>
        <p:sp>
          <p:nvSpPr>
            <p:cNvPr id="22" name="Freeform 15"/>
            <p:cNvSpPr/>
            <p:nvPr/>
          </p:nvSpPr>
          <p:spPr bwMode="auto">
            <a:xfrm>
              <a:off x="8105640" y="4968401"/>
              <a:ext cx="2055881" cy="1897052"/>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chemeClr val="bg1">
                <a:lumMod val="85000"/>
                <a:alpha val="50000"/>
              </a:schemeClr>
            </a:solidFill>
            <a:ln>
              <a:noFill/>
            </a:ln>
          </p:spPr>
          <p:txBody>
            <a:bodyPr/>
            <a:lstStyle/>
            <a:p>
              <a:pPr>
                <a:defRPr/>
              </a:pPr>
              <a:endParaRPr lang="id-ID"/>
            </a:p>
          </p:txBody>
        </p:sp>
        <p:sp>
          <p:nvSpPr>
            <p:cNvPr id="23" name="Freeform 16"/>
            <p:cNvSpPr/>
            <p:nvPr/>
          </p:nvSpPr>
          <p:spPr bwMode="auto">
            <a:xfrm>
              <a:off x="6056110" y="4608041"/>
              <a:ext cx="2049530" cy="2260587"/>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chemeClr val="bg1">
                <a:lumMod val="85000"/>
                <a:alpha val="50000"/>
              </a:schemeClr>
            </a:solidFill>
            <a:ln>
              <a:noFill/>
            </a:ln>
          </p:spPr>
          <p:txBody>
            <a:bodyPr/>
            <a:lstStyle/>
            <a:p>
              <a:pPr>
                <a:defRPr/>
              </a:pPr>
              <a:endParaRPr lang="id-ID"/>
            </a:p>
          </p:txBody>
        </p:sp>
        <p:sp>
          <p:nvSpPr>
            <p:cNvPr id="24" name="Freeform 17"/>
            <p:cNvSpPr/>
            <p:nvPr/>
          </p:nvSpPr>
          <p:spPr bwMode="auto">
            <a:xfrm flipH="1">
              <a:off x="1184" y="4120681"/>
              <a:ext cx="2043180" cy="2744772"/>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chemeClr val="bg1">
                <a:lumMod val="85000"/>
                <a:alpha val="50000"/>
              </a:schemeClr>
            </a:solidFill>
            <a:ln>
              <a:noFill/>
            </a:ln>
          </p:spPr>
          <p:txBody>
            <a:bodyPr/>
            <a:lstStyle/>
            <a:p>
              <a:pPr>
                <a:defRPr/>
              </a:pPr>
              <a:endParaRPr lang="id-ID"/>
            </a:p>
          </p:txBody>
        </p:sp>
        <p:sp>
          <p:nvSpPr>
            <p:cNvPr id="25" name="Freeform 18"/>
            <p:cNvSpPr>
              <a:spLocks noEditPoints="1"/>
            </p:cNvSpPr>
            <p:nvPr/>
          </p:nvSpPr>
          <p:spPr bwMode="auto">
            <a:xfrm flipH="1">
              <a:off x="4100245" y="4212755"/>
              <a:ext cx="1955865" cy="265587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bg1">
                <a:lumMod val="85000"/>
                <a:alpha val="50000"/>
              </a:schemeClr>
            </a:solidFill>
            <a:ln>
              <a:noFill/>
            </a:ln>
          </p:spPr>
          <p:txBody>
            <a:bodyPr/>
            <a:lstStyle/>
            <a:p>
              <a:pPr>
                <a:defRPr/>
              </a:pPr>
              <a:endParaRPr lang="id-ID"/>
            </a:p>
          </p:txBody>
        </p:sp>
        <p:sp>
          <p:nvSpPr>
            <p:cNvPr id="26" name="Freeform 15"/>
            <p:cNvSpPr/>
            <p:nvPr/>
          </p:nvSpPr>
          <p:spPr bwMode="auto">
            <a:xfrm flipH="1">
              <a:off x="2045952" y="4973164"/>
              <a:ext cx="2054293" cy="1895464"/>
            </a:xfrm>
            <a:custGeom>
              <a:avLst/>
              <a:gdLst>
                <a:gd name="connsiteX0" fmla="*/ 0 w 2047980"/>
                <a:gd name="connsiteY0" fmla="*/ 485126 h 1895615"/>
                <a:gd name="connsiteX1" fmla="*/ 0 w 2047980"/>
                <a:gd name="connsiteY1" fmla="*/ 907963 h 1895615"/>
                <a:gd name="connsiteX2" fmla="*/ 3424 w 2047980"/>
                <a:gd name="connsiteY2" fmla="*/ 579966 h 1895615"/>
                <a:gd name="connsiteX3" fmla="*/ 6649 w 2047980"/>
                <a:gd name="connsiteY3" fmla="*/ 486218 h 1895615"/>
                <a:gd name="connsiteX4" fmla="*/ 1170821 w 2047980"/>
                <a:gd name="connsiteY4" fmla="*/ 0 h 1895615"/>
                <a:gd name="connsiteX5" fmla="*/ 806412 w 2047980"/>
                <a:gd name="connsiteY5" fmla="*/ 0 h 1895615"/>
                <a:gd name="connsiteX6" fmla="*/ 806412 w 2047980"/>
                <a:gd name="connsiteY6" fmla="*/ 50847 h 1895615"/>
                <a:gd name="connsiteX7" fmla="*/ 709667 w 2047980"/>
                <a:gd name="connsiteY7" fmla="*/ 50847 h 1895615"/>
                <a:gd name="connsiteX8" fmla="*/ 704830 w 2047980"/>
                <a:gd name="connsiteY8" fmla="*/ 1358551 h 1895615"/>
                <a:gd name="connsiteX9" fmla="*/ 693543 w 2047980"/>
                <a:gd name="connsiteY9" fmla="*/ 1347428 h 1895615"/>
                <a:gd name="connsiteX10" fmla="*/ 693543 w 2047980"/>
                <a:gd name="connsiteY10" fmla="*/ 1328361 h 1895615"/>
                <a:gd name="connsiteX11" fmla="*/ 690318 w 2047980"/>
                <a:gd name="connsiteY11" fmla="*/ 1185355 h 1895615"/>
                <a:gd name="connsiteX12" fmla="*/ 690318 w 2047980"/>
                <a:gd name="connsiteY12" fmla="*/ 1174233 h 1895615"/>
                <a:gd name="connsiteX13" fmla="*/ 682256 w 2047980"/>
                <a:gd name="connsiteY13" fmla="*/ 1174233 h 1895615"/>
                <a:gd name="connsiteX14" fmla="*/ 679031 w 2047980"/>
                <a:gd name="connsiteY14" fmla="*/ 1174233 h 1895615"/>
                <a:gd name="connsiteX15" fmla="*/ 679031 w 2047980"/>
                <a:gd name="connsiteY15" fmla="*/ 1185355 h 1895615"/>
                <a:gd name="connsiteX16" fmla="*/ 679031 w 2047980"/>
                <a:gd name="connsiteY16" fmla="*/ 1204423 h 1895615"/>
                <a:gd name="connsiteX17" fmla="*/ 638720 w 2047980"/>
                <a:gd name="connsiteY17" fmla="*/ 1204423 h 1895615"/>
                <a:gd name="connsiteX18" fmla="*/ 638720 w 2047980"/>
                <a:gd name="connsiteY18" fmla="*/ 1201245 h 1895615"/>
                <a:gd name="connsiteX19" fmla="*/ 630658 w 2047980"/>
                <a:gd name="connsiteY19" fmla="*/ 1185355 h 1895615"/>
                <a:gd name="connsiteX20" fmla="*/ 630658 w 2047980"/>
                <a:gd name="connsiteY20" fmla="*/ 1101141 h 1895615"/>
                <a:gd name="connsiteX21" fmla="*/ 619371 w 2047980"/>
                <a:gd name="connsiteY21" fmla="*/ 1074129 h 1895615"/>
                <a:gd name="connsiteX22" fmla="*/ 619371 w 2047980"/>
                <a:gd name="connsiteY22" fmla="*/ 988326 h 1895615"/>
                <a:gd name="connsiteX23" fmla="*/ 596797 w 2047980"/>
                <a:gd name="connsiteY23" fmla="*/ 891400 h 1895615"/>
                <a:gd name="connsiteX24" fmla="*/ 600022 w 2047980"/>
                <a:gd name="connsiteY24" fmla="*/ 891400 h 1895615"/>
                <a:gd name="connsiteX25" fmla="*/ 600022 w 2047980"/>
                <a:gd name="connsiteY25" fmla="*/ 869155 h 1895615"/>
                <a:gd name="connsiteX26" fmla="*/ 591960 w 2047980"/>
                <a:gd name="connsiteY26" fmla="*/ 869155 h 1895615"/>
                <a:gd name="connsiteX27" fmla="*/ 580673 w 2047980"/>
                <a:gd name="connsiteY27" fmla="*/ 869155 h 1895615"/>
                <a:gd name="connsiteX28" fmla="*/ 580673 w 2047980"/>
                <a:gd name="connsiteY28" fmla="*/ 880277 h 1895615"/>
                <a:gd name="connsiteX29" fmla="*/ 577448 w 2047980"/>
                <a:gd name="connsiteY29" fmla="*/ 880277 h 1895615"/>
                <a:gd name="connsiteX30" fmla="*/ 577448 w 2047980"/>
                <a:gd name="connsiteY30" fmla="*/ 904112 h 1895615"/>
                <a:gd name="connsiteX31" fmla="*/ 580673 w 2047980"/>
                <a:gd name="connsiteY31" fmla="*/ 904112 h 1895615"/>
                <a:gd name="connsiteX32" fmla="*/ 564549 w 2047980"/>
                <a:gd name="connsiteY32" fmla="*/ 969259 h 1895615"/>
                <a:gd name="connsiteX33" fmla="*/ 545199 w 2047980"/>
                <a:gd name="connsiteY33" fmla="*/ 764284 h 1895615"/>
                <a:gd name="connsiteX34" fmla="*/ 553262 w 2047980"/>
                <a:gd name="connsiteY34" fmla="*/ 764284 h 1895615"/>
                <a:gd name="connsiteX35" fmla="*/ 553262 w 2047980"/>
                <a:gd name="connsiteY35" fmla="*/ 761106 h 1895615"/>
                <a:gd name="connsiteX36" fmla="*/ 553262 w 2047980"/>
                <a:gd name="connsiteY36" fmla="*/ 745217 h 1895615"/>
                <a:gd name="connsiteX37" fmla="*/ 541975 w 2047980"/>
                <a:gd name="connsiteY37" fmla="*/ 745217 h 1895615"/>
                <a:gd name="connsiteX38" fmla="*/ 530688 w 2047980"/>
                <a:gd name="connsiteY38" fmla="*/ 591089 h 1895615"/>
                <a:gd name="connsiteX39" fmla="*/ 537137 w 2047980"/>
                <a:gd name="connsiteY39" fmla="*/ 591089 h 1895615"/>
                <a:gd name="connsiteX40" fmla="*/ 537137 w 2047980"/>
                <a:gd name="connsiteY40" fmla="*/ 552954 h 1895615"/>
                <a:gd name="connsiteX41" fmla="*/ 537137 w 2047980"/>
                <a:gd name="connsiteY41" fmla="*/ 490985 h 1895615"/>
                <a:gd name="connsiteX42" fmla="*/ 503276 w 2047980"/>
                <a:gd name="connsiteY42" fmla="*/ 490985 h 1895615"/>
                <a:gd name="connsiteX43" fmla="*/ 503276 w 2047980"/>
                <a:gd name="connsiteY43" fmla="*/ 552954 h 1895615"/>
                <a:gd name="connsiteX44" fmla="*/ 503276 w 2047980"/>
                <a:gd name="connsiteY44" fmla="*/ 591089 h 1895615"/>
                <a:gd name="connsiteX45" fmla="*/ 509726 w 2047980"/>
                <a:gd name="connsiteY45" fmla="*/ 591089 h 1895615"/>
                <a:gd name="connsiteX46" fmla="*/ 509726 w 2047980"/>
                <a:gd name="connsiteY46" fmla="*/ 594267 h 1895615"/>
                <a:gd name="connsiteX47" fmla="*/ 498439 w 2047980"/>
                <a:gd name="connsiteY47" fmla="*/ 745217 h 1895615"/>
                <a:gd name="connsiteX48" fmla="*/ 490377 w 2047980"/>
                <a:gd name="connsiteY48" fmla="*/ 745217 h 1895615"/>
                <a:gd name="connsiteX49" fmla="*/ 490377 w 2047980"/>
                <a:gd name="connsiteY49" fmla="*/ 749984 h 1895615"/>
                <a:gd name="connsiteX50" fmla="*/ 490377 w 2047980"/>
                <a:gd name="connsiteY50" fmla="*/ 761106 h 1895615"/>
                <a:gd name="connsiteX51" fmla="*/ 490377 w 2047980"/>
                <a:gd name="connsiteY51" fmla="*/ 764284 h 1895615"/>
                <a:gd name="connsiteX52" fmla="*/ 498439 w 2047980"/>
                <a:gd name="connsiteY52" fmla="*/ 764284 h 1895615"/>
                <a:gd name="connsiteX53" fmla="*/ 479090 w 2047980"/>
                <a:gd name="connsiteY53" fmla="*/ 969259 h 1895615"/>
                <a:gd name="connsiteX54" fmla="*/ 462966 w 2047980"/>
                <a:gd name="connsiteY54" fmla="*/ 899345 h 1895615"/>
                <a:gd name="connsiteX55" fmla="*/ 462966 w 2047980"/>
                <a:gd name="connsiteY55" fmla="*/ 891400 h 1895615"/>
                <a:gd name="connsiteX56" fmla="*/ 467803 w 2047980"/>
                <a:gd name="connsiteY56" fmla="*/ 891400 h 1895615"/>
                <a:gd name="connsiteX57" fmla="*/ 467803 w 2047980"/>
                <a:gd name="connsiteY57" fmla="*/ 869155 h 1895615"/>
                <a:gd name="connsiteX58" fmla="*/ 454904 w 2047980"/>
                <a:gd name="connsiteY58" fmla="*/ 869155 h 1895615"/>
                <a:gd name="connsiteX59" fmla="*/ 448454 w 2047980"/>
                <a:gd name="connsiteY59" fmla="*/ 869155 h 1895615"/>
                <a:gd name="connsiteX60" fmla="*/ 448454 w 2047980"/>
                <a:gd name="connsiteY60" fmla="*/ 880277 h 1895615"/>
                <a:gd name="connsiteX61" fmla="*/ 448454 w 2047980"/>
                <a:gd name="connsiteY61" fmla="*/ 904112 h 1895615"/>
                <a:gd name="connsiteX62" fmla="*/ 451679 w 2047980"/>
                <a:gd name="connsiteY62" fmla="*/ 904112 h 1895615"/>
                <a:gd name="connsiteX63" fmla="*/ 432330 w 2047980"/>
                <a:gd name="connsiteY63" fmla="*/ 988326 h 1895615"/>
                <a:gd name="connsiteX64" fmla="*/ 429105 w 2047980"/>
                <a:gd name="connsiteY64" fmla="*/ 996271 h 1895615"/>
                <a:gd name="connsiteX65" fmla="*/ 429105 w 2047980"/>
                <a:gd name="connsiteY65" fmla="*/ 1074129 h 1895615"/>
                <a:gd name="connsiteX66" fmla="*/ 421043 w 2047980"/>
                <a:gd name="connsiteY66" fmla="*/ 1101141 h 1895615"/>
                <a:gd name="connsiteX67" fmla="*/ 421043 w 2047980"/>
                <a:gd name="connsiteY67" fmla="*/ 1104319 h 1895615"/>
                <a:gd name="connsiteX68" fmla="*/ 421043 w 2047980"/>
                <a:gd name="connsiteY68" fmla="*/ 1185355 h 1895615"/>
                <a:gd name="connsiteX69" fmla="*/ 408143 w 2047980"/>
                <a:gd name="connsiteY69" fmla="*/ 1201245 h 1895615"/>
                <a:gd name="connsiteX70" fmla="*/ 408143 w 2047980"/>
                <a:gd name="connsiteY70" fmla="*/ 1204423 h 1895615"/>
                <a:gd name="connsiteX71" fmla="*/ 393631 w 2047980"/>
                <a:gd name="connsiteY71" fmla="*/ 1204423 h 1895615"/>
                <a:gd name="connsiteX72" fmla="*/ 393631 w 2047980"/>
                <a:gd name="connsiteY72" fmla="*/ 1188533 h 1895615"/>
                <a:gd name="connsiteX73" fmla="*/ 380732 w 2047980"/>
                <a:gd name="connsiteY73" fmla="*/ 1188533 h 1895615"/>
                <a:gd name="connsiteX74" fmla="*/ 380732 w 2047980"/>
                <a:gd name="connsiteY74" fmla="*/ 1131331 h 1895615"/>
                <a:gd name="connsiteX75" fmla="*/ 380732 w 2047980"/>
                <a:gd name="connsiteY75" fmla="*/ 1128153 h 1895615"/>
                <a:gd name="connsiteX76" fmla="*/ 374282 w 2047980"/>
                <a:gd name="connsiteY76" fmla="*/ 1128153 h 1895615"/>
                <a:gd name="connsiteX77" fmla="*/ 350096 w 2047980"/>
                <a:gd name="connsiteY77" fmla="*/ 912056 h 1895615"/>
                <a:gd name="connsiteX78" fmla="*/ 361383 w 2047980"/>
                <a:gd name="connsiteY78" fmla="*/ 912056 h 1895615"/>
                <a:gd name="connsiteX79" fmla="*/ 361383 w 2047980"/>
                <a:gd name="connsiteY79" fmla="*/ 853265 h 1895615"/>
                <a:gd name="connsiteX80" fmla="*/ 333972 w 2047980"/>
                <a:gd name="connsiteY80" fmla="*/ 853265 h 1895615"/>
                <a:gd name="connsiteX81" fmla="*/ 333972 w 2047980"/>
                <a:gd name="connsiteY81" fmla="*/ 912056 h 1895615"/>
                <a:gd name="connsiteX82" fmla="*/ 342034 w 2047980"/>
                <a:gd name="connsiteY82" fmla="*/ 912056 h 1895615"/>
                <a:gd name="connsiteX83" fmla="*/ 322685 w 2047980"/>
                <a:gd name="connsiteY83" fmla="*/ 1128153 h 1895615"/>
                <a:gd name="connsiteX84" fmla="*/ 311398 w 2047980"/>
                <a:gd name="connsiteY84" fmla="*/ 1128153 h 1895615"/>
                <a:gd name="connsiteX85" fmla="*/ 311398 w 2047980"/>
                <a:gd name="connsiteY85" fmla="*/ 1188533 h 1895615"/>
                <a:gd name="connsiteX86" fmla="*/ 300111 w 2047980"/>
                <a:gd name="connsiteY86" fmla="*/ 1188533 h 1895615"/>
                <a:gd name="connsiteX87" fmla="*/ 300111 w 2047980"/>
                <a:gd name="connsiteY87" fmla="*/ 1204423 h 1895615"/>
                <a:gd name="connsiteX88" fmla="*/ 275924 w 2047980"/>
                <a:gd name="connsiteY88" fmla="*/ 1204423 h 1895615"/>
                <a:gd name="connsiteX89" fmla="*/ 267862 w 2047980"/>
                <a:gd name="connsiteY89" fmla="*/ 1185355 h 1895615"/>
                <a:gd name="connsiteX90" fmla="*/ 267862 w 2047980"/>
                <a:gd name="connsiteY90" fmla="*/ 1093196 h 1895615"/>
                <a:gd name="connsiteX91" fmla="*/ 264637 w 2047980"/>
                <a:gd name="connsiteY91" fmla="*/ 1093196 h 1895615"/>
                <a:gd name="connsiteX92" fmla="*/ 264637 w 2047980"/>
                <a:gd name="connsiteY92" fmla="*/ 1088430 h 1895615"/>
                <a:gd name="connsiteX93" fmla="*/ 259800 w 2047980"/>
                <a:gd name="connsiteY93" fmla="*/ 1085252 h 1895615"/>
                <a:gd name="connsiteX94" fmla="*/ 259800 w 2047980"/>
                <a:gd name="connsiteY94" fmla="*/ 980381 h 1895615"/>
                <a:gd name="connsiteX95" fmla="*/ 259800 w 2047980"/>
                <a:gd name="connsiteY95" fmla="*/ 977203 h 1895615"/>
                <a:gd name="connsiteX96" fmla="*/ 256575 w 2047980"/>
                <a:gd name="connsiteY96" fmla="*/ 977203 h 1895615"/>
                <a:gd name="connsiteX97" fmla="*/ 256575 w 2047980"/>
                <a:gd name="connsiteY97" fmla="*/ 969259 h 1895615"/>
                <a:gd name="connsiteX98" fmla="*/ 253350 w 2047980"/>
                <a:gd name="connsiteY98" fmla="*/ 969259 h 1895615"/>
                <a:gd name="connsiteX99" fmla="*/ 237226 w 2047980"/>
                <a:gd name="connsiteY99" fmla="*/ 904112 h 1895615"/>
                <a:gd name="connsiteX100" fmla="*/ 240451 w 2047980"/>
                <a:gd name="connsiteY100" fmla="*/ 904112 h 1895615"/>
                <a:gd name="connsiteX101" fmla="*/ 240451 w 2047980"/>
                <a:gd name="connsiteY101" fmla="*/ 885044 h 1895615"/>
                <a:gd name="connsiteX102" fmla="*/ 237226 w 2047980"/>
                <a:gd name="connsiteY102" fmla="*/ 885044 h 1895615"/>
                <a:gd name="connsiteX103" fmla="*/ 237226 w 2047980"/>
                <a:gd name="connsiteY103" fmla="*/ 869155 h 1895615"/>
                <a:gd name="connsiteX104" fmla="*/ 225939 w 2047980"/>
                <a:gd name="connsiteY104" fmla="*/ 869155 h 1895615"/>
                <a:gd name="connsiteX105" fmla="*/ 217877 w 2047980"/>
                <a:gd name="connsiteY105" fmla="*/ 869155 h 1895615"/>
                <a:gd name="connsiteX106" fmla="*/ 217877 w 2047980"/>
                <a:gd name="connsiteY106" fmla="*/ 891400 h 1895615"/>
                <a:gd name="connsiteX107" fmla="*/ 221102 w 2047980"/>
                <a:gd name="connsiteY107" fmla="*/ 891400 h 1895615"/>
                <a:gd name="connsiteX108" fmla="*/ 206590 w 2047980"/>
                <a:gd name="connsiteY108" fmla="*/ 958136 h 1895615"/>
                <a:gd name="connsiteX109" fmla="*/ 185628 w 2047980"/>
                <a:gd name="connsiteY109" fmla="*/ 761106 h 1895615"/>
                <a:gd name="connsiteX110" fmla="*/ 198528 w 2047980"/>
                <a:gd name="connsiteY110" fmla="*/ 756339 h 1895615"/>
                <a:gd name="connsiteX111" fmla="*/ 198528 w 2047980"/>
                <a:gd name="connsiteY111" fmla="*/ 742039 h 1895615"/>
                <a:gd name="connsiteX112" fmla="*/ 193691 w 2047980"/>
                <a:gd name="connsiteY112" fmla="*/ 737272 h 1895615"/>
                <a:gd name="connsiteX113" fmla="*/ 185628 w 2047980"/>
                <a:gd name="connsiteY113" fmla="*/ 737272 h 1895615"/>
                <a:gd name="connsiteX114" fmla="*/ 174342 w 2047980"/>
                <a:gd name="connsiteY114" fmla="*/ 587911 h 1895615"/>
                <a:gd name="connsiteX115" fmla="*/ 182404 w 2047980"/>
                <a:gd name="connsiteY115" fmla="*/ 587911 h 1895615"/>
                <a:gd name="connsiteX116" fmla="*/ 182404 w 2047980"/>
                <a:gd name="connsiteY116" fmla="*/ 545009 h 1895615"/>
                <a:gd name="connsiteX117" fmla="*/ 182404 w 2047980"/>
                <a:gd name="connsiteY117" fmla="*/ 483040 h 1895615"/>
                <a:gd name="connsiteX118" fmla="*/ 146930 w 2047980"/>
                <a:gd name="connsiteY118" fmla="*/ 483040 h 1895615"/>
                <a:gd name="connsiteX119" fmla="*/ 146930 w 2047980"/>
                <a:gd name="connsiteY119" fmla="*/ 545009 h 1895615"/>
                <a:gd name="connsiteX120" fmla="*/ 146930 w 2047980"/>
                <a:gd name="connsiteY120" fmla="*/ 587911 h 1895615"/>
                <a:gd name="connsiteX121" fmla="*/ 154992 w 2047980"/>
                <a:gd name="connsiteY121" fmla="*/ 587911 h 1895615"/>
                <a:gd name="connsiteX122" fmla="*/ 143705 w 2047980"/>
                <a:gd name="connsiteY122" fmla="*/ 737272 h 1895615"/>
                <a:gd name="connsiteX123" fmla="*/ 132418 w 2047980"/>
                <a:gd name="connsiteY123" fmla="*/ 737272 h 1895615"/>
                <a:gd name="connsiteX124" fmla="*/ 132418 w 2047980"/>
                <a:gd name="connsiteY124" fmla="*/ 753162 h 1895615"/>
                <a:gd name="connsiteX125" fmla="*/ 132418 w 2047980"/>
                <a:gd name="connsiteY125" fmla="*/ 756339 h 1895615"/>
                <a:gd name="connsiteX126" fmla="*/ 138868 w 2047980"/>
                <a:gd name="connsiteY126" fmla="*/ 756339 h 1895615"/>
                <a:gd name="connsiteX127" fmla="*/ 119519 w 2047980"/>
                <a:gd name="connsiteY127" fmla="*/ 958136 h 1895615"/>
                <a:gd name="connsiteX128" fmla="*/ 108232 w 2047980"/>
                <a:gd name="connsiteY128" fmla="*/ 904112 h 1895615"/>
                <a:gd name="connsiteX129" fmla="*/ 108232 w 2047980"/>
                <a:gd name="connsiteY129" fmla="*/ 880277 h 1895615"/>
                <a:gd name="connsiteX130" fmla="*/ 100170 w 2047980"/>
                <a:gd name="connsiteY130" fmla="*/ 880277 h 1895615"/>
                <a:gd name="connsiteX131" fmla="*/ 100170 w 2047980"/>
                <a:gd name="connsiteY131" fmla="*/ 872333 h 1895615"/>
                <a:gd name="connsiteX132" fmla="*/ 92108 w 2047980"/>
                <a:gd name="connsiteY132" fmla="*/ 872333 h 1895615"/>
                <a:gd name="connsiteX133" fmla="*/ 84046 w 2047980"/>
                <a:gd name="connsiteY133" fmla="*/ 872333 h 1895615"/>
                <a:gd name="connsiteX134" fmla="*/ 84046 w 2047980"/>
                <a:gd name="connsiteY134" fmla="*/ 891400 h 1895615"/>
                <a:gd name="connsiteX135" fmla="*/ 88883 w 2047980"/>
                <a:gd name="connsiteY135" fmla="*/ 891400 h 1895615"/>
                <a:gd name="connsiteX136" fmla="*/ 69534 w 2047980"/>
                <a:gd name="connsiteY136" fmla="*/ 969259 h 1895615"/>
                <a:gd name="connsiteX137" fmla="*/ 64697 w 2047980"/>
                <a:gd name="connsiteY137" fmla="*/ 969259 h 1895615"/>
                <a:gd name="connsiteX138" fmla="*/ 61472 w 2047980"/>
                <a:gd name="connsiteY138" fmla="*/ 969259 h 1895615"/>
                <a:gd name="connsiteX139" fmla="*/ 61472 w 2047980"/>
                <a:gd name="connsiteY139" fmla="*/ 1085252 h 1895615"/>
                <a:gd name="connsiteX140" fmla="*/ 53410 w 2047980"/>
                <a:gd name="connsiteY140" fmla="*/ 1088430 h 1895615"/>
                <a:gd name="connsiteX141" fmla="*/ 53410 w 2047980"/>
                <a:gd name="connsiteY141" fmla="*/ 1112264 h 1895615"/>
                <a:gd name="connsiteX142" fmla="*/ 53410 w 2047980"/>
                <a:gd name="connsiteY142" fmla="*/ 1185355 h 1895615"/>
                <a:gd name="connsiteX143" fmla="*/ 42123 w 2047980"/>
                <a:gd name="connsiteY143" fmla="*/ 1201245 h 1895615"/>
                <a:gd name="connsiteX144" fmla="*/ 42123 w 2047980"/>
                <a:gd name="connsiteY144" fmla="*/ 1204423 h 1895615"/>
                <a:gd name="connsiteX145" fmla="*/ 17936 w 2047980"/>
                <a:gd name="connsiteY145" fmla="*/ 1204423 h 1895615"/>
                <a:gd name="connsiteX146" fmla="*/ 14711 w 2047980"/>
                <a:gd name="connsiteY146" fmla="*/ 1185355 h 1895615"/>
                <a:gd name="connsiteX147" fmla="*/ 14711 w 2047980"/>
                <a:gd name="connsiteY147" fmla="*/ 1174233 h 1895615"/>
                <a:gd name="connsiteX148" fmla="*/ 6649 w 2047980"/>
                <a:gd name="connsiteY148" fmla="*/ 1174233 h 1895615"/>
                <a:gd name="connsiteX149" fmla="*/ 6649 w 2047980"/>
                <a:gd name="connsiteY149" fmla="*/ 1185355 h 1895615"/>
                <a:gd name="connsiteX150" fmla="*/ 0 w 2047980"/>
                <a:gd name="connsiteY150" fmla="*/ 1303297 h 1895615"/>
                <a:gd name="connsiteX151" fmla="*/ 0 w 2047980"/>
                <a:gd name="connsiteY151" fmla="*/ 1895615 h 1895615"/>
                <a:gd name="connsiteX152" fmla="*/ 2047980 w 2047980"/>
                <a:gd name="connsiteY152" fmla="*/ 1895615 h 1895615"/>
                <a:gd name="connsiteX153" fmla="*/ 2047980 w 2047980"/>
                <a:gd name="connsiteY153" fmla="*/ 1328361 h 1895615"/>
                <a:gd name="connsiteX154" fmla="*/ 2041530 w 2047980"/>
                <a:gd name="connsiteY154" fmla="*/ 1328361 h 1895615"/>
                <a:gd name="connsiteX155" fmla="*/ 2041530 w 2047980"/>
                <a:gd name="connsiteY155" fmla="*/ 1301349 h 1895615"/>
                <a:gd name="connsiteX156" fmla="*/ 2036693 w 2047980"/>
                <a:gd name="connsiteY156" fmla="*/ 1301349 h 1895615"/>
                <a:gd name="connsiteX157" fmla="*/ 2033468 w 2047980"/>
                <a:gd name="connsiteY157" fmla="*/ 1301349 h 1895615"/>
                <a:gd name="connsiteX158" fmla="*/ 2033468 w 2047980"/>
                <a:gd name="connsiteY158" fmla="*/ 1328361 h 1895615"/>
                <a:gd name="connsiteX159" fmla="*/ 2014119 w 2047980"/>
                <a:gd name="connsiteY159" fmla="*/ 1328361 h 1895615"/>
                <a:gd name="connsiteX160" fmla="*/ 2014119 w 2047980"/>
                <a:gd name="connsiteY160" fmla="*/ 1309293 h 1895615"/>
                <a:gd name="connsiteX161" fmla="*/ 2006057 w 2047980"/>
                <a:gd name="connsiteY161" fmla="*/ 1304527 h 1895615"/>
                <a:gd name="connsiteX162" fmla="*/ 1994770 w 2047980"/>
                <a:gd name="connsiteY162" fmla="*/ 1304527 h 1895615"/>
                <a:gd name="connsiteX163" fmla="*/ 1994770 w 2047980"/>
                <a:gd name="connsiteY163" fmla="*/ 1282281 h 1895615"/>
                <a:gd name="connsiteX164" fmla="*/ 1989933 w 2047980"/>
                <a:gd name="connsiteY164" fmla="*/ 1282281 h 1895615"/>
                <a:gd name="connsiteX165" fmla="*/ 1986708 w 2047980"/>
                <a:gd name="connsiteY165" fmla="*/ 1282281 h 1895615"/>
                <a:gd name="connsiteX166" fmla="*/ 1986708 w 2047980"/>
                <a:gd name="connsiteY166" fmla="*/ 1304527 h 1895615"/>
                <a:gd name="connsiteX167" fmla="*/ 1954459 w 2047980"/>
                <a:gd name="connsiteY167" fmla="*/ 1304527 h 1895615"/>
                <a:gd name="connsiteX168" fmla="*/ 1959297 w 2047980"/>
                <a:gd name="connsiteY168" fmla="*/ 1115442 h 1895615"/>
                <a:gd name="connsiteX169" fmla="*/ 1931886 w 2047980"/>
                <a:gd name="connsiteY169" fmla="*/ 1112264 h 1895615"/>
                <a:gd name="connsiteX170" fmla="*/ 1893187 w 2047980"/>
                <a:gd name="connsiteY170" fmla="*/ 1112264 h 1895615"/>
                <a:gd name="connsiteX171" fmla="*/ 1880288 w 2047980"/>
                <a:gd name="connsiteY171" fmla="*/ 1104319 h 1895615"/>
                <a:gd name="connsiteX172" fmla="*/ 1877063 w 2047980"/>
                <a:gd name="connsiteY172" fmla="*/ 1104319 h 1895615"/>
                <a:gd name="connsiteX173" fmla="*/ 1869001 w 2047980"/>
                <a:gd name="connsiteY173" fmla="*/ 1101141 h 1895615"/>
                <a:gd name="connsiteX174" fmla="*/ 1869001 w 2047980"/>
                <a:gd name="connsiteY174" fmla="*/ 1093196 h 1895615"/>
                <a:gd name="connsiteX175" fmla="*/ 1849652 w 2047980"/>
                <a:gd name="connsiteY175" fmla="*/ 1088430 h 1895615"/>
                <a:gd name="connsiteX176" fmla="*/ 1841590 w 2047980"/>
                <a:gd name="connsiteY176" fmla="*/ 1088430 h 1895615"/>
                <a:gd name="connsiteX177" fmla="*/ 1825465 w 2047980"/>
                <a:gd name="connsiteY177" fmla="*/ 1061417 h 1895615"/>
                <a:gd name="connsiteX178" fmla="*/ 1802891 w 2047980"/>
                <a:gd name="connsiteY178" fmla="*/ 1034405 h 1895615"/>
                <a:gd name="connsiteX179" fmla="*/ 1778705 w 2047980"/>
                <a:gd name="connsiteY179" fmla="*/ 1015338 h 1895615"/>
                <a:gd name="connsiteX180" fmla="*/ 1748069 w 2047980"/>
                <a:gd name="connsiteY180" fmla="*/ 999449 h 1895615"/>
                <a:gd name="connsiteX181" fmla="*/ 1717433 w 2047980"/>
                <a:gd name="connsiteY181" fmla="*/ 993093 h 1895615"/>
                <a:gd name="connsiteX182" fmla="*/ 1717433 w 2047980"/>
                <a:gd name="connsiteY182" fmla="*/ 950191 h 1895615"/>
                <a:gd name="connsiteX183" fmla="*/ 1720658 w 2047980"/>
                <a:gd name="connsiteY183" fmla="*/ 950191 h 1895615"/>
                <a:gd name="connsiteX184" fmla="*/ 1720658 w 2047980"/>
                <a:gd name="connsiteY184" fmla="*/ 945424 h 1895615"/>
                <a:gd name="connsiteX185" fmla="*/ 1720658 w 2047980"/>
                <a:gd name="connsiteY185" fmla="*/ 942246 h 1895615"/>
                <a:gd name="connsiteX186" fmla="*/ 1717433 w 2047980"/>
                <a:gd name="connsiteY186" fmla="*/ 942246 h 1895615"/>
                <a:gd name="connsiteX187" fmla="*/ 1712596 w 2047980"/>
                <a:gd name="connsiteY187" fmla="*/ 934302 h 1895615"/>
                <a:gd name="connsiteX188" fmla="*/ 1709371 w 2047980"/>
                <a:gd name="connsiteY188" fmla="*/ 931124 h 1895615"/>
                <a:gd name="connsiteX189" fmla="*/ 1701309 w 2047980"/>
                <a:gd name="connsiteY189" fmla="*/ 926357 h 1895615"/>
                <a:gd name="connsiteX190" fmla="*/ 1698084 w 2047980"/>
                <a:gd name="connsiteY190" fmla="*/ 923179 h 1895615"/>
                <a:gd name="connsiteX191" fmla="*/ 1690022 w 2047980"/>
                <a:gd name="connsiteY191" fmla="*/ 923179 h 1895615"/>
                <a:gd name="connsiteX192" fmla="*/ 1690022 w 2047980"/>
                <a:gd name="connsiteY192" fmla="*/ 899345 h 1895615"/>
                <a:gd name="connsiteX193" fmla="*/ 1685184 w 2047980"/>
                <a:gd name="connsiteY193" fmla="*/ 899345 h 1895615"/>
                <a:gd name="connsiteX194" fmla="*/ 1677122 w 2047980"/>
                <a:gd name="connsiteY194" fmla="*/ 899345 h 1895615"/>
                <a:gd name="connsiteX195" fmla="*/ 1677122 w 2047980"/>
                <a:gd name="connsiteY195" fmla="*/ 923179 h 1895615"/>
                <a:gd name="connsiteX196" fmla="*/ 1673897 w 2047980"/>
                <a:gd name="connsiteY196" fmla="*/ 923179 h 1895615"/>
                <a:gd name="connsiteX197" fmla="*/ 1665835 w 2047980"/>
                <a:gd name="connsiteY197" fmla="*/ 926357 h 1895615"/>
                <a:gd name="connsiteX198" fmla="*/ 1662610 w 2047980"/>
                <a:gd name="connsiteY198" fmla="*/ 931124 h 1895615"/>
                <a:gd name="connsiteX199" fmla="*/ 1657773 w 2047980"/>
                <a:gd name="connsiteY199" fmla="*/ 934302 h 1895615"/>
                <a:gd name="connsiteX200" fmla="*/ 1654548 w 2047980"/>
                <a:gd name="connsiteY200" fmla="*/ 942246 h 1895615"/>
                <a:gd name="connsiteX201" fmla="*/ 1649711 w 2047980"/>
                <a:gd name="connsiteY201" fmla="*/ 942246 h 1895615"/>
                <a:gd name="connsiteX202" fmla="*/ 1649711 w 2047980"/>
                <a:gd name="connsiteY202" fmla="*/ 945424 h 1895615"/>
                <a:gd name="connsiteX203" fmla="*/ 1649711 w 2047980"/>
                <a:gd name="connsiteY203" fmla="*/ 950191 h 1895615"/>
                <a:gd name="connsiteX204" fmla="*/ 1654548 w 2047980"/>
                <a:gd name="connsiteY204" fmla="*/ 950191 h 1895615"/>
                <a:gd name="connsiteX205" fmla="*/ 1654548 w 2047980"/>
                <a:gd name="connsiteY205" fmla="*/ 993093 h 1895615"/>
                <a:gd name="connsiteX206" fmla="*/ 1622300 w 2047980"/>
                <a:gd name="connsiteY206" fmla="*/ 999449 h 1895615"/>
                <a:gd name="connsiteX207" fmla="*/ 1591664 w 2047980"/>
                <a:gd name="connsiteY207" fmla="*/ 1015338 h 1895615"/>
                <a:gd name="connsiteX208" fmla="*/ 1564252 w 2047980"/>
                <a:gd name="connsiteY208" fmla="*/ 1034405 h 1895615"/>
                <a:gd name="connsiteX209" fmla="*/ 1541679 w 2047980"/>
                <a:gd name="connsiteY209" fmla="*/ 1061417 h 1895615"/>
                <a:gd name="connsiteX210" fmla="*/ 1528779 w 2047980"/>
                <a:gd name="connsiteY210" fmla="*/ 1088430 h 1895615"/>
                <a:gd name="connsiteX211" fmla="*/ 1517492 w 2047980"/>
                <a:gd name="connsiteY211" fmla="*/ 1088430 h 1895615"/>
                <a:gd name="connsiteX212" fmla="*/ 1498143 w 2047980"/>
                <a:gd name="connsiteY212" fmla="*/ 1093196 h 1895615"/>
                <a:gd name="connsiteX213" fmla="*/ 1498143 w 2047980"/>
                <a:gd name="connsiteY213" fmla="*/ 1101141 h 1895615"/>
                <a:gd name="connsiteX214" fmla="*/ 1494918 w 2047980"/>
                <a:gd name="connsiteY214" fmla="*/ 1104319 h 1895615"/>
                <a:gd name="connsiteX215" fmla="*/ 1478794 w 2047980"/>
                <a:gd name="connsiteY215" fmla="*/ 1104319 h 1895615"/>
                <a:gd name="connsiteX216" fmla="*/ 1478794 w 2047980"/>
                <a:gd name="connsiteY216" fmla="*/ 1107497 h 1895615"/>
                <a:gd name="connsiteX217" fmla="*/ 1473957 w 2047980"/>
                <a:gd name="connsiteY217" fmla="*/ 1112264 h 1895615"/>
                <a:gd name="connsiteX218" fmla="*/ 1432034 w 2047980"/>
                <a:gd name="connsiteY218" fmla="*/ 1112264 h 1895615"/>
                <a:gd name="connsiteX219" fmla="*/ 1407847 w 2047980"/>
                <a:gd name="connsiteY219" fmla="*/ 1115442 h 1895615"/>
                <a:gd name="connsiteX220" fmla="*/ 1412684 w 2047980"/>
                <a:gd name="connsiteY220" fmla="*/ 1309293 h 1895615"/>
                <a:gd name="connsiteX221" fmla="*/ 1385273 w 2047980"/>
                <a:gd name="connsiteY221" fmla="*/ 1309293 h 1895615"/>
                <a:gd name="connsiteX222" fmla="*/ 1385273 w 2047980"/>
                <a:gd name="connsiteY222" fmla="*/ 1282281 h 1895615"/>
                <a:gd name="connsiteX223" fmla="*/ 1380436 w 2047980"/>
                <a:gd name="connsiteY223" fmla="*/ 1282281 h 1895615"/>
                <a:gd name="connsiteX224" fmla="*/ 1377211 w 2047980"/>
                <a:gd name="connsiteY224" fmla="*/ 1282281 h 1895615"/>
                <a:gd name="connsiteX225" fmla="*/ 1377211 w 2047980"/>
                <a:gd name="connsiteY225" fmla="*/ 1309293 h 1895615"/>
                <a:gd name="connsiteX226" fmla="*/ 1365924 w 2047980"/>
                <a:gd name="connsiteY226" fmla="*/ 1309293 h 1895615"/>
                <a:gd name="connsiteX227" fmla="*/ 1357862 w 2047980"/>
                <a:gd name="connsiteY227" fmla="*/ 1312471 h 1895615"/>
                <a:gd name="connsiteX228" fmla="*/ 1357862 w 2047980"/>
                <a:gd name="connsiteY228" fmla="*/ 1331539 h 1895615"/>
                <a:gd name="connsiteX229" fmla="*/ 1333676 w 2047980"/>
                <a:gd name="connsiteY229" fmla="*/ 1331539 h 1895615"/>
                <a:gd name="connsiteX230" fmla="*/ 1330451 w 2047980"/>
                <a:gd name="connsiteY230" fmla="*/ 1301349 h 1895615"/>
                <a:gd name="connsiteX231" fmla="*/ 1325613 w 2047980"/>
                <a:gd name="connsiteY231" fmla="*/ 1301349 h 1895615"/>
                <a:gd name="connsiteX232" fmla="*/ 1322389 w 2047980"/>
                <a:gd name="connsiteY232" fmla="*/ 1301349 h 1895615"/>
                <a:gd name="connsiteX233" fmla="*/ 1322389 w 2047980"/>
                <a:gd name="connsiteY233" fmla="*/ 1331539 h 1895615"/>
                <a:gd name="connsiteX234" fmla="*/ 1306264 w 2047980"/>
                <a:gd name="connsiteY234" fmla="*/ 1331539 h 1895615"/>
                <a:gd name="connsiteX235" fmla="*/ 1299815 w 2047980"/>
                <a:gd name="connsiteY235" fmla="*/ 1336305 h 1895615"/>
                <a:gd name="connsiteX236" fmla="*/ 1291753 w 2047980"/>
                <a:gd name="connsiteY236" fmla="*/ 1336305 h 1895615"/>
                <a:gd name="connsiteX237" fmla="*/ 1294977 w 2047980"/>
                <a:gd name="connsiteY237" fmla="*/ 143006 h 1895615"/>
                <a:gd name="connsiteX238" fmla="*/ 1248217 w 2047980"/>
                <a:gd name="connsiteY238" fmla="*/ 50847 h 1895615"/>
                <a:gd name="connsiteX239" fmla="*/ 1198232 w 2047980"/>
                <a:gd name="connsiteY239" fmla="*/ 50847 h 189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2047980" h="1895615">
                  <a:moveTo>
                    <a:pt x="0" y="485126"/>
                  </a:moveTo>
                  <a:lnTo>
                    <a:pt x="0" y="907963"/>
                  </a:lnTo>
                  <a:lnTo>
                    <a:pt x="3424" y="579966"/>
                  </a:lnTo>
                  <a:lnTo>
                    <a:pt x="6649" y="486218"/>
                  </a:lnTo>
                  <a:close/>
                  <a:moveTo>
                    <a:pt x="1170821" y="0"/>
                  </a:moveTo>
                  <a:lnTo>
                    <a:pt x="806412" y="0"/>
                  </a:lnTo>
                  <a:lnTo>
                    <a:pt x="806412" y="50847"/>
                  </a:lnTo>
                  <a:lnTo>
                    <a:pt x="709667" y="50847"/>
                  </a:lnTo>
                  <a:lnTo>
                    <a:pt x="704830" y="1358551"/>
                  </a:lnTo>
                  <a:lnTo>
                    <a:pt x="693543" y="1347428"/>
                  </a:lnTo>
                  <a:lnTo>
                    <a:pt x="693543" y="1328361"/>
                  </a:lnTo>
                  <a:lnTo>
                    <a:pt x="690318" y="1185355"/>
                  </a:lnTo>
                  <a:lnTo>
                    <a:pt x="690318" y="1174233"/>
                  </a:lnTo>
                  <a:lnTo>
                    <a:pt x="682256" y="1174233"/>
                  </a:lnTo>
                  <a:lnTo>
                    <a:pt x="679031" y="1174233"/>
                  </a:lnTo>
                  <a:lnTo>
                    <a:pt x="679031" y="1185355"/>
                  </a:lnTo>
                  <a:lnTo>
                    <a:pt x="679031" y="1204423"/>
                  </a:lnTo>
                  <a:lnTo>
                    <a:pt x="638720" y="1204423"/>
                  </a:lnTo>
                  <a:lnTo>
                    <a:pt x="638720" y="1201245"/>
                  </a:lnTo>
                  <a:lnTo>
                    <a:pt x="630658" y="1185355"/>
                  </a:lnTo>
                  <a:lnTo>
                    <a:pt x="630658" y="1101141"/>
                  </a:lnTo>
                  <a:lnTo>
                    <a:pt x="619371" y="1074129"/>
                  </a:lnTo>
                  <a:lnTo>
                    <a:pt x="619371" y="988326"/>
                  </a:lnTo>
                  <a:lnTo>
                    <a:pt x="596797" y="891400"/>
                  </a:lnTo>
                  <a:lnTo>
                    <a:pt x="600022" y="891400"/>
                  </a:lnTo>
                  <a:lnTo>
                    <a:pt x="600022" y="869155"/>
                  </a:lnTo>
                  <a:lnTo>
                    <a:pt x="591960" y="869155"/>
                  </a:lnTo>
                  <a:lnTo>
                    <a:pt x="580673" y="869155"/>
                  </a:lnTo>
                  <a:lnTo>
                    <a:pt x="580673" y="880277"/>
                  </a:lnTo>
                  <a:lnTo>
                    <a:pt x="577448" y="880277"/>
                  </a:lnTo>
                  <a:lnTo>
                    <a:pt x="577448" y="904112"/>
                  </a:lnTo>
                  <a:lnTo>
                    <a:pt x="580673" y="904112"/>
                  </a:lnTo>
                  <a:lnTo>
                    <a:pt x="564549" y="969259"/>
                  </a:lnTo>
                  <a:lnTo>
                    <a:pt x="545199" y="764284"/>
                  </a:lnTo>
                  <a:lnTo>
                    <a:pt x="553262" y="764284"/>
                  </a:lnTo>
                  <a:lnTo>
                    <a:pt x="553262" y="761106"/>
                  </a:lnTo>
                  <a:lnTo>
                    <a:pt x="553262" y="745217"/>
                  </a:lnTo>
                  <a:lnTo>
                    <a:pt x="541975" y="745217"/>
                  </a:lnTo>
                  <a:lnTo>
                    <a:pt x="530688" y="591089"/>
                  </a:lnTo>
                  <a:lnTo>
                    <a:pt x="537137" y="591089"/>
                  </a:lnTo>
                  <a:lnTo>
                    <a:pt x="537137" y="552954"/>
                  </a:lnTo>
                  <a:lnTo>
                    <a:pt x="537137" y="490985"/>
                  </a:lnTo>
                  <a:lnTo>
                    <a:pt x="503276" y="490985"/>
                  </a:lnTo>
                  <a:lnTo>
                    <a:pt x="503276" y="552954"/>
                  </a:lnTo>
                  <a:lnTo>
                    <a:pt x="503276" y="591089"/>
                  </a:lnTo>
                  <a:lnTo>
                    <a:pt x="509726" y="591089"/>
                  </a:lnTo>
                  <a:lnTo>
                    <a:pt x="509726" y="594267"/>
                  </a:lnTo>
                  <a:lnTo>
                    <a:pt x="498439" y="745217"/>
                  </a:lnTo>
                  <a:lnTo>
                    <a:pt x="490377" y="745217"/>
                  </a:lnTo>
                  <a:lnTo>
                    <a:pt x="490377" y="749984"/>
                  </a:lnTo>
                  <a:lnTo>
                    <a:pt x="490377" y="761106"/>
                  </a:lnTo>
                  <a:lnTo>
                    <a:pt x="490377" y="764284"/>
                  </a:lnTo>
                  <a:lnTo>
                    <a:pt x="498439" y="764284"/>
                  </a:lnTo>
                  <a:lnTo>
                    <a:pt x="479090" y="969259"/>
                  </a:lnTo>
                  <a:lnTo>
                    <a:pt x="462966" y="899345"/>
                  </a:lnTo>
                  <a:lnTo>
                    <a:pt x="462966" y="891400"/>
                  </a:lnTo>
                  <a:lnTo>
                    <a:pt x="467803" y="891400"/>
                  </a:lnTo>
                  <a:lnTo>
                    <a:pt x="467803" y="869155"/>
                  </a:lnTo>
                  <a:lnTo>
                    <a:pt x="454904" y="869155"/>
                  </a:lnTo>
                  <a:lnTo>
                    <a:pt x="448454" y="869155"/>
                  </a:lnTo>
                  <a:lnTo>
                    <a:pt x="448454" y="880277"/>
                  </a:lnTo>
                  <a:lnTo>
                    <a:pt x="448454" y="904112"/>
                  </a:lnTo>
                  <a:lnTo>
                    <a:pt x="451679" y="904112"/>
                  </a:lnTo>
                  <a:lnTo>
                    <a:pt x="432330" y="988326"/>
                  </a:lnTo>
                  <a:lnTo>
                    <a:pt x="429105" y="996271"/>
                  </a:lnTo>
                  <a:lnTo>
                    <a:pt x="429105" y="1074129"/>
                  </a:lnTo>
                  <a:lnTo>
                    <a:pt x="421043" y="1101141"/>
                  </a:lnTo>
                  <a:lnTo>
                    <a:pt x="421043" y="1104319"/>
                  </a:lnTo>
                  <a:lnTo>
                    <a:pt x="421043" y="1185355"/>
                  </a:lnTo>
                  <a:lnTo>
                    <a:pt x="408143" y="1201245"/>
                  </a:lnTo>
                  <a:lnTo>
                    <a:pt x="408143" y="1204423"/>
                  </a:lnTo>
                  <a:lnTo>
                    <a:pt x="393631" y="1204423"/>
                  </a:lnTo>
                  <a:lnTo>
                    <a:pt x="393631" y="1188533"/>
                  </a:lnTo>
                  <a:lnTo>
                    <a:pt x="380732" y="1188533"/>
                  </a:lnTo>
                  <a:lnTo>
                    <a:pt x="380732" y="1131331"/>
                  </a:lnTo>
                  <a:lnTo>
                    <a:pt x="380732" y="1128153"/>
                  </a:lnTo>
                  <a:lnTo>
                    <a:pt x="374282" y="1128153"/>
                  </a:lnTo>
                  <a:lnTo>
                    <a:pt x="350096" y="912056"/>
                  </a:lnTo>
                  <a:lnTo>
                    <a:pt x="361383" y="912056"/>
                  </a:lnTo>
                  <a:lnTo>
                    <a:pt x="361383" y="853265"/>
                  </a:lnTo>
                  <a:lnTo>
                    <a:pt x="333972" y="853265"/>
                  </a:lnTo>
                  <a:lnTo>
                    <a:pt x="333972" y="912056"/>
                  </a:lnTo>
                  <a:lnTo>
                    <a:pt x="342034" y="912056"/>
                  </a:lnTo>
                  <a:lnTo>
                    <a:pt x="322685" y="1128153"/>
                  </a:lnTo>
                  <a:lnTo>
                    <a:pt x="311398" y="1128153"/>
                  </a:lnTo>
                  <a:lnTo>
                    <a:pt x="311398" y="1188533"/>
                  </a:lnTo>
                  <a:lnTo>
                    <a:pt x="300111" y="1188533"/>
                  </a:lnTo>
                  <a:lnTo>
                    <a:pt x="300111" y="1204423"/>
                  </a:lnTo>
                  <a:lnTo>
                    <a:pt x="275924" y="1204423"/>
                  </a:lnTo>
                  <a:lnTo>
                    <a:pt x="267862" y="1185355"/>
                  </a:lnTo>
                  <a:lnTo>
                    <a:pt x="267862" y="1093196"/>
                  </a:lnTo>
                  <a:lnTo>
                    <a:pt x="264637" y="1093196"/>
                  </a:lnTo>
                  <a:lnTo>
                    <a:pt x="264637" y="1088430"/>
                  </a:lnTo>
                  <a:lnTo>
                    <a:pt x="259800" y="1085252"/>
                  </a:lnTo>
                  <a:lnTo>
                    <a:pt x="259800" y="980381"/>
                  </a:lnTo>
                  <a:lnTo>
                    <a:pt x="259800" y="977203"/>
                  </a:lnTo>
                  <a:lnTo>
                    <a:pt x="256575" y="977203"/>
                  </a:lnTo>
                  <a:lnTo>
                    <a:pt x="256575" y="969259"/>
                  </a:lnTo>
                  <a:lnTo>
                    <a:pt x="253350" y="969259"/>
                  </a:lnTo>
                  <a:lnTo>
                    <a:pt x="237226" y="904112"/>
                  </a:lnTo>
                  <a:lnTo>
                    <a:pt x="240451" y="904112"/>
                  </a:lnTo>
                  <a:lnTo>
                    <a:pt x="240451" y="885044"/>
                  </a:lnTo>
                  <a:lnTo>
                    <a:pt x="237226" y="885044"/>
                  </a:lnTo>
                  <a:lnTo>
                    <a:pt x="237226" y="869155"/>
                  </a:lnTo>
                  <a:lnTo>
                    <a:pt x="225939" y="869155"/>
                  </a:lnTo>
                  <a:lnTo>
                    <a:pt x="217877" y="869155"/>
                  </a:lnTo>
                  <a:lnTo>
                    <a:pt x="217877" y="891400"/>
                  </a:lnTo>
                  <a:lnTo>
                    <a:pt x="221102" y="891400"/>
                  </a:lnTo>
                  <a:lnTo>
                    <a:pt x="206590" y="958136"/>
                  </a:lnTo>
                  <a:lnTo>
                    <a:pt x="185628" y="761106"/>
                  </a:lnTo>
                  <a:lnTo>
                    <a:pt x="198528" y="756339"/>
                  </a:lnTo>
                  <a:lnTo>
                    <a:pt x="198528" y="742039"/>
                  </a:lnTo>
                  <a:lnTo>
                    <a:pt x="193691" y="737272"/>
                  </a:lnTo>
                  <a:lnTo>
                    <a:pt x="185628" y="737272"/>
                  </a:lnTo>
                  <a:lnTo>
                    <a:pt x="174342" y="587911"/>
                  </a:lnTo>
                  <a:lnTo>
                    <a:pt x="182404" y="587911"/>
                  </a:lnTo>
                  <a:lnTo>
                    <a:pt x="182404" y="545009"/>
                  </a:lnTo>
                  <a:lnTo>
                    <a:pt x="182404" y="483040"/>
                  </a:lnTo>
                  <a:lnTo>
                    <a:pt x="146930" y="483040"/>
                  </a:lnTo>
                  <a:lnTo>
                    <a:pt x="146930" y="545009"/>
                  </a:lnTo>
                  <a:lnTo>
                    <a:pt x="146930" y="587911"/>
                  </a:lnTo>
                  <a:lnTo>
                    <a:pt x="154992" y="587911"/>
                  </a:lnTo>
                  <a:lnTo>
                    <a:pt x="143705" y="737272"/>
                  </a:lnTo>
                  <a:lnTo>
                    <a:pt x="132418" y="737272"/>
                  </a:lnTo>
                  <a:lnTo>
                    <a:pt x="132418" y="753162"/>
                  </a:lnTo>
                  <a:lnTo>
                    <a:pt x="132418" y="756339"/>
                  </a:lnTo>
                  <a:lnTo>
                    <a:pt x="138868" y="756339"/>
                  </a:lnTo>
                  <a:lnTo>
                    <a:pt x="119519" y="958136"/>
                  </a:lnTo>
                  <a:lnTo>
                    <a:pt x="108232" y="904112"/>
                  </a:lnTo>
                  <a:lnTo>
                    <a:pt x="108232" y="880277"/>
                  </a:lnTo>
                  <a:lnTo>
                    <a:pt x="100170" y="880277"/>
                  </a:lnTo>
                  <a:lnTo>
                    <a:pt x="100170" y="872333"/>
                  </a:lnTo>
                  <a:lnTo>
                    <a:pt x="92108" y="872333"/>
                  </a:lnTo>
                  <a:lnTo>
                    <a:pt x="84046" y="872333"/>
                  </a:lnTo>
                  <a:lnTo>
                    <a:pt x="84046" y="891400"/>
                  </a:lnTo>
                  <a:lnTo>
                    <a:pt x="88883" y="891400"/>
                  </a:lnTo>
                  <a:lnTo>
                    <a:pt x="69534" y="969259"/>
                  </a:lnTo>
                  <a:lnTo>
                    <a:pt x="64697" y="969259"/>
                  </a:lnTo>
                  <a:lnTo>
                    <a:pt x="61472" y="969259"/>
                  </a:lnTo>
                  <a:lnTo>
                    <a:pt x="61472" y="1085252"/>
                  </a:lnTo>
                  <a:lnTo>
                    <a:pt x="53410" y="1088430"/>
                  </a:lnTo>
                  <a:lnTo>
                    <a:pt x="53410" y="1112264"/>
                  </a:lnTo>
                  <a:lnTo>
                    <a:pt x="53410" y="1185355"/>
                  </a:lnTo>
                  <a:lnTo>
                    <a:pt x="42123" y="1201245"/>
                  </a:lnTo>
                  <a:lnTo>
                    <a:pt x="42123" y="1204423"/>
                  </a:lnTo>
                  <a:lnTo>
                    <a:pt x="17936" y="1204423"/>
                  </a:lnTo>
                  <a:lnTo>
                    <a:pt x="14711" y="1185355"/>
                  </a:lnTo>
                  <a:lnTo>
                    <a:pt x="14711" y="1174233"/>
                  </a:lnTo>
                  <a:lnTo>
                    <a:pt x="6649" y="1174233"/>
                  </a:lnTo>
                  <a:lnTo>
                    <a:pt x="6649" y="1185355"/>
                  </a:lnTo>
                  <a:lnTo>
                    <a:pt x="0" y="1303297"/>
                  </a:lnTo>
                  <a:lnTo>
                    <a:pt x="0" y="1895615"/>
                  </a:lnTo>
                  <a:lnTo>
                    <a:pt x="2047980" y="1895615"/>
                  </a:lnTo>
                  <a:lnTo>
                    <a:pt x="2047980" y="1328361"/>
                  </a:lnTo>
                  <a:lnTo>
                    <a:pt x="2041530" y="1328361"/>
                  </a:lnTo>
                  <a:lnTo>
                    <a:pt x="2041530" y="1301349"/>
                  </a:lnTo>
                  <a:lnTo>
                    <a:pt x="2036693" y="1301349"/>
                  </a:lnTo>
                  <a:lnTo>
                    <a:pt x="2033468" y="1301349"/>
                  </a:lnTo>
                  <a:lnTo>
                    <a:pt x="2033468" y="1328361"/>
                  </a:lnTo>
                  <a:lnTo>
                    <a:pt x="2014119" y="1328361"/>
                  </a:lnTo>
                  <a:lnTo>
                    <a:pt x="2014119" y="1309293"/>
                  </a:lnTo>
                  <a:lnTo>
                    <a:pt x="2006057" y="1304527"/>
                  </a:lnTo>
                  <a:lnTo>
                    <a:pt x="1994770" y="1304527"/>
                  </a:lnTo>
                  <a:lnTo>
                    <a:pt x="1994770" y="1282281"/>
                  </a:lnTo>
                  <a:lnTo>
                    <a:pt x="1989933" y="1282281"/>
                  </a:lnTo>
                  <a:lnTo>
                    <a:pt x="1986708" y="1282281"/>
                  </a:lnTo>
                  <a:lnTo>
                    <a:pt x="1986708" y="1304527"/>
                  </a:lnTo>
                  <a:lnTo>
                    <a:pt x="1954459" y="1304527"/>
                  </a:lnTo>
                  <a:lnTo>
                    <a:pt x="1959297" y="1115442"/>
                  </a:lnTo>
                  <a:lnTo>
                    <a:pt x="1931886" y="1112264"/>
                  </a:lnTo>
                  <a:lnTo>
                    <a:pt x="1893187" y="1112264"/>
                  </a:lnTo>
                  <a:lnTo>
                    <a:pt x="1880288" y="1104319"/>
                  </a:lnTo>
                  <a:lnTo>
                    <a:pt x="1877063" y="1104319"/>
                  </a:lnTo>
                  <a:lnTo>
                    <a:pt x="1869001" y="1101141"/>
                  </a:lnTo>
                  <a:lnTo>
                    <a:pt x="1869001" y="1093196"/>
                  </a:lnTo>
                  <a:lnTo>
                    <a:pt x="1849652" y="1088430"/>
                  </a:lnTo>
                  <a:lnTo>
                    <a:pt x="1841590" y="1088430"/>
                  </a:lnTo>
                  <a:lnTo>
                    <a:pt x="1825465" y="1061417"/>
                  </a:lnTo>
                  <a:lnTo>
                    <a:pt x="1802891" y="1034405"/>
                  </a:lnTo>
                  <a:lnTo>
                    <a:pt x="1778705" y="1015338"/>
                  </a:lnTo>
                  <a:lnTo>
                    <a:pt x="1748069" y="999449"/>
                  </a:lnTo>
                  <a:lnTo>
                    <a:pt x="1717433" y="993093"/>
                  </a:lnTo>
                  <a:lnTo>
                    <a:pt x="1717433" y="950191"/>
                  </a:lnTo>
                  <a:lnTo>
                    <a:pt x="1720658" y="950191"/>
                  </a:lnTo>
                  <a:lnTo>
                    <a:pt x="1720658" y="945424"/>
                  </a:lnTo>
                  <a:lnTo>
                    <a:pt x="1720658" y="942246"/>
                  </a:lnTo>
                  <a:lnTo>
                    <a:pt x="1717433" y="942246"/>
                  </a:lnTo>
                  <a:lnTo>
                    <a:pt x="1712596" y="934302"/>
                  </a:lnTo>
                  <a:lnTo>
                    <a:pt x="1709371" y="931124"/>
                  </a:lnTo>
                  <a:lnTo>
                    <a:pt x="1701309" y="926357"/>
                  </a:lnTo>
                  <a:lnTo>
                    <a:pt x="1698084" y="923179"/>
                  </a:lnTo>
                  <a:lnTo>
                    <a:pt x="1690022" y="923179"/>
                  </a:lnTo>
                  <a:lnTo>
                    <a:pt x="1690022" y="899345"/>
                  </a:lnTo>
                  <a:lnTo>
                    <a:pt x="1685184" y="899345"/>
                  </a:lnTo>
                  <a:lnTo>
                    <a:pt x="1677122" y="899345"/>
                  </a:lnTo>
                  <a:lnTo>
                    <a:pt x="1677122" y="923179"/>
                  </a:lnTo>
                  <a:lnTo>
                    <a:pt x="1673897" y="923179"/>
                  </a:lnTo>
                  <a:lnTo>
                    <a:pt x="1665835" y="926357"/>
                  </a:lnTo>
                  <a:lnTo>
                    <a:pt x="1662610" y="931124"/>
                  </a:lnTo>
                  <a:lnTo>
                    <a:pt x="1657773" y="934302"/>
                  </a:lnTo>
                  <a:lnTo>
                    <a:pt x="1654548" y="942246"/>
                  </a:lnTo>
                  <a:lnTo>
                    <a:pt x="1649711" y="942246"/>
                  </a:lnTo>
                  <a:lnTo>
                    <a:pt x="1649711" y="945424"/>
                  </a:lnTo>
                  <a:lnTo>
                    <a:pt x="1649711" y="950191"/>
                  </a:lnTo>
                  <a:lnTo>
                    <a:pt x="1654548" y="950191"/>
                  </a:lnTo>
                  <a:lnTo>
                    <a:pt x="1654548" y="993093"/>
                  </a:lnTo>
                  <a:lnTo>
                    <a:pt x="1622300" y="999449"/>
                  </a:lnTo>
                  <a:lnTo>
                    <a:pt x="1591664" y="1015338"/>
                  </a:lnTo>
                  <a:lnTo>
                    <a:pt x="1564252" y="1034405"/>
                  </a:lnTo>
                  <a:lnTo>
                    <a:pt x="1541679" y="1061417"/>
                  </a:lnTo>
                  <a:lnTo>
                    <a:pt x="1528779" y="1088430"/>
                  </a:lnTo>
                  <a:lnTo>
                    <a:pt x="1517492" y="1088430"/>
                  </a:lnTo>
                  <a:lnTo>
                    <a:pt x="1498143" y="1093196"/>
                  </a:lnTo>
                  <a:lnTo>
                    <a:pt x="1498143" y="1101141"/>
                  </a:lnTo>
                  <a:lnTo>
                    <a:pt x="1494918" y="1104319"/>
                  </a:lnTo>
                  <a:lnTo>
                    <a:pt x="1478794" y="1104319"/>
                  </a:lnTo>
                  <a:lnTo>
                    <a:pt x="1478794" y="1107497"/>
                  </a:lnTo>
                  <a:lnTo>
                    <a:pt x="1473957" y="1112264"/>
                  </a:lnTo>
                  <a:lnTo>
                    <a:pt x="1432034" y="1112264"/>
                  </a:lnTo>
                  <a:lnTo>
                    <a:pt x="1407847" y="1115442"/>
                  </a:lnTo>
                  <a:lnTo>
                    <a:pt x="1412684" y="1309293"/>
                  </a:lnTo>
                  <a:lnTo>
                    <a:pt x="1385273" y="1309293"/>
                  </a:lnTo>
                  <a:lnTo>
                    <a:pt x="1385273" y="1282281"/>
                  </a:lnTo>
                  <a:lnTo>
                    <a:pt x="1380436" y="1282281"/>
                  </a:lnTo>
                  <a:lnTo>
                    <a:pt x="1377211" y="1282281"/>
                  </a:lnTo>
                  <a:lnTo>
                    <a:pt x="1377211" y="1309293"/>
                  </a:lnTo>
                  <a:lnTo>
                    <a:pt x="1365924" y="1309293"/>
                  </a:lnTo>
                  <a:lnTo>
                    <a:pt x="1357862" y="1312471"/>
                  </a:lnTo>
                  <a:lnTo>
                    <a:pt x="1357862" y="1331539"/>
                  </a:lnTo>
                  <a:lnTo>
                    <a:pt x="1333676" y="1331539"/>
                  </a:lnTo>
                  <a:lnTo>
                    <a:pt x="1330451" y="1301349"/>
                  </a:lnTo>
                  <a:lnTo>
                    <a:pt x="1325613" y="1301349"/>
                  </a:lnTo>
                  <a:lnTo>
                    <a:pt x="1322389" y="1301349"/>
                  </a:lnTo>
                  <a:lnTo>
                    <a:pt x="1322389" y="1331539"/>
                  </a:lnTo>
                  <a:lnTo>
                    <a:pt x="1306264" y="1331539"/>
                  </a:lnTo>
                  <a:lnTo>
                    <a:pt x="1299815" y="1336305"/>
                  </a:lnTo>
                  <a:lnTo>
                    <a:pt x="1291753" y="1336305"/>
                  </a:lnTo>
                  <a:lnTo>
                    <a:pt x="1294977" y="143006"/>
                  </a:lnTo>
                  <a:lnTo>
                    <a:pt x="1248217" y="50847"/>
                  </a:lnTo>
                  <a:lnTo>
                    <a:pt x="1198232" y="50847"/>
                  </a:lnTo>
                  <a:close/>
                </a:path>
              </a:pathLst>
            </a:custGeom>
            <a:solidFill>
              <a:schemeClr val="bg1">
                <a:lumMod val="85000"/>
                <a:alpha val="50000"/>
              </a:schemeClr>
            </a:solidFill>
            <a:ln>
              <a:noFill/>
            </a:ln>
          </p:spPr>
          <p:txBody>
            <a:bodyPr/>
            <a:lstStyle/>
            <a:p>
              <a:pPr>
                <a:defRPr/>
              </a:pPr>
              <a:endParaRPr lang="id-ID"/>
            </a:p>
          </p:txBody>
        </p:sp>
      </p:grpSp>
    </p:spTree>
    <p:extLst>
      <p:ext uri="{BB962C8B-B14F-4D97-AF65-F5344CB8AC3E}">
        <p14:creationId xmlns:p14="http://schemas.microsoft.com/office/powerpoint/2010/main" val="3375716978"/>
      </p:ext>
    </p:extLst>
  </p:cSld>
  <p:clrMapOvr>
    <a:masterClrMapping/>
  </p:clrMapOvr>
  <p:transition spd="slow" advClick="0" advTm="3237">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255588" y="1162732"/>
            <a:ext cx="11212393" cy="49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以豆瓣网图书</a:t>
            </a:r>
            <a:r>
              <a:rPr lang="en-US" altLang="zh-CN" sz="2000" b="0" dirty="0">
                <a:solidFill>
                  <a:srgbClr val="0000FF"/>
                </a:solidFill>
                <a:latin typeface="微软雅黑" panose="020B0503020204020204" pitchFamily="34" charset="-122"/>
                <a:ea typeface="微软雅黑" panose="020B0503020204020204" pitchFamily="34" charset="-122"/>
              </a:rPr>
              <a:t>TOP250</a:t>
            </a:r>
            <a:r>
              <a:rPr lang="zh-CN" altLang="en-US" sz="2000" b="0" dirty="0">
                <a:solidFill>
                  <a:srgbClr val="0000FF"/>
                </a:solidFill>
                <a:latin typeface="微软雅黑" panose="020B0503020204020204" pitchFamily="34" charset="-122"/>
                <a:ea typeface="微软雅黑" panose="020B0503020204020204" pitchFamily="34" charset="-122"/>
              </a:rPr>
              <a:t>为例</a:t>
            </a:r>
          </a:p>
        </p:txBody>
      </p:sp>
      <p:sp>
        <p:nvSpPr>
          <p:cNvPr id="4" name="标题 1">
            <a:extLst>
              <a:ext uri="{FF2B5EF4-FFF2-40B4-BE49-F238E27FC236}">
                <a16:creationId xmlns:a16="http://schemas.microsoft.com/office/drawing/2014/main" id="{3879F79F-6540-4060-BB97-EC1B08D8B3F6}"/>
              </a:ext>
            </a:extLst>
          </p:cNvPr>
          <p:cNvSpPr>
            <a:spLocks noGrp="1"/>
          </p:cNvSpPr>
          <p:nvPr>
            <p:ph type="title"/>
          </p:nvPr>
        </p:nvSpPr>
        <p:spPr>
          <a:xfrm>
            <a:off x="255588" y="256035"/>
            <a:ext cx="10972800" cy="528638"/>
          </a:xfrm>
        </p:spPr>
        <p:txBody>
          <a:bodyPr vert="horz" wrap="square" lIns="91440" tIns="45720" rIns="91440" bIns="45720" anchor="ctr"/>
          <a:lstStyle/>
          <a:p>
            <a:pPr>
              <a:defRPr/>
            </a:pPr>
            <a:r>
              <a:rPr lang="en-US" altLang="zh-CN" sz="2800" dirty="0">
                <a:latin typeface="微软雅黑" panose="020B0503020204020204" pitchFamily="34" charset="-122"/>
                <a:ea typeface="微软雅黑" panose="020B0503020204020204" pitchFamily="34" charset="-122"/>
              </a:rPr>
              <a:t>7.4 </a:t>
            </a:r>
            <a:r>
              <a:rPr lang="zh-CN" altLang="en-US" sz="2800" dirty="0">
                <a:latin typeface="微软雅黑" panose="020B0503020204020204" pitchFamily="34" charset="-122"/>
                <a:ea typeface="微软雅黑" panose="020B0503020204020204" pitchFamily="34" charset="-122"/>
              </a:rPr>
              <a:t>数据采集与数据集制作示例</a:t>
            </a:r>
            <a:endParaRPr lang="en-US" altLang="zh-CN" sz="2800" b="1" spc="300" dirty="0">
              <a:latin typeface="方正大黑简体" panose="02010601030101010101" pitchFamily="2" charset="-122"/>
              <a:ea typeface="方正大黑简体" panose="02010601030101010101" pitchFamily="2" charset="-122"/>
              <a:cs typeface="MS PGothic" panose="020B0600070205080204" charset="-128"/>
              <a:sym typeface="Source Sans Pro Bold" charset="0"/>
            </a:endParaRPr>
          </a:p>
        </p:txBody>
      </p:sp>
      <p:pic>
        <p:nvPicPr>
          <p:cNvPr id="7" name="图片 6">
            <a:extLst>
              <a:ext uri="{FF2B5EF4-FFF2-40B4-BE49-F238E27FC236}">
                <a16:creationId xmlns:a16="http://schemas.microsoft.com/office/drawing/2014/main" id="{7C2654F8-DAAF-4113-B215-F0D0F8EF32E5}"/>
              </a:ext>
            </a:extLst>
          </p:cNvPr>
          <p:cNvPicPr/>
          <p:nvPr/>
        </p:nvPicPr>
        <p:blipFill>
          <a:blip r:embed="rId2"/>
          <a:stretch>
            <a:fillRect/>
          </a:stretch>
        </p:blipFill>
        <p:spPr>
          <a:xfrm>
            <a:off x="892651" y="1662356"/>
            <a:ext cx="10335737" cy="5107374"/>
          </a:xfrm>
          <a:prstGeom prst="rect">
            <a:avLst/>
          </a:prstGeom>
        </p:spPr>
      </p:pic>
    </p:spTree>
    <p:extLst>
      <p:ext uri="{BB962C8B-B14F-4D97-AF65-F5344CB8AC3E}">
        <p14:creationId xmlns:p14="http://schemas.microsoft.com/office/powerpoint/2010/main" val="19018367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255588" y="1890319"/>
            <a:ext cx="11212393" cy="1422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本章首先详细介绍了</a:t>
            </a:r>
            <a:r>
              <a:rPr lang="en-US" altLang="zh-CN" sz="2000" b="0" dirty="0">
                <a:solidFill>
                  <a:srgbClr val="0000FF"/>
                </a:solidFill>
                <a:latin typeface="微软雅黑" panose="020B0503020204020204" pitchFamily="34" charset="-122"/>
                <a:ea typeface="微软雅黑" panose="020B0503020204020204" pitchFamily="34" charset="-122"/>
              </a:rPr>
              <a:t>Python</a:t>
            </a:r>
            <a:r>
              <a:rPr lang="zh-CN" altLang="en-US" sz="2000" b="0" dirty="0">
                <a:solidFill>
                  <a:srgbClr val="0000FF"/>
                </a:solidFill>
                <a:latin typeface="微软雅黑" panose="020B0503020204020204" pitchFamily="34" charset="-122"/>
                <a:ea typeface="微软雅黑" panose="020B0503020204020204" pitchFamily="34" charset="-122"/>
              </a:rPr>
              <a:t>进行数据采集的原理和方法，特别是基于网络爬虫的数据采集与获取，着重强调了</a:t>
            </a:r>
            <a:r>
              <a:rPr lang="en-US" altLang="zh-CN" sz="2000" b="0" dirty="0">
                <a:solidFill>
                  <a:srgbClr val="0000FF"/>
                </a:solidFill>
                <a:latin typeface="微软雅黑" panose="020B0503020204020204" pitchFamily="34" charset="-122"/>
                <a:ea typeface="微软雅黑" panose="020B0503020204020204" pitchFamily="34" charset="-122"/>
              </a:rPr>
              <a:t>Python</a:t>
            </a:r>
            <a:r>
              <a:rPr lang="zh-CN" altLang="en-US" sz="2000" b="0" dirty="0">
                <a:solidFill>
                  <a:srgbClr val="0000FF"/>
                </a:solidFill>
                <a:latin typeface="微软雅黑" panose="020B0503020204020204" pitchFamily="34" charset="-122"/>
                <a:ea typeface="微软雅黑" panose="020B0503020204020204" pitchFamily="34" charset="-122"/>
              </a:rPr>
              <a:t>网络爬虫数据采集的关键技术和步骤。接着详细叙述了对采集的数据进行存取和清洗，并对采集的数据进行数据集制作。</a:t>
            </a:r>
          </a:p>
        </p:txBody>
      </p:sp>
      <p:sp>
        <p:nvSpPr>
          <p:cNvPr id="4" name="标题 1">
            <a:extLst>
              <a:ext uri="{FF2B5EF4-FFF2-40B4-BE49-F238E27FC236}">
                <a16:creationId xmlns:a16="http://schemas.microsoft.com/office/drawing/2014/main" id="{3879F79F-6540-4060-BB97-EC1B08D8B3F6}"/>
              </a:ext>
            </a:extLst>
          </p:cNvPr>
          <p:cNvSpPr>
            <a:spLocks noGrp="1"/>
          </p:cNvSpPr>
          <p:nvPr>
            <p:ph type="title"/>
          </p:nvPr>
        </p:nvSpPr>
        <p:spPr>
          <a:xfrm>
            <a:off x="255588" y="256035"/>
            <a:ext cx="10972800" cy="528638"/>
          </a:xfrm>
        </p:spPr>
        <p:txBody>
          <a:bodyPr vert="horz" wrap="square" lIns="91440" tIns="45720" rIns="91440" bIns="45720" anchor="ctr"/>
          <a:lstStyle/>
          <a:p>
            <a:pPr>
              <a:defRPr/>
            </a:pPr>
            <a:r>
              <a:rPr lang="zh-CN" altLang="en-US" sz="2800" dirty="0">
                <a:latin typeface="微软雅黑" panose="020B0503020204020204" pitchFamily="34" charset="-122"/>
                <a:ea typeface="微软雅黑" panose="020B0503020204020204" pitchFamily="34" charset="-122"/>
              </a:rPr>
              <a:t>本章小结</a:t>
            </a:r>
            <a:endParaRPr lang="en-US" altLang="zh-CN" sz="2800" b="1" spc="300" dirty="0">
              <a:latin typeface="方正大黑简体" panose="02010601030101010101" pitchFamily="2" charset="-122"/>
              <a:ea typeface="方正大黑简体" panose="02010601030101010101" pitchFamily="2" charset="-122"/>
              <a:cs typeface="MS PGothic" panose="020B0600070205080204" charset="-128"/>
              <a:sym typeface="Source Sans Pro Bold" charset="0"/>
            </a:endParaRPr>
          </a:p>
        </p:txBody>
      </p:sp>
    </p:spTree>
    <p:extLst>
      <p:ext uri="{BB962C8B-B14F-4D97-AF65-F5344CB8AC3E}">
        <p14:creationId xmlns:p14="http://schemas.microsoft.com/office/powerpoint/2010/main" val="36081958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255588" y="1890319"/>
            <a:ext cx="11212393" cy="2346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1. </a:t>
            </a:r>
            <a:r>
              <a:rPr lang="zh-CN" altLang="en-US" sz="2000" b="0" dirty="0">
                <a:solidFill>
                  <a:srgbClr val="0000FF"/>
                </a:solidFill>
                <a:latin typeface="微软雅黑" panose="020B0503020204020204" pitchFamily="34" charset="-122"/>
                <a:ea typeface="微软雅黑" panose="020B0503020204020204" pitchFamily="34" charset="-122"/>
              </a:rPr>
              <a:t>在需要使用数据集时，除了本章所介绍的比较有名的开放数据集平台，还有哪些途径寻找数据集？</a:t>
            </a:r>
          </a:p>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2. </a:t>
            </a:r>
            <a:r>
              <a:rPr lang="zh-CN" altLang="en-US" sz="2000" b="0" dirty="0">
                <a:solidFill>
                  <a:srgbClr val="0000FF"/>
                </a:solidFill>
                <a:latin typeface="微软雅黑" panose="020B0503020204020204" pitchFamily="34" charset="-122"/>
                <a:ea typeface="微软雅黑" panose="020B0503020204020204" pitchFamily="34" charset="-122"/>
              </a:rPr>
              <a:t>在采集数据时应注意哪些问题？</a:t>
            </a:r>
          </a:p>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3. </a:t>
            </a:r>
            <a:r>
              <a:rPr lang="zh-CN" altLang="en-US" sz="2000" b="0" dirty="0">
                <a:solidFill>
                  <a:srgbClr val="0000FF"/>
                </a:solidFill>
                <a:latin typeface="微软雅黑" panose="020B0503020204020204" pitchFamily="34" charset="-122"/>
                <a:ea typeface="微软雅黑" panose="020B0503020204020204" pitchFamily="34" charset="-122"/>
              </a:rPr>
              <a:t>如何打造高质量的机器学习数据集？</a:t>
            </a:r>
          </a:p>
          <a:p>
            <a:pPr indent="457200">
              <a:lnSpc>
                <a:spcPct val="150000"/>
              </a:lnSpc>
              <a:spcBef>
                <a:spcPct val="0"/>
              </a:spcBef>
              <a:buClrTx/>
              <a:buNone/>
            </a:pPr>
            <a:r>
              <a:rPr lang="en-US" altLang="zh-CN" sz="2000" b="0" dirty="0">
                <a:solidFill>
                  <a:srgbClr val="0000FF"/>
                </a:solidFill>
                <a:latin typeface="微软雅黑" panose="020B0503020204020204" pitchFamily="34" charset="-122"/>
                <a:ea typeface="微软雅黑" panose="020B0503020204020204" pitchFamily="34" charset="-122"/>
              </a:rPr>
              <a:t>4. </a:t>
            </a:r>
            <a:r>
              <a:rPr lang="zh-CN" altLang="en-US" sz="2000" b="0" dirty="0">
                <a:solidFill>
                  <a:srgbClr val="0000FF"/>
                </a:solidFill>
                <a:latin typeface="微软雅黑" panose="020B0503020204020204" pitchFamily="34" charset="-122"/>
                <a:ea typeface="微软雅黑" panose="020B0503020204020204" pitchFamily="34" charset="-122"/>
              </a:rPr>
              <a:t>数据挖掘中常用的数据清洗方法有哪些？</a:t>
            </a:r>
          </a:p>
        </p:txBody>
      </p:sp>
      <p:sp>
        <p:nvSpPr>
          <p:cNvPr id="4" name="标题 1">
            <a:extLst>
              <a:ext uri="{FF2B5EF4-FFF2-40B4-BE49-F238E27FC236}">
                <a16:creationId xmlns:a16="http://schemas.microsoft.com/office/drawing/2014/main" id="{3879F79F-6540-4060-BB97-EC1B08D8B3F6}"/>
              </a:ext>
            </a:extLst>
          </p:cNvPr>
          <p:cNvSpPr>
            <a:spLocks noGrp="1"/>
          </p:cNvSpPr>
          <p:nvPr>
            <p:ph type="title"/>
          </p:nvPr>
        </p:nvSpPr>
        <p:spPr>
          <a:xfrm>
            <a:off x="255588" y="256035"/>
            <a:ext cx="10972800" cy="528638"/>
          </a:xfrm>
        </p:spPr>
        <p:txBody>
          <a:bodyPr vert="horz" wrap="square" lIns="91440" tIns="45720" rIns="91440" bIns="45720" anchor="ctr"/>
          <a:lstStyle/>
          <a:p>
            <a:pPr>
              <a:defRPr/>
            </a:pPr>
            <a:r>
              <a:rPr lang="zh-CN" altLang="en-US" sz="2800" dirty="0">
                <a:latin typeface="微软雅黑" panose="020B0503020204020204" pitchFamily="34" charset="-122"/>
                <a:ea typeface="微软雅黑" panose="020B0503020204020204" pitchFamily="34" charset="-122"/>
              </a:rPr>
              <a:t>课后思考题</a:t>
            </a:r>
            <a:endParaRPr lang="en-US" altLang="zh-CN" sz="2800" b="1" spc="300" dirty="0">
              <a:latin typeface="方正大黑简体" panose="02010601030101010101" pitchFamily="2" charset="-122"/>
              <a:ea typeface="方正大黑简体" panose="02010601030101010101" pitchFamily="2" charset="-122"/>
              <a:cs typeface="MS PGothic" panose="020B0600070205080204" charset="-128"/>
              <a:sym typeface="Source Sans Pro Bold" charset="0"/>
            </a:endParaRPr>
          </a:p>
        </p:txBody>
      </p:sp>
    </p:spTree>
    <p:extLst>
      <p:ext uri="{BB962C8B-B14F-4D97-AF65-F5344CB8AC3E}">
        <p14:creationId xmlns:p14="http://schemas.microsoft.com/office/powerpoint/2010/main" val="9591005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谢谢聆听！</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133725" cy="1801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49929" y="0"/>
            <a:ext cx="1255235" cy="1581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255588" y="256035"/>
            <a:ext cx="10972800" cy="528638"/>
          </a:xfrm>
        </p:spPr>
        <p:txBody>
          <a:bodyPr vert="horz" wrap="square" lIns="91440" tIns="45720" rIns="91440" bIns="45720" anchor="ctr"/>
          <a:lstStyle/>
          <a:p>
            <a:r>
              <a:rPr lang="en-US" altLang="zh-CN" sz="2800" dirty="0">
                <a:sym typeface="+mn-ea"/>
              </a:rPr>
              <a:t>7.1. </a:t>
            </a:r>
            <a:r>
              <a:rPr lang="zh-CN" altLang="en-US" sz="2800" dirty="0">
                <a:sym typeface="+mn-ea"/>
              </a:rPr>
              <a:t>引言</a:t>
            </a:r>
            <a:endParaRPr lang="zh-CN" altLang="en-US" sz="2800" dirty="0"/>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187071" y="1683884"/>
            <a:ext cx="11212393" cy="326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数据集（</a:t>
            </a:r>
            <a:r>
              <a:rPr lang="en-US" altLang="zh-CN" sz="2000" b="0" dirty="0">
                <a:solidFill>
                  <a:srgbClr val="0000FF"/>
                </a:solidFill>
                <a:latin typeface="微软雅黑" panose="020B0503020204020204" pitchFamily="34" charset="-122"/>
                <a:ea typeface="微软雅黑" panose="020B0503020204020204" pitchFamily="34" charset="-122"/>
              </a:rPr>
              <a:t>Dataset</a:t>
            </a:r>
            <a:r>
              <a:rPr lang="zh-CN" altLang="en-US" sz="2000" b="0" dirty="0">
                <a:solidFill>
                  <a:srgbClr val="0000FF"/>
                </a:solidFill>
                <a:latin typeface="微软雅黑" panose="020B0503020204020204" pitchFamily="34" charset="-122"/>
                <a:ea typeface="微软雅黑" panose="020B0503020204020204" pitchFamily="34" charset="-122"/>
              </a:rPr>
              <a:t>）是一种由数据所组成的集合，每一列代表一个特定变量，每一行对应于该问题的某一成员，通常以表格形式（***</a:t>
            </a:r>
            <a:r>
              <a:rPr lang="en-US" altLang="zh-CN" sz="2000" b="0" dirty="0">
                <a:solidFill>
                  <a:srgbClr val="0000FF"/>
                </a:solidFill>
                <a:latin typeface="微软雅黑" panose="020B0503020204020204" pitchFamily="34" charset="-122"/>
                <a:ea typeface="微软雅黑" panose="020B0503020204020204" pitchFamily="34" charset="-122"/>
              </a:rPr>
              <a:t>.csv</a:t>
            </a:r>
            <a:r>
              <a:rPr lang="zh-CN" altLang="en-US" sz="2000" b="0" dirty="0">
                <a:solidFill>
                  <a:srgbClr val="0000FF"/>
                </a:solidFill>
                <a:latin typeface="微软雅黑" panose="020B0503020204020204" pitchFamily="34" charset="-122"/>
                <a:ea typeface="微软雅黑" panose="020B0503020204020204" pitchFamily="34" charset="-122"/>
              </a:rPr>
              <a:t>）出现。其中的每个数值被称为数据资料，对应于行数，该数据集的数据可能包括一个或多个成员。</a:t>
            </a:r>
            <a:endParaRPr lang="en-US" altLang="zh-CN" sz="2000" b="0" dirty="0">
              <a:solidFill>
                <a:srgbClr val="0000FF"/>
              </a:solidFill>
              <a:latin typeface="微软雅黑" panose="020B0503020204020204" pitchFamily="34" charset="-122"/>
              <a:ea typeface="微软雅黑" panose="020B0503020204020204" pitchFamily="34" charset="-122"/>
            </a:endParaRPr>
          </a:p>
          <a:p>
            <a:pPr indent="457200">
              <a:lnSpc>
                <a:spcPct val="150000"/>
              </a:lnSpc>
              <a:spcBef>
                <a:spcPct val="0"/>
              </a:spcBef>
              <a:buClrTx/>
              <a:buNone/>
            </a:pPr>
            <a:endParaRPr lang="zh-CN" altLang="en-US" sz="2000" b="0" dirty="0">
              <a:solidFill>
                <a:srgbClr val="0000FF"/>
              </a:solidFill>
              <a:latin typeface="微软雅黑" panose="020B0503020204020204" pitchFamily="34" charset="-122"/>
              <a:ea typeface="微软雅黑" panose="020B0503020204020204" pitchFamily="34" charset="-122"/>
            </a:endParaRPr>
          </a:p>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在选择数据集时应按照以下标准：</a:t>
            </a:r>
          </a:p>
          <a:p>
            <a:pPr indent="720000">
              <a:lnSpc>
                <a:spcPct val="150000"/>
              </a:lnSpc>
              <a:spcBef>
                <a:spcPct val="0"/>
              </a:spcBef>
              <a:buClrTx/>
            </a:pPr>
            <a:r>
              <a:rPr lang="zh-CN" altLang="en-US" sz="2000" b="0" dirty="0">
                <a:solidFill>
                  <a:srgbClr val="0000FF"/>
                </a:solidFill>
                <a:latin typeface="微软雅黑" panose="020B0503020204020204" pitchFamily="34" charset="-122"/>
                <a:ea typeface="微软雅黑" panose="020B0503020204020204" pitchFamily="34" charset="-122"/>
              </a:rPr>
              <a:t>数据集中的数据不能是混乱的，数据越干净越好，因为清理大型数据集会非常耗时</a:t>
            </a:r>
          </a:p>
          <a:p>
            <a:pPr indent="720000">
              <a:lnSpc>
                <a:spcPct val="150000"/>
              </a:lnSpc>
              <a:spcBef>
                <a:spcPct val="0"/>
              </a:spcBef>
              <a:buClrTx/>
            </a:pPr>
            <a:r>
              <a:rPr lang="zh-CN" altLang="en-US" sz="2000" b="0" dirty="0">
                <a:solidFill>
                  <a:srgbClr val="0000FF"/>
                </a:solidFill>
                <a:latin typeface="微软雅黑" panose="020B0503020204020204" pitchFamily="34" charset="-122"/>
                <a:ea typeface="微软雅黑" panose="020B0503020204020204" pitchFamily="34" charset="-122"/>
              </a:rPr>
              <a:t>数据集不应有过多的行或者列，便于处理，减少计算时间。</a:t>
            </a:r>
          </a:p>
        </p:txBody>
      </p:sp>
    </p:spTree>
    <p:extLst>
      <p:ext uri="{BB962C8B-B14F-4D97-AF65-F5344CB8AC3E}">
        <p14:creationId xmlns:p14="http://schemas.microsoft.com/office/powerpoint/2010/main" val="719971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255588" y="256035"/>
            <a:ext cx="10972800" cy="528638"/>
          </a:xfrm>
        </p:spPr>
        <p:txBody>
          <a:bodyPr vert="horz" wrap="square" lIns="91440" tIns="45720" rIns="91440" bIns="45720" anchor="ctr"/>
          <a:lstStyle/>
          <a:p>
            <a:r>
              <a:rPr lang="en-US" altLang="zh-CN" sz="2800" dirty="0">
                <a:sym typeface="+mn-ea"/>
              </a:rPr>
              <a:t>7.1. </a:t>
            </a:r>
            <a:r>
              <a:rPr lang="zh-CN" altLang="en-US" sz="2800" dirty="0">
                <a:sym typeface="+mn-ea"/>
              </a:rPr>
              <a:t>引言</a:t>
            </a:r>
            <a:endParaRPr lang="zh-CN" altLang="en-US" sz="2800" dirty="0"/>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187071" y="1683884"/>
            <a:ext cx="11212393" cy="2346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此处，介绍几个人工智能领域常用的数据集平台。</a:t>
            </a:r>
          </a:p>
          <a:p>
            <a:pPr indent="720000">
              <a:lnSpc>
                <a:spcPct val="150000"/>
              </a:lnSpc>
              <a:spcBef>
                <a:spcPct val="0"/>
              </a:spcBef>
              <a:buClrTx/>
            </a:pPr>
            <a:r>
              <a:rPr lang="en-US" altLang="zh-CN" sz="2000" b="0" dirty="0">
                <a:solidFill>
                  <a:srgbClr val="0000FF"/>
                </a:solidFill>
                <a:latin typeface="微软雅黑" panose="020B0503020204020204" pitchFamily="34" charset="-122"/>
                <a:ea typeface="微软雅黑" panose="020B0503020204020204" pitchFamily="34" charset="-122"/>
              </a:rPr>
              <a:t>1. Kaggle</a:t>
            </a:r>
          </a:p>
          <a:p>
            <a:pPr indent="720000">
              <a:lnSpc>
                <a:spcPct val="150000"/>
              </a:lnSpc>
              <a:spcBef>
                <a:spcPct val="0"/>
              </a:spcBef>
              <a:buClrTx/>
            </a:pPr>
            <a:r>
              <a:rPr lang="en-US" altLang="zh-CN" sz="2000" b="0" dirty="0">
                <a:solidFill>
                  <a:srgbClr val="0000FF"/>
                </a:solidFill>
                <a:latin typeface="微软雅黑" panose="020B0503020204020204" pitchFamily="34" charset="-122"/>
                <a:ea typeface="微软雅黑" panose="020B0503020204020204" pitchFamily="34" charset="-122"/>
              </a:rPr>
              <a:t>2. UCI Machine Learning Repository</a:t>
            </a:r>
          </a:p>
          <a:p>
            <a:pPr indent="720000">
              <a:lnSpc>
                <a:spcPct val="150000"/>
              </a:lnSpc>
              <a:spcBef>
                <a:spcPct val="0"/>
              </a:spcBef>
              <a:buClrTx/>
            </a:pPr>
            <a:r>
              <a:rPr lang="en-US" altLang="zh-CN" sz="2000" b="0" dirty="0">
                <a:solidFill>
                  <a:srgbClr val="0000FF"/>
                </a:solidFill>
                <a:latin typeface="微软雅黑" panose="020B0503020204020204" pitchFamily="34" charset="-122"/>
                <a:ea typeface="微软雅黑" panose="020B0503020204020204" pitchFamily="34" charset="-122"/>
              </a:rPr>
              <a:t>3. GitHub</a:t>
            </a:r>
          </a:p>
          <a:p>
            <a:pPr indent="720000">
              <a:lnSpc>
                <a:spcPct val="150000"/>
              </a:lnSpc>
              <a:spcBef>
                <a:spcPct val="0"/>
              </a:spcBef>
              <a:buClrTx/>
            </a:pPr>
            <a:r>
              <a:rPr lang="en-US" altLang="zh-CN" sz="2000" b="0" dirty="0">
                <a:solidFill>
                  <a:srgbClr val="0000FF"/>
                </a:solidFill>
                <a:latin typeface="微软雅黑" panose="020B0503020204020204" pitchFamily="34" charset="-122"/>
                <a:ea typeface="微软雅黑" panose="020B0503020204020204" pitchFamily="34" charset="-122"/>
              </a:rPr>
              <a:t>4. sklearn</a:t>
            </a:r>
          </a:p>
        </p:txBody>
      </p:sp>
    </p:spTree>
    <p:extLst>
      <p:ext uri="{BB962C8B-B14F-4D97-AF65-F5344CB8AC3E}">
        <p14:creationId xmlns:p14="http://schemas.microsoft.com/office/powerpoint/2010/main" val="1036226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0"/>
          <p:cNvSpPr/>
          <p:nvPr/>
        </p:nvSpPr>
        <p:spPr bwMode="auto">
          <a:xfrm>
            <a:off x="5101803" y="2377446"/>
            <a:ext cx="4337166" cy="615553"/>
          </a:xfrm>
          <a:prstGeom prst="rect">
            <a:avLst/>
          </a:prstGeom>
          <a:noFill/>
          <a:ln>
            <a:noFill/>
          </a:ln>
        </p:spPr>
        <p:txBody>
          <a:bodyPr wrap="square" lIns="0" tIns="0" rIns="0" bIns="0" anchor="ctr">
            <a:spAutoFit/>
          </a:bodyPr>
          <a:lstStyle/>
          <a:p>
            <a:pPr algn="just">
              <a:defRPr/>
            </a:pPr>
            <a:r>
              <a:rPr lang="en-US" altLang="zh-CN" sz="4000" b="1" spc="300" dirty="0">
                <a:latin typeface="方正大黑简体" panose="02010601030101010101" pitchFamily="2" charset="-122"/>
                <a:ea typeface="方正大黑简体" panose="02010601030101010101" pitchFamily="2" charset="-122"/>
                <a:cs typeface="MS PGothic" panose="020B0600070205080204" charset="-128"/>
                <a:sym typeface="Source Sans Pro Bold" charset="0"/>
              </a:rPr>
              <a:t>Python</a:t>
            </a:r>
            <a:r>
              <a:rPr lang="zh-CN" altLang="en-US" sz="4000" b="1" spc="300" dirty="0">
                <a:latin typeface="方正大黑简体" panose="02010601030101010101" pitchFamily="2" charset="-122"/>
                <a:ea typeface="方正大黑简体" panose="02010601030101010101" pitchFamily="2" charset="-122"/>
                <a:cs typeface="MS PGothic" panose="020B0600070205080204" charset="-128"/>
                <a:sym typeface="Source Sans Pro Bold" charset="0"/>
              </a:rPr>
              <a:t>数据采集</a:t>
            </a:r>
            <a:endParaRPr lang="en-US" sz="4000" b="1" spc="300" dirty="0">
              <a:latin typeface="方正大黑简体" panose="02010601030101010101" pitchFamily="2" charset="-122"/>
              <a:ea typeface="方正大黑简体" panose="02010601030101010101" pitchFamily="2" charset="-122"/>
              <a:cs typeface="MS PGothic" panose="020B0600070205080204" charset="-128"/>
              <a:sym typeface="Source Sans Pro Bold" charset="0"/>
            </a:endParaRPr>
          </a:p>
        </p:txBody>
      </p:sp>
      <p:grpSp>
        <p:nvGrpSpPr>
          <p:cNvPr id="27" name="组合 26"/>
          <p:cNvGrpSpPr>
            <a:grpSpLocks/>
          </p:cNvGrpSpPr>
          <p:nvPr/>
        </p:nvGrpSpPr>
        <p:grpSpPr bwMode="auto">
          <a:xfrm>
            <a:off x="3302000" y="1790700"/>
            <a:ext cx="1670050" cy="1695450"/>
            <a:chOff x="3302022" y="1789926"/>
            <a:chExt cx="1669582" cy="1695893"/>
          </a:xfrm>
        </p:grpSpPr>
        <p:sp>
          <p:nvSpPr>
            <p:cNvPr id="6" name="椭圆 5"/>
            <p:cNvSpPr/>
            <p:nvPr/>
          </p:nvSpPr>
          <p:spPr>
            <a:xfrm>
              <a:off x="3302022" y="1789926"/>
              <a:ext cx="1669582" cy="1695893"/>
            </a:xfrm>
            <a:prstGeom prst="ellipse">
              <a:avLst/>
            </a:prstGeom>
            <a:solidFill>
              <a:srgbClr val="0070C0"/>
            </a:solidFill>
            <a:ln w="76200">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anchor="ctr"/>
            <a:lstStyle/>
            <a:p>
              <a:pPr algn="ctr">
                <a:defRPr/>
              </a:pPr>
              <a:endParaRPr lang="zh-CN" altLang="en-US"/>
            </a:p>
          </p:txBody>
        </p:sp>
        <p:sp>
          <p:nvSpPr>
            <p:cNvPr id="12300" name="文本框 18"/>
            <p:cNvSpPr txBox="1">
              <a:spLocks noChangeArrowheads="1"/>
            </p:cNvSpPr>
            <p:nvPr/>
          </p:nvSpPr>
          <p:spPr bwMode="auto">
            <a:xfrm>
              <a:off x="3679318" y="2206985"/>
              <a:ext cx="1044705" cy="861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00066"/>
                </a:buClr>
                <a:buFont typeface="Wingdings" pitchFamily="2" charset="2"/>
                <a:buChar char="n"/>
                <a:defRPr kumimoji="1" sz="21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kumimoji="1" sz="29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kumimoji="1" sz="25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kumimoji="1" sz="21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kumimoji="1" sz="21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kumimoji="1" sz="21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kumimoji="1" sz="21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kumimoji="1" sz="21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kumimoji="1" sz="2100">
                  <a:solidFill>
                    <a:schemeClr val="tx1"/>
                  </a:solidFill>
                  <a:latin typeface="Calibri" pitchFamily="34" charset="0"/>
                  <a:ea typeface="宋体" pitchFamily="2" charset="-122"/>
                </a:defRPr>
              </a:lvl9pPr>
            </a:lstStyle>
            <a:p>
              <a:pPr eaLnBrk="1" hangingPunct="1">
                <a:spcBef>
                  <a:spcPct val="0"/>
                </a:spcBef>
                <a:buClrTx/>
                <a:buFontTx/>
                <a:buNone/>
              </a:pPr>
              <a:r>
                <a:rPr kumimoji="0" lang="en-US" altLang="zh-CN" sz="5000" dirty="0">
                  <a:solidFill>
                    <a:schemeClr val="bg1"/>
                  </a:solidFill>
                  <a:latin typeface="Impact" pitchFamily="34" charset="0"/>
                </a:rPr>
                <a:t>7.2</a:t>
              </a:r>
              <a:endParaRPr kumimoji="0" lang="zh-CN" altLang="en-US" sz="5000" dirty="0">
                <a:solidFill>
                  <a:schemeClr val="bg1"/>
                </a:solidFill>
                <a:latin typeface="Impact" pitchFamily="34" charset="0"/>
              </a:endParaRPr>
            </a:p>
          </p:txBody>
        </p:sp>
      </p:grpSp>
      <p:grpSp>
        <p:nvGrpSpPr>
          <p:cNvPr id="12292" name="Group 3"/>
          <p:cNvGrpSpPr>
            <a:grpSpLocks/>
          </p:cNvGrpSpPr>
          <p:nvPr/>
        </p:nvGrpSpPr>
        <p:grpSpPr bwMode="auto">
          <a:xfrm>
            <a:off x="1588" y="4121150"/>
            <a:ext cx="12190412" cy="2747963"/>
            <a:chOff x="1184" y="4120681"/>
            <a:chExt cx="12190816" cy="2747947"/>
          </a:xfrm>
        </p:grpSpPr>
        <p:sp>
          <p:nvSpPr>
            <p:cNvPr id="21" name="Freeform 13"/>
            <p:cNvSpPr/>
            <p:nvPr/>
          </p:nvSpPr>
          <p:spPr bwMode="auto">
            <a:xfrm>
              <a:off x="10161521" y="5374799"/>
              <a:ext cx="2030479" cy="1482716"/>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chemeClr val="bg1">
                <a:lumMod val="85000"/>
                <a:alpha val="50000"/>
              </a:schemeClr>
            </a:solidFill>
            <a:ln>
              <a:noFill/>
            </a:ln>
          </p:spPr>
          <p:txBody>
            <a:bodyPr/>
            <a:lstStyle/>
            <a:p>
              <a:pPr>
                <a:defRPr/>
              </a:pPr>
              <a:endParaRPr lang="id-ID"/>
            </a:p>
          </p:txBody>
        </p:sp>
        <p:sp>
          <p:nvSpPr>
            <p:cNvPr id="22" name="Freeform 15"/>
            <p:cNvSpPr/>
            <p:nvPr/>
          </p:nvSpPr>
          <p:spPr bwMode="auto">
            <a:xfrm>
              <a:off x="8105640" y="4968401"/>
              <a:ext cx="2055881" cy="1897052"/>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chemeClr val="bg1">
                <a:lumMod val="85000"/>
                <a:alpha val="50000"/>
              </a:schemeClr>
            </a:solidFill>
            <a:ln>
              <a:noFill/>
            </a:ln>
          </p:spPr>
          <p:txBody>
            <a:bodyPr/>
            <a:lstStyle/>
            <a:p>
              <a:pPr>
                <a:defRPr/>
              </a:pPr>
              <a:endParaRPr lang="id-ID"/>
            </a:p>
          </p:txBody>
        </p:sp>
        <p:sp>
          <p:nvSpPr>
            <p:cNvPr id="23" name="Freeform 16"/>
            <p:cNvSpPr/>
            <p:nvPr/>
          </p:nvSpPr>
          <p:spPr bwMode="auto">
            <a:xfrm>
              <a:off x="6056110" y="4608041"/>
              <a:ext cx="2049530" cy="2260587"/>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chemeClr val="bg1">
                <a:lumMod val="85000"/>
                <a:alpha val="50000"/>
              </a:schemeClr>
            </a:solidFill>
            <a:ln>
              <a:noFill/>
            </a:ln>
          </p:spPr>
          <p:txBody>
            <a:bodyPr/>
            <a:lstStyle/>
            <a:p>
              <a:pPr>
                <a:defRPr/>
              </a:pPr>
              <a:endParaRPr lang="id-ID"/>
            </a:p>
          </p:txBody>
        </p:sp>
        <p:sp>
          <p:nvSpPr>
            <p:cNvPr id="24" name="Freeform 17"/>
            <p:cNvSpPr/>
            <p:nvPr/>
          </p:nvSpPr>
          <p:spPr bwMode="auto">
            <a:xfrm flipH="1">
              <a:off x="1184" y="4120681"/>
              <a:ext cx="2043180" cy="2744772"/>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chemeClr val="bg1">
                <a:lumMod val="85000"/>
                <a:alpha val="50000"/>
              </a:schemeClr>
            </a:solidFill>
            <a:ln>
              <a:noFill/>
            </a:ln>
          </p:spPr>
          <p:txBody>
            <a:bodyPr/>
            <a:lstStyle/>
            <a:p>
              <a:pPr>
                <a:defRPr/>
              </a:pPr>
              <a:endParaRPr lang="id-ID"/>
            </a:p>
          </p:txBody>
        </p:sp>
        <p:sp>
          <p:nvSpPr>
            <p:cNvPr id="25" name="Freeform 18"/>
            <p:cNvSpPr>
              <a:spLocks noEditPoints="1"/>
            </p:cNvSpPr>
            <p:nvPr/>
          </p:nvSpPr>
          <p:spPr bwMode="auto">
            <a:xfrm flipH="1">
              <a:off x="4100245" y="4212755"/>
              <a:ext cx="1955865" cy="265587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bg1">
                <a:lumMod val="85000"/>
                <a:alpha val="50000"/>
              </a:schemeClr>
            </a:solidFill>
            <a:ln>
              <a:noFill/>
            </a:ln>
          </p:spPr>
          <p:txBody>
            <a:bodyPr/>
            <a:lstStyle/>
            <a:p>
              <a:pPr>
                <a:defRPr/>
              </a:pPr>
              <a:endParaRPr lang="id-ID"/>
            </a:p>
          </p:txBody>
        </p:sp>
        <p:sp>
          <p:nvSpPr>
            <p:cNvPr id="26" name="Freeform 15"/>
            <p:cNvSpPr/>
            <p:nvPr/>
          </p:nvSpPr>
          <p:spPr bwMode="auto">
            <a:xfrm flipH="1">
              <a:off x="2045952" y="4973164"/>
              <a:ext cx="2054293" cy="1895464"/>
            </a:xfrm>
            <a:custGeom>
              <a:avLst/>
              <a:gdLst>
                <a:gd name="connsiteX0" fmla="*/ 0 w 2047980"/>
                <a:gd name="connsiteY0" fmla="*/ 485126 h 1895615"/>
                <a:gd name="connsiteX1" fmla="*/ 0 w 2047980"/>
                <a:gd name="connsiteY1" fmla="*/ 907963 h 1895615"/>
                <a:gd name="connsiteX2" fmla="*/ 3424 w 2047980"/>
                <a:gd name="connsiteY2" fmla="*/ 579966 h 1895615"/>
                <a:gd name="connsiteX3" fmla="*/ 6649 w 2047980"/>
                <a:gd name="connsiteY3" fmla="*/ 486218 h 1895615"/>
                <a:gd name="connsiteX4" fmla="*/ 1170821 w 2047980"/>
                <a:gd name="connsiteY4" fmla="*/ 0 h 1895615"/>
                <a:gd name="connsiteX5" fmla="*/ 806412 w 2047980"/>
                <a:gd name="connsiteY5" fmla="*/ 0 h 1895615"/>
                <a:gd name="connsiteX6" fmla="*/ 806412 w 2047980"/>
                <a:gd name="connsiteY6" fmla="*/ 50847 h 1895615"/>
                <a:gd name="connsiteX7" fmla="*/ 709667 w 2047980"/>
                <a:gd name="connsiteY7" fmla="*/ 50847 h 1895615"/>
                <a:gd name="connsiteX8" fmla="*/ 704830 w 2047980"/>
                <a:gd name="connsiteY8" fmla="*/ 1358551 h 1895615"/>
                <a:gd name="connsiteX9" fmla="*/ 693543 w 2047980"/>
                <a:gd name="connsiteY9" fmla="*/ 1347428 h 1895615"/>
                <a:gd name="connsiteX10" fmla="*/ 693543 w 2047980"/>
                <a:gd name="connsiteY10" fmla="*/ 1328361 h 1895615"/>
                <a:gd name="connsiteX11" fmla="*/ 690318 w 2047980"/>
                <a:gd name="connsiteY11" fmla="*/ 1185355 h 1895615"/>
                <a:gd name="connsiteX12" fmla="*/ 690318 w 2047980"/>
                <a:gd name="connsiteY12" fmla="*/ 1174233 h 1895615"/>
                <a:gd name="connsiteX13" fmla="*/ 682256 w 2047980"/>
                <a:gd name="connsiteY13" fmla="*/ 1174233 h 1895615"/>
                <a:gd name="connsiteX14" fmla="*/ 679031 w 2047980"/>
                <a:gd name="connsiteY14" fmla="*/ 1174233 h 1895615"/>
                <a:gd name="connsiteX15" fmla="*/ 679031 w 2047980"/>
                <a:gd name="connsiteY15" fmla="*/ 1185355 h 1895615"/>
                <a:gd name="connsiteX16" fmla="*/ 679031 w 2047980"/>
                <a:gd name="connsiteY16" fmla="*/ 1204423 h 1895615"/>
                <a:gd name="connsiteX17" fmla="*/ 638720 w 2047980"/>
                <a:gd name="connsiteY17" fmla="*/ 1204423 h 1895615"/>
                <a:gd name="connsiteX18" fmla="*/ 638720 w 2047980"/>
                <a:gd name="connsiteY18" fmla="*/ 1201245 h 1895615"/>
                <a:gd name="connsiteX19" fmla="*/ 630658 w 2047980"/>
                <a:gd name="connsiteY19" fmla="*/ 1185355 h 1895615"/>
                <a:gd name="connsiteX20" fmla="*/ 630658 w 2047980"/>
                <a:gd name="connsiteY20" fmla="*/ 1101141 h 1895615"/>
                <a:gd name="connsiteX21" fmla="*/ 619371 w 2047980"/>
                <a:gd name="connsiteY21" fmla="*/ 1074129 h 1895615"/>
                <a:gd name="connsiteX22" fmla="*/ 619371 w 2047980"/>
                <a:gd name="connsiteY22" fmla="*/ 988326 h 1895615"/>
                <a:gd name="connsiteX23" fmla="*/ 596797 w 2047980"/>
                <a:gd name="connsiteY23" fmla="*/ 891400 h 1895615"/>
                <a:gd name="connsiteX24" fmla="*/ 600022 w 2047980"/>
                <a:gd name="connsiteY24" fmla="*/ 891400 h 1895615"/>
                <a:gd name="connsiteX25" fmla="*/ 600022 w 2047980"/>
                <a:gd name="connsiteY25" fmla="*/ 869155 h 1895615"/>
                <a:gd name="connsiteX26" fmla="*/ 591960 w 2047980"/>
                <a:gd name="connsiteY26" fmla="*/ 869155 h 1895615"/>
                <a:gd name="connsiteX27" fmla="*/ 580673 w 2047980"/>
                <a:gd name="connsiteY27" fmla="*/ 869155 h 1895615"/>
                <a:gd name="connsiteX28" fmla="*/ 580673 w 2047980"/>
                <a:gd name="connsiteY28" fmla="*/ 880277 h 1895615"/>
                <a:gd name="connsiteX29" fmla="*/ 577448 w 2047980"/>
                <a:gd name="connsiteY29" fmla="*/ 880277 h 1895615"/>
                <a:gd name="connsiteX30" fmla="*/ 577448 w 2047980"/>
                <a:gd name="connsiteY30" fmla="*/ 904112 h 1895615"/>
                <a:gd name="connsiteX31" fmla="*/ 580673 w 2047980"/>
                <a:gd name="connsiteY31" fmla="*/ 904112 h 1895615"/>
                <a:gd name="connsiteX32" fmla="*/ 564549 w 2047980"/>
                <a:gd name="connsiteY32" fmla="*/ 969259 h 1895615"/>
                <a:gd name="connsiteX33" fmla="*/ 545199 w 2047980"/>
                <a:gd name="connsiteY33" fmla="*/ 764284 h 1895615"/>
                <a:gd name="connsiteX34" fmla="*/ 553262 w 2047980"/>
                <a:gd name="connsiteY34" fmla="*/ 764284 h 1895615"/>
                <a:gd name="connsiteX35" fmla="*/ 553262 w 2047980"/>
                <a:gd name="connsiteY35" fmla="*/ 761106 h 1895615"/>
                <a:gd name="connsiteX36" fmla="*/ 553262 w 2047980"/>
                <a:gd name="connsiteY36" fmla="*/ 745217 h 1895615"/>
                <a:gd name="connsiteX37" fmla="*/ 541975 w 2047980"/>
                <a:gd name="connsiteY37" fmla="*/ 745217 h 1895615"/>
                <a:gd name="connsiteX38" fmla="*/ 530688 w 2047980"/>
                <a:gd name="connsiteY38" fmla="*/ 591089 h 1895615"/>
                <a:gd name="connsiteX39" fmla="*/ 537137 w 2047980"/>
                <a:gd name="connsiteY39" fmla="*/ 591089 h 1895615"/>
                <a:gd name="connsiteX40" fmla="*/ 537137 w 2047980"/>
                <a:gd name="connsiteY40" fmla="*/ 552954 h 1895615"/>
                <a:gd name="connsiteX41" fmla="*/ 537137 w 2047980"/>
                <a:gd name="connsiteY41" fmla="*/ 490985 h 1895615"/>
                <a:gd name="connsiteX42" fmla="*/ 503276 w 2047980"/>
                <a:gd name="connsiteY42" fmla="*/ 490985 h 1895615"/>
                <a:gd name="connsiteX43" fmla="*/ 503276 w 2047980"/>
                <a:gd name="connsiteY43" fmla="*/ 552954 h 1895615"/>
                <a:gd name="connsiteX44" fmla="*/ 503276 w 2047980"/>
                <a:gd name="connsiteY44" fmla="*/ 591089 h 1895615"/>
                <a:gd name="connsiteX45" fmla="*/ 509726 w 2047980"/>
                <a:gd name="connsiteY45" fmla="*/ 591089 h 1895615"/>
                <a:gd name="connsiteX46" fmla="*/ 509726 w 2047980"/>
                <a:gd name="connsiteY46" fmla="*/ 594267 h 1895615"/>
                <a:gd name="connsiteX47" fmla="*/ 498439 w 2047980"/>
                <a:gd name="connsiteY47" fmla="*/ 745217 h 1895615"/>
                <a:gd name="connsiteX48" fmla="*/ 490377 w 2047980"/>
                <a:gd name="connsiteY48" fmla="*/ 745217 h 1895615"/>
                <a:gd name="connsiteX49" fmla="*/ 490377 w 2047980"/>
                <a:gd name="connsiteY49" fmla="*/ 749984 h 1895615"/>
                <a:gd name="connsiteX50" fmla="*/ 490377 w 2047980"/>
                <a:gd name="connsiteY50" fmla="*/ 761106 h 1895615"/>
                <a:gd name="connsiteX51" fmla="*/ 490377 w 2047980"/>
                <a:gd name="connsiteY51" fmla="*/ 764284 h 1895615"/>
                <a:gd name="connsiteX52" fmla="*/ 498439 w 2047980"/>
                <a:gd name="connsiteY52" fmla="*/ 764284 h 1895615"/>
                <a:gd name="connsiteX53" fmla="*/ 479090 w 2047980"/>
                <a:gd name="connsiteY53" fmla="*/ 969259 h 1895615"/>
                <a:gd name="connsiteX54" fmla="*/ 462966 w 2047980"/>
                <a:gd name="connsiteY54" fmla="*/ 899345 h 1895615"/>
                <a:gd name="connsiteX55" fmla="*/ 462966 w 2047980"/>
                <a:gd name="connsiteY55" fmla="*/ 891400 h 1895615"/>
                <a:gd name="connsiteX56" fmla="*/ 467803 w 2047980"/>
                <a:gd name="connsiteY56" fmla="*/ 891400 h 1895615"/>
                <a:gd name="connsiteX57" fmla="*/ 467803 w 2047980"/>
                <a:gd name="connsiteY57" fmla="*/ 869155 h 1895615"/>
                <a:gd name="connsiteX58" fmla="*/ 454904 w 2047980"/>
                <a:gd name="connsiteY58" fmla="*/ 869155 h 1895615"/>
                <a:gd name="connsiteX59" fmla="*/ 448454 w 2047980"/>
                <a:gd name="connsiteY59" fmla="*/ 869155 h 1895615"/>
                <a:gd name="connsiteX60" fmla="*/ 448454 w 2047980"/>
                <a:gd name="connsiteY60" fmla="*/ 880277 h 1895615"/>
                <a:gd name="connsiteX61" fmla="*/ 448454 w 2047980"/>
                <a:gd name="connsiteY61" fmla="*/ 904112 h 1895615"/>
                <a:gd name="connsiteX62" fmla="*/ 451679 w 2047980"/>
                <a:gd name="connsiteY62" fmla="*/ 904112 h 1895615"/>
                <a:gd name="connsiteX63" fmla="*/ 432330 w 2047980"/>
                <a:gd name="connsiteY63" fmla="*/ 988326 h 1895615"/>
                <a:gd name="connsiteX64" fmla="*/ 429105 w 2047980"/>
                <a:gd name="connsiteY64" fmla="*/ 996271 h 1895615"/>
                <a:gd name="connsiteX65" fmla="*/ 429105 w 2047980"/>
                <a:gd name="connsiteY65" fmla="*/ 1074129 h 1895615"/>
                <a:gd name="connsiteX66" fmla="*/ 421043 w 2047980"/>
                <a:gd name="connsiteY66" fmla="*/ 1101141 h 1895615"/>
                <a:gd name="connsiteX67" fmla="*/ 421043 w 2047980"/>
                <a:gd name="connsiteY67" fmla="*/ 1104319 h 1895615"/>
                <a:gd name="connsiteX68" fmla="*/ 421043 w 2047980"/>
                <a:gd name="connsiteY68" fmla="*/ 1185355 h 1895615"/>
                <a:gd name="connsiteX69" fmla="*/ 408143 w 2047980"/>
                <a:gd name="connsiteY69" fmla="*/ 1201245 h 1895615"/>
                <a:gd name="connsiteX70" fmla="*/ 408143 w 2047980"/>
                <a:gd name="connsiteY70" fmla="*/ 1204423 h 1895615"/>
                <a:gd name="connsiteX71" fmla="*/ 393631 w 2047980"/>
                <a:gd name="connsiteY71" fmla="*/ 1204423 h 1895615"/>
                <a:gd name="connsiteX72" fmla="*/ 393631 w 2047980"/>
                <a:gd name="connsiteY72" fmla="*/ 1188533 h 1895615"/>
                <a:gd name="connsiteX73" fmla="*/ 380732 w 2047980"/>
                <a:gd name="connsiteY73" fmla="*/ 1188533 h 1895615"/>
                <a:gd name="connsiteX74" fmla="*/ 380732 w 2047980"/>
                <a:gd name="connsiteY74" fmla="*/ 1131331 h 1895615"/>
                <a:gd name="connsiteX75" fmla="*/ 380732 w 2047980"/>
                <a:gd name="connsiteY75" fmla="*/ 1128153 h 1895615"/>
                <a:gd name="connsiteX76" fmla="*/ 374282 w 2047980"/>
                <a:gd name="connsiteY76" fmla="*/ 1128153 h 1895615"/>
                <a:gd name="connsiteX77" fmla="*/ 350096 w 2047980"/>
                <a:gd name="connsiteY77" fmla="*/ 912056 h 1895615"/>
                <a:gd name="connsiteX78" fmla="*/ 361383 w 2047980"/>
                <a:gd name="connsiteY78" fmla="*/ 912056 h 1895615"/>
                <a:gd name="connsiteX79" fmla="*/ 361383 w 2047980"/>
                <a:gd name="connsiteY79" fmla="*/ 853265 h 1895615"/>
                <a:gd name="connsiteX80" fmla="*/ 333972 w 2047980"/>
                <a:gd name="connsiteY80" fmla="*/ 853265 h 1895615"/>
                <a:gd name="connsiteX81" fmla="*/ 333972 w 2047980"/>
                <a:gd name="connsiteY81" fmla="*/ 912056 h 1895615"/>
                <a:gd name="connsiteX82" fmla="*/ 342034 w 2047980"/>
                <a:gd name="connsiteY82" fmla="*/ 912056 h 1895615"/>
                <a:gd name="connsiteX83" fmla="*/ 322685 w 2047980"/>
                <a:gd name="connsiteY83" fmla="*/ 1128153 h 1895615"/>
                <a:gd name="connsiteX84" fmla="*/ 311398 w 2047980"/>
                <a:gd name="connsiteY84" fmla="*/ 1128153 h 1895615"/>
                <a:gd name="connsiteX85" fmla="*/ 311398 w 2047980"/>
                <a:gd name="connsiteY85" fmla="*/ 1188533 h 1895615"/>
                <a:gd name="connsiteX86" fmla="*/ 300111 w 2047980"/>
                <a:gd name="connsiteY86" fmla="*/ 1188533 h 1895615"/>
                <a:gd name="connsiteX87" fmla="*/ 300111 w 2047980"/>
                <a:gd name="connsiteY87" fmla="*/ 1204423 h 1895615"/>
                <a:gd name="connsiteX88" fmla="*/ 275924 w 2047980"/>
                <a:gd name="connsiteY88" fmla="*/ 1204423 h 1895615"/>
                <a:gd name="connsiteX89" fmla="*/ 267862 w 2047980"/>
                <a:gd name="connsiteY89" fmla="*/ 1185355 h 1895615"/>
                <a:gd name="connsiteX90" fmla="*/ 267862 w 2047980"/>
                <a:gd name="connsiteY90" fmla="*/ 1093196 h 1895615"/>
                <a:gd name="connsiteX91" fmla="*/ 264637 w 2047980"/>
                <a:gd name="connsiteY91" fmla="*/ 1093196 h 1895615"/>
                <a:gd name="connsiteX92" fmla="*/ 264637 w 2047980"/>
                <a:gd name="connsiteY92" fmla="*/ 1088430 h 1895615"/>
                <a:gd name="connsiteX93" fmla="*/ 259800 w 2047980"/>
                <a:gd name="connsiteY93" fmla="*/ 1085252 h 1895615"/>
                <a:gd name="connsiteX94" fmla="*/ 259800 w 2047980"/>
                <a:gd name="connsiteY94" fmla="*/ 980381 h 1895615"/>
                <a:gd name="connsiteX95" fmla="*/ 259800 w 2047980"/>
                <a:gd name="connsiteY95" fmla="*/ 977203 h 1895615"/>
                <a:gd name="connsiteX96" fmla="*/ 256575 w 2047980"/>
                <a:gd name="connsiteY96" fmla="*/ 977203 h 1895615"/>
                <a:gd name="connsiteX97" fmla="*/ 256575 w 2047980"/>
                <a:gd name="connsiteY97" fmla="*/ 969259 h 1895615"/>
                <a:gd name="connsiteX98" fmla="*/ 253350 w 2047980"/>
                <a:gd name="connsiteY98" fmla="*/ 969259 h 1895615"/>
                <a:gd name="connsiteX99" fmla="*/ 237226 w 2047980"/>
                <a:gd name="connsiteY99" fmla="*/ 904112 h 1895615"/>
                <a:gd name="connsiteX100" fmla="*/ 240451 w 2047980"/>
                <a:gd name="connsiteY100" fmla="*/ 904112 h 1895615"/>
                <a:gd name="connsiteX101" fmla="*/ 240451 w 2047980"/>
                <a:gd name="connsiteY101" fmla="*/ 885044 h 1895615"/>
                <a:gd name="connsiteX102" fmla="*/ 237226 w 2047980"/>
                <a:gd name="connsiteY102" fmla="*/ 885044 h 1895615"/>
                <a:gd name="connsiteX103" fmla="*/ 237226 w 2047980"/>
                <a:gd name="connsiteY103" fmla="*/ 869155 h 1895615"/>
                <a:gd name="connsiteX104" fmla="*/ 225939 w 2047980"/>
                <a:gd name="connsiteY104" fmla="*/ 869155 h 1895615"/>
                <a:gd name="connsiteX105" fmla="*/ 217877 w 2047980"/>
                <a:gd name="connsiteY105" fmla="*/ 869155 h 1895615"/>
                <a:gd name="connsiteX106" fmla="*/ 217877 w 2047980"/>
                <a:gd name="connsiteY106" fmla="*/ 891400 h 1895615"/>
                <a:gd name="connsiteX107" fmla="*/ 221102 w 2047980"/>
                <a:gd name="connsiteY107" fmla="*/ 891400 h 1895615"/>
                <a:gd name="connsiteX108" fmla="*/ 206590 w 2047980"/>
                <a:gd name="connsiteY108" fmla="*/ 958136 h 1895615"/>
                <a:gd name="connsiteX109" fmla="*/ 185628 w 2047980"/>
                <a:gd name="connsiteY109" fmla="*/ 761106 h 1895615"/>
                <a:gd name="connsiteX110" fmla="*/ 198528 w 2047980"/>
                <a:gd name="connsiteY110" fmla="*/ 756339 h 1895615"/>
                <a:gd name="connsiteX111" fmla="*/ 198528 w 2047980"/>
                <a:gd name="connsiteY111" fmla="*/ 742039 h 1895615"/>
                <a:gd name="connsiteX112" fmla="*/ 193691 w 2047980"/>
                <a:gd name="connsiteY112" fmla="*/ 737272 h 1895615"/>
                <a:gd name="connsiteX113" fmla="*/ 185628 w 2047980"/>
                <a:gd name="connsiteY113" fmla="*/ 737272 h 1895615"/>
                <a:gd name="connsiteX114" fmla="*/ 174342 w 2047980"/>
                <a:gd name="connsiteY114" fmla="*/ 587911 h 1895615"/>
                <a:gd name="connsiteX115" fmla="*/ 182404 w 2047980"/>
                <a:gd name="connsiteY115" fmla="*/ 587911 h 1895615"/>
                <a:gd name="connsiteX116" fmla="*/ 182404 w 2047980"/>
                <a:gd name="connsiteY116" fmla="*/ 545009 h 1895615"/>
                <a:gd name="connsiteX117" fmla="*/ 182404 w 2047980"/>
                <a:gd name="connsiteY117" fmla="*/ 483040 h 1895615"/>
                <a:gd name="connsiteX118" fmla="*/ 146930 w 2047980"/>
                <a:gd name="connsiteY118" fmla="*/ 483040 h 1895615"/>
                <a:gd name="connsiteX119" fmla="*/ 146930 w 2047980"/>
                <a:gd name="connsiteY119" fmla="*/ 545009 h 1895615"/>
                <a:gd name="connsiteX120" fmla="*/ 146930 w 2047980"/>
                <a:gd name="connsiteY120" fmla="*/ 587911 h 1895615"/>
                <a:gd name="connsiteX121" fmla="*/ 154992 w 2047980"/>
                <a:gd name="connsiteY121" fmla="*/ 587911 h 1895615"/>
                <a:gd name="connsiteX122" fmla="*/ 143705 w 2047980"/>
                <a:gd name="connsiteY122" fmla="*/ 737272 h 1895615"/>
                <a:gd name="connsiteX123" fmla="*/ 132418 w 2047980"/>
                <a:gd name="connsiteY123" fmla="*/ 737272 h 1895615"/>
                <a:gd name="connsiteX124" fmla="*/ 132418 w 2047980"/>
                <a:gd name="connsiteY124" fmla="*/ 753162 h 1895615"/>
                <a:gd name="connsiteX125" fmla="*/ 132418 w 2047980"/>
                <a:gd name="connsiteY125" fmla="*/ 756339 h 1895615"/>
                <a:gd name="connsiteX126" fmla="*/ 138868 w 2047980"/>
                <a:gd name="connsiteY126" fmla="*/ 756339 h 1895615"/>
                <a:gd name="connsiteX127" fmla="*/ 119519 w 2047980"/>
                <a:gd name="connsiteY127" fmla="*/ 958136 h 1895615"/>
                <a:gd name="connsiteX128" fmla="*/ 108232 w 2047980"/>
                <a:gd name="connsiteY128" fmla="*/ 904112 h 1895615"/>
                <a:gd name="connsiteX129" fmla="*/ 108232 w 2047980"/>
                <a:gd name="connsiteY129" fmla="*/ 880277 h 1895615"/>
                <a:gd name="connsiteX130" fmla="*/ 100170 w 2047980"/>
                <a:gd name="connsiteY130" fmla="*/ 880277 h 1895615"/>
                <a:gd name="connsiteX131" fmla="*/ 100170 w 2047980"/>
                <a:gd name="connsiteY131" fmla="*/ 872333 h 1895615"/>
                <a:gd name="connsiteX132" fmla="*/ 92108 w 2047980"/>
                <a:gd name="connsiteY132" fmla="*/ 872333 h 1895615"/>
                <a:gd name="connsiteX133" fmla="*/ 84046 w 2047980"/>
                <a:gd name="connsiteY133" fmla="*/ 872333 h 1895615"/>
                <a:gd name="connsiteX134" fmla="*/ 84046 w 2047980"/>
                <a:gd name="connsiteY134" fmla="*/ 891400 h 1895615"/>
                <a:gd name="connsiteX135" fmla="*/ 88883 w 2047980"/>
                <a:gd name="connsiteY135" fmla="*/ 891400 h 1895615"/>
                <a:gd name="connsiteX136" fmla="*/ 69534 w 2047980"/>
                <a:gd name="connsiteY136" fmla="*/ 969259 h 1895615"/>
                <a:gd name="connsiteX137" fmla="*/ 64697 w 2047980"/>
                <a:gd name="connsiteY137" fmla="*/ 969259 h 1895615"/>
                <a:gd name="connsiteX138" fmla="*/ 61472 w 2047980"/>
                <a:gd name="connsiteY138" fmla="*/ 969259 h 1895615"/>
                <a:gd name="connsiteX139" fmla="*/ 61472 w 2047980"/>
                <a:gd name="connsiteY139" fmla="*/ 1085252 h 1895615"/>
                <a:gd name="connsiteX140" fmla="*/ 53410 w 2047980"/>
                <a:gd name="connsiteY140" fmla="*/ 1088430 h 1895615"/>
                <a:gd name="connsiteX141" fmla="*/ 53410 w 2047980"/>
                <a:gd name="connsiteY141" fmla="*/ 1112264 h 1895615"/>
                <a:gd name="connsiteX142" fmla="*/ 53410 w 2047980"/>
                <a:gd name="connsiteY142" fmla="*/ 1185355 h 1895615"/>
                <a:gd name="connsiteX143" fmla="*/ 42123 w 2047980"/>
                <a:gd name="connsiteY143" fmla="*/ 1201245 h 1895615"/>
                <a:gd name="connsiteX144" fmla="*/ 42123 w 2047980"/>
                <a:gd name="connsiteY144" fmla="*/ 1204423 h 1895615"/>
                <a:gd name="connsiteX145" fmla="*/ 17936 w 2047980"/>
                <a:gd name="connsiteY145" fmla="*/ 1204423 h 1895615"/>
                <a:gd name="connsiteX146" fmla="*/ 14711 w 2047980"/>
                <a:gd name="connsiteY146" fmla="*/ 1185355 h 1895615"/>
                <a:gd name="connsiteX147" fmla="*/ 14711 w 2047980"/>
                <a:gd name="connsiteY147" fmla="*/ 1174233 h 1895615"/>
                <a:gd name="connsiteX148" fmla="*/ 6649 w 2047980"/>
                <a:gd name="connsiteY148" fmla="*/ 1174233 h 1895615"/>
                <a:gd name="connsiteX149" fmla="*/ 6649 w 2047980"/>
                <a:gd name="connsiteY149" fmla="*/ 1185355 h 1895615"/>
                <a:gd name="connsiteX150" fmla="*/ 0 w 2047980"/>
                <a:gd name="connsiteY150" fmla="*/ 1303297 h 1895615"/>
                <a:gd name="connsiteX151" fmla="*/ 0 w 2047980"/>
                <a:gd name="connsiteY151" fmla="*/ 1895615 h 1895615"/>
                <a:gd name="connsiteX152" fmla="*/ 2047980 w 2047980"/>
                <a:gd name="connsiteY152" fmla="*/ 1895615 h 1895615"/>
                <a:gd name="connsiteX153" fmla="*/ 2047980 w 2047980"/>
                <a:gd name="connsiteY153" fmla="*/ 1328361 h 1895615"/>
                <a:gd name="connsiteX154" fmla="*/ 2041530 w 2047980"/>
                <a:gd name="connsiteY154" fmla="*/ 1328361 h 1895615"/>
                <a:gd name="connsiteX155" fmla="*/ 2041530 w 2047980"/>
                <a:gd name="connsiteY155" fmla="*/ 1301349 h 1895615"/>
                <a:gd name="connsiteX156" fmla="*/ 2036693 w 2047980"/>
                <a:gd name="connsiteY156" fmla="*/ 1301349 h 1895615"/>
                <a:gd name="connsiteX157" fmla="*/ 2033468 w 2047980"/>
                <a:gd name="connsiteY157" fmla="*/ 1301349 h 1895615"/>
                <a:gd name="connsiteX158" fmla="*/ 2033468 w 2047980"/>
                <a:gd name="connsiteY158" fmla="*/ 1328361 h 1895615"/>
                <a:gd name="connsiteX159" fmla="*/ 2014119 w 2047980"/>
                <a:gd name="connsiteY159" fmla="*/ 1328361 h 1895615"/>
                <a:gd name="connsiteX160" fmla="*/ 2014119 w 2047980"/>
                <a:gd name="connsiteY160" fmla="*/ 1309293 h 1895615"/>
                <a:gd name="connsiteX161" fmla="*/ 2006057 w 2047980"/>
                <a:gd name="connsiteY161" fmla="*/ 1304527 h 1895615"/>
                <a:gd name="connsiteX162" fmla="*/ 1994770 w 2047980"/>
                <a:gd name="connsiteY162" fmla="*/ 1304527 h 1895615"/>
                <a:gd name="connsiteX163" fmla="*/ 1994770 w 2047980"/>
                <a:gd name="connsiteY163" fmla="*/ 1282281 h 1895615"/>
                <a:gd name="connsiteX164" fmla="*/ 1989933 w 2047980"/>
                <a:gd name="connsiteY164" fmla="*/ 1282281 h 1895615"/>
                <a:gd name="connsiteX165" fmla="*/ 1986708 w 2047980"/>
                <a:gd name="connsiteY165" fmla="*/ 1282281 h 1895615"/>
                <a:gd name="connsiteX166" fmla="*/ 1986708 w 2047980"/>
                <a:gd name="connsiteY166" fmla="*/ 1304527 h 1895615"/>
                <a:gd name="connsiteX167" fmla="*/ 1954459 w 2047980"/>
                <a:gd name="connsiteY167" fmla="*/ 1304527 h 1895615"/>
                <a:gd name="connsiteX168" fmla="*/ 1959297 w 2047980"/>
                <a:gd name="connsiteY168" fmla="*/ 1115442 h 1895615"/>
                <a:gd name="connsiteX169" fmla="*/ 1931886 w 2047980"/>
                <a:gd name="connsiteY169" fmla="*/ 1112264 h 1895615"/>
                <a:gd name="connsiteX170" fmla="*/ 1893187 w 2047980"/>
                <a:gd name="connsiteY170" fmla="*/ 1112264 h 1895615"/>
                <a:gd name="connsiteX171" fmla="*/ 1880288 w 2047980"/>
                <a:gd name="connsiteY171" fmla="*/ 1104319 h 1895615"/>
                <a:gd name="connsiteX172" fmla="*/ 1877063 w 2047980"/>
                <a:gd name="connsiteY172" fmla="*/ 1104319 h 1895615"/>
                <a:gd name="connsiteX173" fmla="*/ 1869001 w 2047980"/>
                <a:gd name="connsiteY173" fmla="*/ 1101141 h 1895615"/>
                <a:gd name="connsiteX174" fmla="*/ 1869001 w 2047980"/>
                <a:gd name="connsiteY174" fmla="*/ 1093196 h 1895615"/>
                <a:gd name="connsiteX175" fmla="*/ 1849652 w 2047980"/>
                <a:gd name="connsiteY175" fmla="*/ 1088430 h 1895615"/>
                <a:gd name="connsiteX176" fmla="*/ 1841590 w 2047980"/>
                <a:gd name="connsiteY176" fmla="*/ 1088430 h 1895615"/>
                <a:gd name="connsiteX177" fmla="*/ 1825465 w 2047980"/>
                <a:gd name="connsiteY177" fmla="*/ 1061417 h 1895615"/>
                <a:gd name="connsiteX178" fmla="*/ 1802891 w 2047980"/>
                <a:gd name="connsiteY178" fmla="*/ 1034405 h 1895615"/>
                <a:gd name="connsiteX179" fmla="*/ 1778705 w 2047980"/>
                <a:gd name="connsiteY179" fmla="*/ 1015338 h 1895615"/>
                <a:gd name="connsiteX180" fmla="*/ 1748069 w 2047980"/>
                <a:gd name="connsiteY180" fmla="*/ 999449 h 1895615"/>
                <a:gd name="connsiteX181" fmla="*/ 1717433 w 2047980"/>
                <a:gd name="connsiteY181" fmla="*/ 993093 h 1895615"/>
                <a:gd name="connsiteX182" fmla="*/ 1717433 w 2047980"/>
                <a:gd name="connsiteY182" fmla="*/ 950191 h 1895615"/>
                <a:gd name="connsiteX183" fmla="*/ 1720658 w 2047980"/>
                <a:gd name="connsiteY183" fmla="*/ 950191 h 1895615"/>
                <a:gd name="connsiteX184" fmla="*/ 1720658 w 2047980"/>
                <a:gd name="connsiteY184" fmla="*/ 945424 h 1895615"/>
                <a:gd name="connsiteX185" fmla="*/ 1720658 w 2047980"/>
                <a:gd name="connsiteY185" fmla="*/ 942246 h 1895615"/>
                <a:gd name="connsiteX186" fmla="*/ 1717433 w 2047980"/>
                <a:gd name="connsiteY186" fmla="*/ 942246 h 1895615"/>
                <a:gd name="connsiteX187" fmla="*/ 1712596 w 2047980"/>
                <a:gd name="connsiteY187" fmla="*/ 934302 h 1895615"/>
                <a:gd name="connsiteX188" fmla="*/ 1709371 w 2047980"/>
                <a:gd name="connsiteY188" fmla="*/ 931124 h 1895615"/>
                <a:gd name="connsiteX189" fmla="*/ 1701309 w 2047980"/>
                <a:gd name="connsiteY189" fmla="*/ 926357 h 1895615"/>
                <a:gd name="connsiteX190" fmla="*/ 1698084 w 2047980"/>
                <a:gd name="connsiteY190" fmla="*/ 923179 h 1895615"/>
                <a:gd name="connsiteX191" fmla="*/ 1690022 w 2047980"/>
                <a:gd name="connsiteY191" fmla="*/ 923179 h 1895615"/>
                <a:gd name="connsiteX192" fmla="*/ 1690022 w 2047980"/>
                <a:gd name="connsiteY192" fmla="*/ 899345 h 1895615"/>
                <a:gd name="connsiteX193" fmla="*/ 1685184 w 2047980"/>
                <a:gd name="connsiteY193" fmla="*/ 899345 h 1895615"/>
                <a:gd name="connsiteX194" fmla="*/ 1677122 w 2047980"/>
                <a:gd name="connsiteY194" fmla="*/ 899345 h 1895615"/>
                <a:gd name="connsiteX195" fmla="*/ 1677122 w 2047980"/>
                <a:gd name="connsiteY195" fmla="*/ 923179 h 1895615"/>
                <a:gd name="connsiteX196" fmla="*/ 1673897 w 2047980"/>
                <a:gd name="connsiteY196" fmla="*/ 923179 h 1895615"/>
                <a:gd name="connsiteX197" fmla="*/ 1665835 w 2047980"/>
                <a:gd name="connsiteY197" fmla="*/ 926357 h 1895615"/>
                <a:gd name="connsiteX198" fmla="*/ 1662610 w 2047980"/>
                <a:gd name="connsiteY198" fmla="*/ 931124 h 1895615"/>
                <a:gd name="connsiteX199" fmla="*/ 1657773 w 2047980"/>
                <a:gd name="connsiteY199" fmla="*/ 934302 h 1895615"/>
                <a:gd name="connsiteX200" fmla="*/ 1654548 w 2047980"/>
                <a:gd name="connsiteY200" fmla="*/ 942246 h 1895615"/>
                <a:gd name="connsiteX201" fmla="*/ 1649711 w 2047980"/>
                <a:gd name="connsiteY201" fmla="*/ 942246 h 1895615"/>
                <a:gd name="connsiteX202" fmla="*/ 1649711 w 2047980"/>
                <a:gd name="connsiteY202" fmla="*/ 945424 h 1895615"/>
                <a:gd name="connsiteX203" fmla="*/ 1649711 w 2047980"/>
                <a:gd name="connsiteY203" fmla="*/ 950191 h 1895615"/>
                <a:gd name="connsiteX204" fmla="*/ 1654548 w 2047980"/>
                <a:gd name="connsiteY204" fmla="*/ 950191 h 1895615"/>
                <a:gd name="connsiteX205" fmla="*/ 1654548 w 2047980"/>
                <a:gd name="connsiteY205" fmla="*/ 993093 h 1895615"/>
                <a:gd name="connsiteX206" fmla="*/ 1622300 w 2047980"/>
                <a:gd name="connsiteY206" fmla="*/ 999449 h 1895615"/>
                <a:gd name="connsiteX207" fmla="*/ 1591664 w 2047980"/>
                <a:gd name="connsiteY207" fmla="*/ 1015338 h 1895615"/>
                <a:gd name="connsiteX208" fmla="*/ 1564252 w 2047980"/>
                <a:gd name="connsiteY208" fmla="*/ 1034405 h 1895615"/>
                <a:gd name="connsiteX209" fmla="*/ 1541679 w 2047980"/>
                <a:gd name="connsiteY209" fmla="*/ 1061417 h 1895615"/>
                <a:gd name="connsiteX210" fmla="*/ 1528779 w 2047980"/>
                <a:gd name="connsiteY210" fmla="*/ 1088430 h 1895615"/>
                <a:gd name="connsiteX211" fmla="*/ 1517492 w 2047980"/>
                <a:gd name="connsiteY211" fmla="*/ 1088430 h 1895615"/>
                <a:gd name="connsiteX212" fmla="*/ 1498143 w 2047980"/>
                <a:gd name="connsiteY212" fmla="*/ 1093196 h 1895615"/>
                <a:gd name="connsiteX213" fmla="*/ 1498143 w 2047980"/>
                <a:gd name="connsiteY213" fmla="*/ 1101141 h 1895615"/>
                <a:gd name="connsiteX214" fmla="*/ 1494918 w 2047980"/>
                <a:gd name="connsiteY214" fmla="*/ 1104319 h 1895615"/>
                <a:gd name="connsiteX215" fmla="*/ 1478794 w 2047980"/>
                <a:gd name="connsiteY215" fmla="*/ 1104319 h 1895615"/>
                <a:gd name="connsiteX216" fmla="*/ 1478794 w 2047980"/>
                <a:gd name="connsiteY216" fmla="*/ 1107497 h 1895615"/>
                <a:gd name="connsiteX217" fmla="*/ 1473957 w 2047980"/>
                <a:gd name="connsiteY217" fmla="*/ 1112264 h 1895615"/>
                <a:gd name="connsiteX218" fmla="*/ 1432034 w 2047980"/>
                <a:gd name="connsiteY218" fmla="*/ 1112264 h 1895615"/>
                <a:gd name="connsiteX219" fmla="*/ 1407847 w 2047980"/>
                <a:gd name="connsiteY219" fmla="*/ 1115442 h 1895615"/>
                <a:gd name="connsiteX220" fmla="*/ 1412684 w 2047980"/>
                <a:gd name="connsiteY220" fmla="*/ 1309293 h 1895615"/>
                <a:gd name="connsiteX221" fmla="*/ 1385273 w 2047980"/>
                <a:gd name="connsiteY221" fmla="*/ 1309293 h 1895615"/>
                <a:gd name="connsiteX222" fmla="*/ 1385273 w 2047980"/>
                <a:gd name="connsiteY222" fmla="*/ 1282281 h 1895615"/>
                <a:gd name="connsiteX223" fmla="*/ 1380436 w 2047980"/>
                <a:gd name="connsiteY223" fmla="*/ 1282281 h 1895615"/>
                <a:gd name="connsiteX224" fmla="*/ 1377211 w 2047980"/>
                <a:gd name="connsiteY224" fmla="*/ 1282281 h 1895615"/>
                <a:gd name="connsiteX225" fmla="*/ 1377211 w 2047980"/>
                <a:gd name="connsiteY225" fmla="*/ 1309293 h 1895615"/>
                <a:gd name="connsiteX226" fmla="*/ 1365924 w 2047980"/>
                <a:gd name="connsiteY226" fmla="*/ 1309293 h 1895615"/>
                <a:gd name="connsiteX227" fmla="*/ 1357862 w 2047980"/>
                <a:gd name="connsiteY227" fmla="*/ 1312471 h 1895615"/>
                <a:gd name="connsiteX228" fmla="*/ 1357862 w 2047980"/>
                <a:gd name="connsiteY228" fmla="*/ 1331539 h 1895615"/>
                <a:gd name="connsiteX229" fmla="*/ 1333676 w 2047980"/>
                <a:gd name="connsiteY229" fmla="*/ 1331539 h 1895615"/>
                <a:gd name="connsiteX230" fmla="*/ 1330451 w 2047980"/>
                <a:gd name="connsiteY230" fmla="*/ 1301349 h 1895615"/>
                <a:gd name="connsiteX231" fmla="*/ 1325613 w 2047980"/>
                <a:gd name="connsiteY231" fmla="*/ 1301349 h 1895615"/>
                <a:gd name="connsiteX232" fmla="*/ 1322389 w 2047980"/>
                <a:gd name="connsiteY232" fmla="*/ 1301349 h 1895615"/>
                <a:gd name="connsiteX233" fmla="*/ 1322389 w 2047980"/>
                <a:gd name="connsiteY233" fmla="*/ 1331539 h 1895615"/>
                <a:gd name="connsiteX234" fmla="*/ 1306264 w 2047980"/>
                <a:gd name="connsiteY234" fmla="*/ 1331539 h 1895615"/>
                <a:gd name="connsiteX235" fmla="*/ 1299815 w 2047980"/>
                <a:gd name="connsiteY235" fmla="*/ 1336305 h 1895615"/>
                <a:gd name="connsiteX236" fmla="*/ 1291753 w 2047980"/>
                <a:gd name="connsiteY236" fmla="*/ 1336305 h 1895615"/>
                <a:gd name="connsiteX237" fmla="*/ 1294977 w 2047980"/>
                <a:gd name="connsiteY237" fmla="*/ 143006 h 1895615"/>
                <a:gd name="connsiteX238" fmla="*/ 1248217 w 2047980"/>
                <a:gd name="connsiteY238" fmla="*/ 50847 h 1895615"/>
                <a:gd name="connsiteX239" fmla="*/ 1198232 w 2047980"/>
                <a:gd name="connsiteY239" fmla="*/ 50847 h 189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2047980" h="1895615">
                  <a:moveTo>
                    <a:pt x="0" y="485126"/>
                  </a:moveTo>
                  <a:lnTo>
                    <a:pt x="0" y="907963"/>
                  </a:lnTo>
                  <a:lnTo>
                    <a:pt x="3424" y="579966"/>
                  </a:lnTo>
                  <a:lnTo>
                    <a:pt x="6649" y="486218"/>
                  </a:lnTo>
                  <a:close/>
                  <a:moveTo>
                    <a:pt x="1170821" y="0"/>
                  </a:moveTo>
                  <a:lnTo>
                    <a:pt x="806412" y="0"/>
                  </a:lnTo>
                  <a:lnTo>
                    <a:pt x="806412" y="50847"/>
                  </a:lnTo>
                  <a:lnTo>
                    <a:pt x="709667" y="50847"/>
                  </a:lnTo>
                  <a:lnTo>
                    <a:pt x="704830" y="1358551"/>
                  </a:lnTo>
                  <a:lnTo>
                    <a:pt x="693543" y="1347428"/>
                  </a:lnTo>
                  <a:lnTo>
                    <a:pt x="693543" y="1328361"/>
                  </a:lnTo>
                  <a:lnTo>
                    <a:pt x="690318" y="1185355"/>
                  </a:lnTo>
                  <a:lnTo>
                    <a:pt x="690318" y="1174233"/>
                  </a:lnTo>
                  <a:lnTo>
                    <a:pt x="682256" y="1174233"/>
                  </a:lnTo>
                  <a:lnTo>
                    <a:pt x="679031" y="1174233"/>
                  </a:lnTo>
                  <a:lnTo>
                    <a:pt x="679031" y="1185355"/>
                  </a:lnTo>
                  <a:lnTo>
                    <a:pt x="679031" y="1204423"/>
                  </a:lnTo>
                  <a:lnTo>
                    <a:pt x="638720" y="1204423"/>
                  </a:lnTo>
                  <a:lnTo>
                    <a:pt x="638720" y="1201245"/>
                  </a:lnTo>
                  <a:lnTo>
                    <a:pt x="630658" y="1185355"/>
                  </a:lnTo>
                  <a:lnTo>
                    <a:pt x="630658" y="1101141"/>
                  </a:lnTo>
                  <a:lnTo>
                    <a:pt x="619371" y="1074129"/>
                  </a:lnTo>
                  <a:lnTo>
                    <a:pt x="619371" y="988326"/>
                  </a:lnTo>
                  <a:lnTo>
                    <a:pt x="596797" y="891400"/>
                  </a:lnTo>
                  <a:lnTo>
                    <a:pt x="600022" y="891400"/>
                  </a:lnTo>
                  <a:lnTo>
                    <a:pt x="600022" y="869155"/>
                  </a:lnTo>
                  <a:lnTo>
                    <a:pt x="591960" y="869155"/>
                  </a:lnTo>
                  <a:lnTo>
                    <a:pt x="580673" y="869155"/>
                  </a:lnTo>
                  <a:lnTo>
                    <a:pt x="580673" y="880277"/>
                  </a:lnTo>
                  <a:lnTo>
                    <a:pt x="577448" y="880277"/>
                  </a:lnTo>
                  <a:lnTo>
                    <a:pt x="577448" y="904112"/>
                  </a:lnTo>
                  <a:lnTo>
                    <a:pt x="580673" y="904112"/>
                  </a:lnTo>
                  <a:lnTo>
                    <a:pt x="564549" y="969259"/>
                  </a:lnTo>
                  <a:lnTo>
                    <a:pt x="545199" y="764284"/>
                  </a:lnTo>
                  <a:lnTo>
                    <a:pt x="553262" y="764284"/>
                  </a:lnTo>
                  <a:lnTo>
                    <a:pt x="553262" y="761106"/>
                  </a:lnTo>
                  <a:lnTo>
                    <a:pt x="553262" y="745217"/>
                  </a:lnTo>
                  <a:lnTo>
                    <a:pt x="541975" y="745217"/>
                  </a:lnTo>
                  <a:lnTo>
                    <a:pt x="530688" y="591089"/>
                  </a:lnTo>
                  <a:lnTo>
                    <a:pt x="537137" y="591089"/>
                  </a:lnTo>
                  <a:lnTo>
                    <a:pt x="537137" y="552954"/>
                  </a:lnTo>
                  <a:lnTo>
                    <a:pt x="537137" y="490985"/>
                  </a:lnTo>
                  <a:lnTo>
                    <a:pt x="503276" y="490985"/>
                  </a:lnTo>
                  <a:lnTo>
                    <a:pt x="503276" y="552954"/>
                  </a:lnTo>
                  <a:lnTo>
                    <a:pt x="503276" y="591089"/>
                  </a:lnTo>
                  <a:lnTo>
                    <a:pt x="509726" y="591089"/>
                  </a:lnTo>
                  <a:lnTo>
                    <a:pt x="509726" y="594267"/>
                  </a:lnTo>
                  <a:lnTo>
                    <a:pt x="498439" y="745217"/>
                  </a:lnTo>
                  <a:lnTo>
                    <a:pt x="490377" y="745217"/>
                  </a:lnTo>
                  <a:lnTo>
                    <a:pt x="490377" y="749984"/>
                  </a:lnTo>
                  <a:lnTo>
                    <a:pt x="490377" y="761106"/>
                  </a:lnTo>
                  <a:lnTo>
                    <a:pt x="490377" y="764284"/>
                  </a:lnTo>
                  <a:lnTo>
                    <a:pt x="498439" y="764284"/>
                  </a:lnTo>
                  <a:lnTo>
                    <a:pt x="479090" y="969259"/>
                  </a:lnTo>
                  <a:lnTo>
                    <a:pt x="462966" y="899345"/>
                  </a:lnTo>
                  <a:lnTo>
                    <a:pt x="462966" y="891400"/>
                  </a:lnTo>
                  <a:lnTo>
                    <a:pt x="467803" y="891400"/>
                  </a:lnTo>
                  <a:lnTo>
                    <a:pt x="467803" y="869155"/>
                  </a:lnTo>
                  <a:lnTo>
                    <a:pt x="454904" y="869155"/>
                  </a:lnTo>
                  <a:lnTo>
                    <a:pt x="448454" y="869155"/>
                  </a:lnTo>
                  <a:lnTo>
                    <a:pt x="448454" y="880277"/>
                  </a:lnTo>
                  <a:lnTo>
                    <a:pt x="448454" y="904112"/>
                  </a:lnTo>
                  <a:lnTo>
                    <a:pt x="451679" y="904112"/>
                  </a:lnTo>
                  <a:lnTo>
                    <a:pt x="432330" y="988326"/>
                  </a:lnTo>
                  <a:lnTo>
                    <a:pt x="429105" y="996271"/>
                  </a:lnTo>
                  <a:lnTo>
                    <a:pt x="429105" y="1074129"/>
                  </a:lnTo>
                  <a:lnTo>
                    <a:pt x="421043" y="1101141"/>
                  </a:lnTo>
                  <a:lnTo>
                    <a:pt x="421043" y="1104319"/>
                  </a:lnTo>
                  <a:lnTo>
                    <a:pt x="421043" y="1185355"/>
                  </a:lnTo>
                  <a:lnTo>
                    <a:pt x="408143" y="1201245"/>
                  </a:lnTo>
                  <a:lnTo>
                    <a:pt x="408143" y="1204423"/>
                  </a:lnTo>
                  <a:lnTo>
                    <a:pt x="393631" y="1204423"/>
                  </a:lnTo>
                  <a:lnTo>
                    <a:pt x="393631" y="1188533"/>
                  </a:lnTo>
                  <a:lnTo>
                    <a:pt x="380732" y="1188533"/>
                  </a:lnTo>
                  <a:lnTo>
                    <a:pt x="380732" y="1131331"/>
                  </a:lnTo>
                  <a:lnTo>
                    <a:pt x="380732" y="1128153"/>
                  </a:lnTo>
                  <a:lnTo>
                    <a:pt x="374282" y="1128153"/>
                  </a:lnTo>
                  <a:lnTo>
                    <a:pt x="350096" y="912056"/>
                  </a:lnTo>
                  <a:lnTo>
                    <a:pt x="361383" y="912056"/>
                  </a:lnTo>
                  <a:lnTo>
                    <a:pt x="361383" y="853265"/>
                  </a:lnTo>
                  <a:lnTo>
                    <a:pt x="333972" y="853265"/>
                  </a:lnTo>
                  <a:lnTo>
                    <a:pt x="333972" y="912056"/>
                  </a:lnTo>
                  <a:lnTo>
                    <a:pt x="342034" y="912056"/>
                  </a:lnTo>
                  <a:lnTo>
                    <a:pt x="322685" y="1128153"/>
                  </a:lnTo>
                  <a:lnTo>
                    <a:pt x="311398" y="1128153"/>
                  </a:lnTo>
                  <a:lnTo>
                    <a:pt x="311398" y="1188533"/>
                  </a:lnTo>
                  <a:lnTo>
                    <a:pt x="300111" y="1188533"/>
                  </a:lnTo>
                  <a:lnTo>
                    <a:pt x="300111" y="1204423"/>
                  </a:lnTo>
                  <a:lnTo>
                    <a:pt x="275924" y="1204423"/>
                  </a:lnTo>
                  <a:lnTo>
                    <a:pt x="267862" y="1185355"/>
                  </a:lnTo>
                  <a:lnTo>
                    <a:pt x="267862" y="1093196"/>
                  </a:lnTo>
                  <a:lnTo>
                    <a:pt x="264637" y="1093196"/>
                  </a:lnTo>
                  <a:lnTo>
                    <a:pt x="264637" y="1088430"/>
                  </a:lnTo>
                  <a:lnTo>
                    <a:pt x="259800" y="1085252"/>
                  </a:lnTo>
                  <a:lnTo>
                    <a:pt x="259800" y="980381"/>
                  </a:lnTo>
                  <a:lnTo>
                    <a:pt x="259800" y="977203"/>
                  </a:lnTo>
                  <a:lnTo>
                    <a:pt x="256575" y="977203"/>
                  </a:lnTo>
                  <a:lnTo>
                    <a:pt x="256575" y="969259"/>
                  </a:lnTo>
                  <a:lnTo>
                    <a:pt x="253350" y="969259"/>
                  </a:lnTo>
                  <a:lnTo>
                    <a:pt x="237226" y="904112"/>
                  </a:lnTo>
                  <a:lnTo>
                    <a:pt x="240451" y="904112"/>
                  </a:lnTo>
                  <a:lnTo>
                    <a:pt x="240451" y="885044"/>
                  </a:lnTo>
                  <a:lnTo>
                    <a:pt x="237226" y="885044"/>
                  </a:lnTo>
                  <a:lnTo>
                    <a:pt x="237226" y="869155"/>
                  </a:lnTo>
                  <a:lnTo>
                    <a:pt x="225939" y="869155"/>
                  </a:lnTo>
                  <a:lnTo>
                    <a:pt x="217877" y="869155"/>
                  </a:lnTo>
                  <a:lnTo>
                    <a:pt x="217877" y="891400"/>
                  </a:lnTo>
                  <a:lnTo>
                    <a:pt x="221102" y="891400"/>
                  </a:lnTo>
                  <a:lnTo>
                    <a:pt x="206590" y="958136"/>
                  </a:lnTo>
                  <a:lnTo>
                    <a:pt x="185628" y="761106"/>
                  </a:lnTo>
                  <a:lnTo>
                    <a:pt x="198528" y="756339"/>
                  </a:lnTo>
                  <a:lnTo>
                    <a:pt x="198528" y="742039"/>
                  </a:lnTo>
                  <a:lnTo>
                    <a:pt x="193691" y="737272"/>
                  </a:lnTo>
                  <a:lnTo>
                    <a:pt x="185628" y="737272"/>
                  </a:lnTo>
                  <a:lnTo>
                    <a:pt x="174342" y="587911"/>
                  </a:lnTo>
                  <a:lnTo>
                    <a:pt x="182404" y="587911"/>
                  </a:lnTo>
                  <a:lnTo>
                    <a:pt x="182404" y="545009"/>
                  </a:lnTo>
                  <a:lnTo>
                    <a:pt x="182404" y="483040"/>
                  </a:lnTo>
                  <a:lnTo>
                    <a:pt x="146930" y="483040"/>
                  </a:lnTo>
                  <a:lnTo>
                    <a:pt x="146930" y="545009"/>
                  </a:lnTo>
                  <a:lnTo>
                    <a:pt x="146930" y="587911"/>
                  </a:lnTo>
                  <a:lnTo>
                    <a:pt x="154992" y="587911"/>
                  </a:lnTo>
                  <a:lnTo>
                    <a:pt x="143705" y="737272"/>
                  </a:lnTo>
                  <a:lnTo>
                    <a:pt x="132418" y="737272"/>
                  </a:lnTo>
                  <a:lnTo>
                    <a:pt x="132418" y="753162"/>
                  </a:lnTo>
                  <a:lnTo>
                    <a:pt x="132418" y="756339"/>
                  </a:lnTo>
                  <a:lnTo>
                    <a:pt x="138868" y="756339"/>
                  </a:lnTo>
                  <a:lnTo>
                    <a:pt x="119519" y="958136"/>
                  </a:lnTo>
                  <a:lnTo>
                    <a:pt x="108232" y="904112"/>
                  </a:lnTo>
                  <a:lnTo>
                    <a:pt x="108232" y="880277"/>
                  </a:lnTo>
                  <a:lnTo>
                    <a:pt x="100170" y="880277"/>
                  </a:lnTo>
                  <a:lnTo>
                    <a:pt x="100170" y="872333"/>
                  </a:lnTo>
                  <a:lnTo>
                    <a:pt x="92108" y="872333"/>
                  </a:lnTo>
                  <a:lnTo>
                    <a:pt x="84046" y="872333"/>
                  </a:lnTo>
                  <a:lnTo>
                    <a:pt x="84046" y="891400"/>
                  </a:lnTo>
                  <a:lnTo>
                    <a:pt x="88883" y="891400"/>
                  </a:lnTo>
                  <a:lnTo>
                    <a:pt x="69534" y="969259"/>
                  </a:lnTo>
                  <a:lnTo>
                    <a:pt x="64697" y="969259"/>
                  </a:lnTo>
                  <a:lnTo>
                    <a:pt x="61472" y="969259"/>
                  </a:lnTo>
                  <a:lnTo>
                    <a:pt x="61472" y="1085252"/>
                  </a:lnTo>
                  <a:lnTo>
                    <a:pt x="53410" y="1088430"/>
                  </a:lnTo>
                  <a:lnTo>
                    <a:pt x="53410" y="1112264"/>
                  </a:lnTo>
                  <a:lnTo>
                    <a:pt x="53410" y="1185355"/>
                  </a:lnTo>
                  <a:lnTo>
                    <a:pt x="42123" y="1201245"/>
                  </a:lnTo>
                  <a:lnTo>
                    <a:pt x="42123" y="1204423"/>
                  </a:lnTo>
                  <a:lnTo>
                    <a:pt x="17936" y="1204423"/>
                  </a:lnTo>
                  <a:lnTo>
                    <a:pt x="14711" y="1185355"/>
                  </a:lnTo>
                  <a:lnTo>
                    <a:pt x="14711" y="1174233"/>
                  </a:lnTo>
                  <a:lnTo>
                    <a:pt x="6649" y="1174233"/>
                  </a:lnTo>
                  <a:lnTo>
                    <a:pt x="6649" y="1185355"/>
                  </a:lnTo>
                  <a:lnTo>
                    <a:pt x="0" y="1303297"/>
                  </a:lnTo>
                  <a:lnTo>
                    <a:pt x="0" y="1895615"/>
                  </a:lnTo>
                  <a:lnTo>
                    <a:pt x="2047980" y="1895615"/>
                  </a:lnTo>
                  <a:lnTo>
                    <a:pt x="2047980" y="1328361"/>
                  </a:lnTo>
                  <a:lnTo>
                    <a:pt x="2041530" y="1328361"/>
                  </a:lnTo>
                  <a:lnTo>
                    <a:pt x="2041530" y="1301349"/>
                  </a:lnTo>
                  <a:lnTo>
                    <a:pt x="2036693" y="1301349"/>
                  </a:lnTo>
                  <a:lnTo>
                    <a:pt x="2033468" y="1301349"/>
                  </a:lnTo>
                  <a:lnTo>
                    <a:pt x="2033468" y="1328361"/>
                  </a:lnTo>
                  <a:lnTo>
                    <a:pt x="2014119" y="1328361"/>
                  </a:lnTo>
                  <a:lnTo>
                    <a:pt x="2014119" y="1309293"/>
                  </a:lnTo>
                  <a:lnTo>
                    <a:pt x="2006057" y="1304527"/>
                  </a:lnTo>
                  <a:lnTo>
                    <a:pt x="1994770" y="1304527"/>
                  </a:lnTo>
                  <a:lnTo>
                    <a:pt x="1994770" y="1282281"/>
                  </a:lnTo>
                  <a:lnTo>
                    <a:pt x="1989933" y="1282281"/>
                  </a:lnTo>
                  <a:lnTo>
                    <a:pt x="1986708" y="1282281"/>
                  </a:lnTo>
                  <a:lnTo>
                    <a:pt x="1986708" y="1304527"/>
                  </a:lnTo>
                  <a:lnTo>
                    <a:pt x="1954459" y="1304527"/>
                  </a:lnTo>
                  <a:lnTo>
                    <a:pt x="1959297" y="1115442"/>
                  </a:lnTo>
                  <a:lnTo>
                    <a:pt x="1931886" y="1112264"/>
                  </a:lnTo>
                  <a:lnTo>
                    <a:pt x="1893187" y="1112264"/>
                  </a:lnTo>
                  <a:lnTo>
                    <a:pt x="1880288" y="1104319"/>
                  </a:lnTo>
                  <a:lnTo>
                    <a:pt x="1877063" y="1104319"/>
                  </a:lnTo>
                  <a:lnTo>
                    <a:pt x="1869001" y="1101141"/>
                  </a:lnTo>
                  <a:lnTo>
                    <a:pt x="1869001" y="1093196"/>
                  </a:lnTo>
                  <a:lnTo>
                    <a:pt x="1849652" y="1088430"/>
                  </a:lnTo>
                  <a:lnTo>
                    <a:pt x="1841590" y="1088430"/>
                  </a:lnTo>
                  <a:lnTo>
                    <a:pt x="1825465" y="1061417"/>
                  </a:lnTo>
                  <a:lnTo>
                    <a:pt x="1802891" y="1034405"/>
                  </a:lnTo>
                  <a:lnTo>
                    <a:pt x="1778705" y="1015338"/>
                  </a:lnTo>
                  <a:lnTo>
                    <a:pt x="1748069" y="999449"/>
                  </a:lnTo>
                  <a:lnTo>
                    <a:pt x="1717433" y="993093"/>
                  </a:lnTo>
                  <a:lnTo>
                    <a:pt x="1717433" y="950191"/>
                  </a:lnTo>
                  <a:lnTo>
                    <a:pt x="1720658" y="950191"/>
                  </a:lnTo>
                  <a:lnTo>
                    <a:pt x="1720658" y="945424"/>
                  </a:lnTo>
                  <a:lnTo>
                    <a:pt x="1720658" y="942246"/>
                  </a:lnTo>
                  <a:lnTo>
                    <a:pt x="1717433" y="942246"/>
                  </a:lnTo>
                  <a:lnTo>
                    <a:pt x="1712596" y="934302"/>
                  </a:lnTo>
                  <a:lnTo>
                    <a:pt x="1709371" y="931124"/>
                  </a:lnTo>
                  <a:lnTo>
                    <a:pt x="1701309" y="926357"/>
                  </a:lnTo>
                  <a:lnTo>
                    <a:pt x="1698084" y="923179"/>
                  </a:lnTo>
                  <a:lnTo>
                    <a:pt x="1690022" y="923179"/>
                  </a:lnTo>
                  <a:lnTo>
                    <a:pt x="1690022" y="899345"/>
                  </a:lnTo>
                  <a:lnTo>
                    <a:pt x="1685184" y="899345"/>
                  </a:lnTo>
                  <a:lnTo>
                    <a:pt x="1677122" y="899345"/>
                  </a:lnTo>
                  <a:lnTo>
                    <a:pt x="1677122" y="923179"/>
                  </a:lnTo>
                  <a:lnTo>
                    <a:pt x="1673897" y="923179"/>
                  </a:lnTo>
                  <a:lnTo>
                    <a:pt x="1665835" y="926357"/>
                  </a:lnTo>
                  <a:lnTo>
                    <a:pt x="1662610" y="931124"/>
                  </a:lnTo>
                  <a:lnTo>
                    <a:pt x="1657773" y="934302"/>
                  </a:lnTo>
                  <a:lnTo>
                    <a:pt x="1654548" y="942246"/>
                  </a:lnTo>
                  <a:lnTo>
                    <a:pt x="1649711" y="942246"/>
                  </a:lnTo>
                  <a:lnTo>
                    <a:pt x="1649711" y="945424"/>
                  </a:lnTo>
                  <a:lnTo>
                    <a:pt x="1649711" y="950191"/>
                  </a:lnTo>
                  <a:lnTo>
                    <a:pt x="1654548" y="950191"/>
                  </a:lnTo>
                  <a:lnTo>
                    <a:pt x="1654548" y="993093"/>
                  </a:lnTo>
                  <a:lnTo>
                    <a:pt x="1622300" y="999449"/>
                  </a:lnTo>
                  <a:lnTo>
                    <a:pt x="1591664" y="1015338"/>
                  </a:lnTo>
                  <a:lnTo>
                    <a:pt x="1564252" y="1034405"/>
                  </a:lnTo>
                  <a:lnTo>
                    <a:pt x="1541679" y="1061417"/>
                  </a:lnTo>
                  <a:lnTo>
                    <a:pt x="1528779" y="1088430"/>
                  </a:lnTo>
                  <a:lnTo>
                    <a:pt x="1517492" y="1088430"/>
                  </a:lnTo>
                  <a:lnTo>
                    <a:pt x="1498143" y="1093196"/>
                  </a:lnTo>
                  <a:lnTo>
                    <a:pt x="1498143" y="1101141"/>
                  </a:lnTo>
                  <a:lnTo>
                    <a:pt x="1494918" y="1104319"/>
                  </a:lnTo>
                  <a:lnTo>
                    <a:pt x="1478794" y="1104319"/>
                  </a:lnTo>
                  <a:lnTo>
                    <a:pt x="1478794" y="1107497"/>
                  </a:lnTo>
                  <a:lnTo>
                    <a:pt x="1473957" y="1112264"/>
                  </a:lnTo>
                  <a:lnTo>
                    <a:pt x="1432034" y="1112264"/>
                  </a:lnTo>
                  <a:lnTo>
                    <a:pt x="1407847" y="1115442"/>
                  </a:lnTo>
                  <a:lnTo>
                    <a:pt x="1412684" y="1309293"/>
                  </a:lnTo>
                  <a:lnTo>
                    <a:pt x="1385273" y="1309293"/>
                  </a:lnTo>
                  <a:lnTo>
                    <a:pt x="1385273" y="1282281"/>
                  </a:lnTo>
                  <a:lnTo>
                    <a:pt x="1380436" y="1282281"/>
                  </a:lnTo>
                  <a:lnTo>
                    <a:pt x="1377211" y="1282281"/>
                  </a:lnTo>
                  <a:lnTo>
                    <a:pt x="1377211" y="1309293"/>
                  </a:lnTo>
                  <a:lnTo>
                    <a:pt x="1365924" y="1309293"/>
                  </a:lnTo>
                  <a:lnTo>
                    <a:pt x="1357862" y="1312471"/>
                  </a:lnTo>
                  <a:lnTo>
                    <a:pt x="1357862" y="1331539"/>
                  </a:lnTo>
                  <a:lnTo>
                    <a:pt x="1333676" y="1331539"/>
                  </a:lnTo>
                  <a:lnTo>
                    <a:pt x="1330451" y="1301349"/>
                  </a:lnTo>
                  <a:lnTo>
                    <a:pt x="1325613" y="1301349"/>
                  </a:lnTo>
                  <a:lnTo>
                    <a:pt x="1322389" y="1301349"/>
                  </a:lnTo>
                  <a:lnTo>
                    <a:pt x="1322389" y="1331539"/>
                  </a:lnTo>
                  <a:lnTo>
                    <a:pt x="1306264" y="1331539"/>
                  </a:lnTo>
                  <a:lnTo>
                    <a:pt x="1299815" y="1336305"/>
                  </a:lnTo>
                  <a:lnTo>
                    <a:pt x="1291753" y="1336305"/>
                  </a:lnTo>
                  <a:lnTo>
                    <a:pt x="1294977" y="143006"/>
                  </a:lnTo>
                  <a:lnTo>
                    <a:pt x="1248217" y="50847"/>
                  </a:lnTo>
                  <a:lnTo>
                    <a:pt x="1198232" y="50847"/>
                  </a:lnTo>
                  <a:close/>
                </a:path>
              </a:pathLst>
            </a:custGeom>
            <a:solidFill>
              <a:schemeClr val="bg1">
                <a:lumMod val="85000"/>
                <a:alpha val="50000"/>
              </a:schemeClr>
            </a:solidFill>
            <a:ln>
              <a:noFill/>
            </a:ln>
          </p:spPr>
          <p:txBody>
            <a:bodyPr/>
            <a:lstStyle/>
            <a:p>
              <a:pPr>
                <a:defRPr/>
              </a:pPr>
              <a:endParaRPr lang="id-ID"/>
            </a:p>
          </p:txBody>
        </p:sp>
      </p:grpSp>
    </p:spTree>
    <p:extLst>
      <p:ext uri="{BB962C8B-B14F-4D97-AF65-F5344CB8AC3E}">
        <p14:creationId xmlns:p14="http://schemas.microsoft.com/office/powerpoint/2010/main" val="2694394137"/>
      </p:ext>
    </p:extLst>
  </p:cSld>
  <p:clrMapOvr>
    <a:masterClrMapping/>
  </p:clrMapOvr>
  <p:transition spd="slow" advClick="0" advTm="3237">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1B352D0-8427-4511-B983-849D1D59127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45911" y="2821702"/>
            <a:ext cx="6100177" cy="2743356"/>
          </a:xfrm>
          <a:prstGeom prst="rect">
            <a:avLst/>
          </a:prstGeom>
          <a:noFill/>
          <a:ln>
            <a:noFill/>
          </a:ln>
        </p:spPr>
      </p:pic>
      <p:sp>
        <p:nvSpPr>
          <p:cNvPr id="11267" name="标题 1"/>
          <p:cNvSpPr>
            <a:spLocks noGrp="1"/>
          </p:cNvSpPr>
          <p:nvPr>
            <p:ph type="title"/>
          </p:nvPr>
        </p:nvSpPr>
        <p:spPr>
          <a:xfrm>
            <a:off x="255588" y="256035"/>
            <a:ext cx="10972800" cy="528638"/>
          </a:xfrm>
        </p:spPr>
        <p:txBody>
          <a:bodyPr vert="horz" wrap="square" lIns="91440" tIns="45720" rIns="91440" bIns="45720" anchor="ctr"/>
          <a:lstStyle/>
          <a:p>
            <a:r>
              <a:rPr lang="en-US" altLang="zh-CN" sz="2800" dirty="0">
                <a:sym typeface="+mn-ea"/>
              </a:rPr>
              <a:t>7.2.1 Web</a:t>
            </a:r>
            <a:r>
              <a:rPr lang="zh-CN" altLang="en-US" sz="2800" dirty="0">
                <a:sym typeface="+mn-ea"/>
              </a:rPr>
              <a:t>机制和爬虫原理</a:t>
            </a:r>
            <a:endParaRPr lang="zh-CN" altLang="en-US" sz="2800" dirty="0"/>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187071" y="1683884"/>
            <a:ext cx="11212393" cy="1422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网络爬虫是在万维网浏览网页并按照一定规则提取信息的脚本或者程序。用户在浏览网页时，浏览器向</a:t>
            </a:r>
            <a:r>
              <a:rPr lang="en-US" altLang="zh-CN" sz="2000" b="0" dirty="0">
                <a:solidFill>
                  <a:srgbClr val="0000FF"/>
                </a:solidFill>
                <a:latin typeface="微软雅黑" panose="020B0503020204020204" pitchFamily="34" charset="-122"/>
                <a:ea typeface="微软雅黑" panose="020B0503020204020204" pitchFamily="34" charset="-122"/>
              </a:rPr>
              <a:t>Web</a:t>
            </a:r>
            <a:r>
              <a:rPr lang="zh-CN" altLang="en-US" sz="2000" b="0" dirty="0">
                <a:solidFill>
                  <a:srgbClr val="0000FF"/>
                </a:solidFill>
                <a:latin typeface="微软雅黑" panose="020B0503020204020204" pitchFamily="34" charset="-122"/>
                <a:ea typeface="微软雅黑" panose="020B0503020204020204" pitchFamily="34" charset="-122"/>
              </a:rPr>
              <a:t>服务器发出请求，在浏览器中展示选择的网络资源，资源一般为</a:t>
            </a:r>
            <a:r>
              <a:rPr lang="en-US" altLang="zh-CN" sz="2000" b="0" dirty="0">
                <a:solidFill>
                  <a:srgbClr val="0000FF"/>
                </a:solidFill>
                <a:latin typeface="微软雅黑" panose="020B0503020204020204" pitchFamily="34" charset="-122"/>
                <a:ea typeface="微软雅黑" panose="020B0503020204020204" pitchFamily="34" charset="-122"/>
              </a:rPr>
              <a:t>HTML</a:t>
            </a:r>
            <a:r>
              <a:rPr lang="zh-CN" altLang="en-US" sz="2000" b="0" dirty="0">
                <a:solidFill>
                  <a:srgbClr val="0000FF"/>
                </a:solidFill>
                <a:latin typeface="微软雅黑" panose="020B0503020204020204" pitchFamily="34" charset="-122"/>
                <a:ea typeface="微软雅黑" panose="020B0503020204020204" pitchFamily="34" charset="-122"/>
              </a:rPr>
              <a:t>文档，资源的位置由用户使用</a:t>
            </a:r>
            <a:r>
              <a:rPr lang="en-US" altLang="zh-CN" sz="2000" b="0" dirty="0">
                <a:solidFill>
                  <a:srgbClr val="0000FF"/>
                </a:solidFill>
                <a:latin typeface="微软雅黑" panose="020B0503020204020204" pitchFamily="34" charset="-122"/>
                <a:ea typeface="微软雅黑" panose="020B0503020204020204" pitchFamily="34" charset="-122"/>
              </a:rPr>
              <a:t>URL</a:t>
            </a:r>
            <a:r>
              <a:rPr lang="zh-CN" altLang="en-US" sz="2000" b="0" dirty="0">
                <a:solidFill>
                  <a:srgbClr val="0000FF"/>
                </a:solidFill>
                <a:latin typeface="微软雅黑" panose="020B0503020204020204" pitchFamily="34" charset="-122"/>
                <a:ea typeface="微软雅黑" panose="020B0503020204020204" pitchFamily="34" charset="-122"/>
              </a:rPr>
              <a:t>（统一资源定位符）指定。</a:t>
            </a:r>
          </a:p>
        </p:txBody>
      </p:sp>
    </p:spTree>
    <p:extLst>
      <p:ext uri="{BB962C8B-B14F-4D97-AF65-F5344CB8AC3E}">
        <p14:creationId xmlns:p14="http://schemas.microsoft.com/office/powerpoint/2010/main" val="148976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255588" y="256035"/>
            <a:ext cx="10972800" cy="528638"/>
          </a:xfrm>
        </p:spPr>
        <p:txBody>
          <a:bodyPr vert="horz" wrap="square" lIns="91440" tIns="45720" rIns="91440" bIns="45720" anchor="ctr"/>
          <a:lstStyle/>
          <a:p>
            <a:r>
              <a:rPr lang="en-US" altLang="zh-CN" sz="2800" dirty="0">
                <a:sym typeface="+mn-ea"/>
              </a:rPr>
              <a:t>7.2.1 Web</a:t>
            </a:r>
            <a:r>
              <a:rPr lang="zh-CN" altLang="en-US" sz="2800" dirty="0">
                <a:sym typeface="+mn-ea"/>
              </a:rPr>
              <a:t>机制和爬虫原理</a:t>
            </a:r>
            <a:endParaRPr lang="zh-CN" altLang="en-US" sz="2800" dirty="0"/>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5" name="Text Box 27">
            <a:extLst>
              <a:ext uri="{FF2B5EF4-FFF2-40B4-BE49-F238E27FC236}">
                <a16:creationId xmlns:a16="http://schemas.microsoft.com/office/drawing/2014/main" id="{653295E3-A4AF-4AFE-AE3E-681BEF904BA3}"/>
              </a:ext>
            </a:extLst>
          </p:cNvPr>
          <p:cNvSpPr txBox="1">
            <a:spLocks noChangeArrowheads="1"/>
          </p:cNvSpPr>
          <p:nvPr/>
        </p:nvSpPr>
        <p:spPr bwMode="gray">
          <a:xfrm>
            <a:off x="187071" y="1683884"/>
            <a:ext cx="11212393" cy="2346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lvl1pPr algn="l">
              <a:spcBef>
                <a:spcPct val="20000"/>
              </a:spcBef>
              <a:buClr>
                <a:schemeClr val="hlink"/>
              </a:buClr>
              <a:buFont typeface="Wingdings" pitchFamily="2" charset="2"/>
              <a:buChar char="v"/>
              <a:defRPr sz="2800" b="1">
                <a:solidFill>
                  <a:schemeClr val="accent1"/>
                </a:solidFill>
                <a:latin typeface="Verdana" pitchFamily="34" charset="0"/>
              </a:defRPr>
            </a:lvl1pPr>
            <a:lvl2pPr marL="742950" indent="-285750" algn="l">
              <a:spcBef>
                <a:spcPct val="20000"/>
              </a:spcBef>
              <a:buClr>
                <a:schemeClr val="accent1"/>
              </a:buClr>
              <a:buFont typeface="Wingdings" pitchFamily="2" charset="2"/>
              <a:buChar char="§"/>
              <a:defRPr sz="2400">
                <a:solidFill>
                  <a:schemeClr val="tx1"/>
                </a:solidFill>
                <a:latin typeface="Arial" pitchFamily="34" charset="0"/>
              </a:defRPr>
            </a:lvl2pPr>
            <a:lvl3pPr marL="1143000" indent="-228600" algn="l">
              <a:spcBef>
                <a:spcPct val="20000"/>
              </a:spcBef>
              <a:buClr>
                <a:schemeClr val="tx1"/>
              </a:buClr>
              <a:buChar char="•"/>
              <a:defRPr sz="2200">
                <a:solidFill>
                  <a:schemeClr val="tx1"/>
                </a:solidFill>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indent="457200">
              <a:lnSpc>
                <a:spcPct val="150000"/>
              </a:lnSpc>
              <a:spcBef>
                <a:spcPct val="0"/>
              </a:spcBef>
              <a:buClrTx/>
              <a:buNone/>
            </a:pPr>
            <a:r>
              <a:rPr lang="zh-CN" altLang="en-US" sz="2000" b="0" dirty="0">
                <a:solidFill>
                  <a:srgbClr val="0000FF"/>
                </a:solidFill>
                <a:latin typeface="微软雅黑" panose="020B0503020204020204" pitchFamily="34" charset="-122"/>
                <a:ea typeface="微软雅黑" panose="020B0503020204020204" pitchFamily="34" charset="-122"/>
              </a:rPr>
              <a:t>此过程主要分为以下几个步骤：</a:t>
            </a:r>
          </a:p>
          <a:p>
            <a:pPr indent="720000">
              <a:lnSpc>
                <a:spcPct val="150000"/>
              </a:lnSpc>
              <a:spcBef>
                <a:spcPct val="0"/>
              </a:spcBef>
              <a:buClrTx/>
            </a:pPr>
            <a:r>
              <a:rPr lang="en-US" altLang="zh-CN" sz="2000" b="0" dirty="0">
                <a:solidFill>
                  <a:srgbClr val="0000FF"/>
                </a:solidFill>
                <a:latin typeface="微软雅黑" panose="020B0503020204020204" pitchFamily="34" charset="-122"/>
                <a:ea typeface="微软雅黑" panose="020B0503020204020204" pitchFamily="34" charset="-122"/>
              </a:rPr>
              <a:t>1. </a:t>
            </a:r>
            <a:r>
              <a:rPr lang="zh-CN" altLang="en-US" sz="2000" b="0" dirty="0">
                <a:solidFill>
                  <a:srgbClr val="0000FF"/>
                </a:solidFill>
                <a:latin typeface="微软雅黑" panose="020B0503020204020204" pitchFamily="34" charset="-122"/>
                <a:ea typeface="微软雅黑" panose="020B0503020204020204" pitchFamily="34" charset="-122"/>
              </a:rPr>
              <a:t>使用</a:t>
            </a:r>
            <a:r>
              <a:rPr lang="en-US" altLang="zh-CN" sz="2000" b="0" dirty="0">
                <a:solidFill>
                  <a:srgbClr val="0000FF"/>
                </a:solidFill>
                <a:latin typeface="微软雅黑" panose="020B0503020204020204" pitchFamily="34" charset="-122"/>
                <a:ea typeface="微软雅黑" panose="020B0503020204020204" pitchFamily="34" charset="-122"/>
              </a:rPr>
              <a:t>Requests</a:t>
            </a:r>
            <a:r>
              <a:rPr lang="zh-CN" altLang="en-US" sz="2000" b="0" dirty="0">
                <a:solidFill>
                  <a:srgbClr val="0000FF"/>
                </a:solidFill>
                <a:latin typeface="微软雅黑" panose="020B0503020204020204" pitchFamily="34" charset="-122"/>
                <a:ea typeface="微软雅黑" panose="020B0503020204020204" pitchFamily="34" charset="-122"/>
              </a:rPr>
              <a:t>库发起请求</a:t>
            </a:r>
          </a:p>
          <a:p>
            <a:pPr indent="720000">
              <a:lnSpc>
                <a:spcPct val="150000"/>
              </a:lnSpc>
              <a:spcBef>
                <a:spcPct val="0"/>
              </a:spcBef>
              <a:buClrTx/>
            </a:pPr>
            <a:r>
              <a:rPr lang="en-US" altLang="zh-CN" sz="2000" b="0" dirty="0">
                <a:solidFill>
                  <a:srgbClr val="0000FF"/>
                </a:solidFill>
                <a:latin typeface="微软雅黑" panose="020B0503020204020204" pitchFamily="34" charset="-122"/>
                <a:ea typeface="微软雅黑" panose="020B0503020204020204" pitchFamily="34" charset="-122"/>
              </a:rPr>
              <a:t>2. </a:t>
            </a:r>
            <a:r>
              <a:rPr lang="zh-CN" altLang="en-US" sz="2000" b="0" dirty="0">
                <a:solidFill>
                  <a:srgbClr val="0000FF"/>
                </a:solidFill>
                <a:latin typeface="微软雅黑" panose="020B0503020204020204" pitchFamily="34" charset="-122"/>
                <a:ea typeface="微软雅黑" panose="020B0503020204020204" pitchFamily="34" charset="-122"/>
              </a:rPr>
              <a:t>服务器检验请求</a:t>
            </a:r>
          </a:p>
          <a:p>
            <a:pPr indent="720000">
              <a:lnSpc>
                <a:spcPct val="150000"/>
              </a:lnSpc>
              <a:spcBef>
                <a:spcPct val="0"/>
              </a:spcBef>
              <a:buClrTx/>
            </a:pPr>
            <a:r>
              <a:rPr lang="en-US" altLang="zh-CN" sz="2000" b="0" dirty="0">
                <a:solidFill>
                  <a:srgbClr val="0000FF"/>
                </a:solidFill>
                <a:latin typeface="微软雅黑" panose="020B0503020204020204" pitchFamily="34" charset="-122"/>
                <a:ea typeface="微软雅黑" panose="020B0503020204020204" pitchFamily="34" charset="-122"/>
              </a:rPr>
              <a:t>3. </a:t>
            </a:r>
            <a:r>
              <a:rPr lang="zh-CN" altLang="en-US" sz="2000" b="0" dirty="0">
                <a:solidFill>
                  <a:srgbClr val="0000FF"/>
                </a:solidFill>
                <a:latin typeface="微软雅黑" panose="020B0503020204020204" pitchFamily="34" charset="-122"/>
                <a:ea typeface="微软雅黑" panose="020B0503020204020204" pitchFamily="34" charset="-122"/>
              </a:rPr>
              <a:t>解析网页并提取数据</a:t>
            </a:r>
          </a:p>
          <a:p>
            <a:pPr indent="720000">
              <a:lnSpc>
                <a:spcPct val="150000"/>
              </a:lnSpc>
              <a:spcBef>
                <a:spcPct val="0"/>
              </a:spcBef>
              <a:buClrTx/>
            </a:pPr>
            <a:r>
              <a:rPr lang="en-US" altLang="zh-CN" sz="2000" b="0" dirty="0">
                <a:solidFill>
                  <a:srgbClr val="0000FF"/>
                </a:solidFill>
                <a:latin typeface="微软雅黑" panose="020B0503020204020204" pitchFamily="34" charset="-122"/>
                <a:ea typeface="微软雅黑" panose="020B0503020204020204" pitchFamily="34" charset="-122"/>
              </a:rPr>
              <a:t>4. </a:t>
            </a:r>
            <a:r>
              <a:rPr lang="zh-CN" altLang="en-US" sz="2000" b="0" dirty="0">
                <a:solidFill>
                  <a:srgbClr val="0000FF"/>
                </a:solidFill>
                <a:latin typeface="微软雅黑" panose="020B0503020204020204" pitchFamily="34" charset="-122"/>
                <a:ea typeface="微软雅黑" panose="020B0503020204020204" pitchFamily="34" charset="-122"/>
              </a:rPr>
              <a:t>保存提取的内容</a:t>
            </a:r>
          </a:p>
        </p:txBody>
      </p:sp>
    </p:spTree>
    <p:extLst>
      <p:ext uri="{BB962C8B-B14F-4D97-AF65-F5344CB8AC3E}">
        <p14:creationId xmlns:p14="http://schemas.microsoft.com/office/powerpoint/2010/main" val="2985660676"/>
      </p:ext>
    </p:extLst>
  </p:cSld>
  <p:clrMapOvr>
    <a:masterClrMapping/>
  </p:clrMapOvr>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1367</TotalTime>
  <Words>4606</Words>
  <Application>Microsoft Office PowerPoint</Application>
  <PresentationFormat>宽屏</PresentationFormat>
  <Paragraphs>352</Paragraphs>
  <Slides>48</Slides>
  <Notes>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48</vt:i4>
      </vt:variant>
    </vt:vector>
  </HeadingPairs>
  <TitlesOfParts>
    <vt:vector size="58" baseType="lpstr">
      <vt:lpstr>等线</vt:lpstr>
      <vt:lpstr>方正大黑简体</vt:lpstr>
      <vt:lpstr>微软雅黑</vt:lpstr>
      <vt:lpstr>Arial</vt:lpstr>
      <vt:lpstr>Calibri</vt:lpstr>
      <vt:lpstr>Impact</vt:lpstr>
      <vt:lpstr>Times New Roman</vt:lpstr>
      <vt:lpstr>Wingdings</vt:lpstr>
      <vt:lpstr>2_Office 主题</vt:lpstr>
      <vt:lpstr>3_Office 主题</vt:lpstr>
      <vt:lpstr>PowerPoint 演示文稿</vt:lpstr>
      <vt:lpstr>前 言</vt:lpstr>
      <vt:lpstr>目 录</vt:lpstr>
      <vt:lpstr>PowerPoint 演示文稿</vt:lpstr>
      <vt:lpstr>7.1. 引言</vt:lpstr>
      <vt:lpstr>7.1. 引言</vt:lpstr>
      <vt:lpstr>PowerPoint 演示文稿</vt:lpstr>
      <vt:lpstr>7.2.1 Web机制和爬虫原理</vt:lpstr>
      <vt:lpstr>7.2.1 Web机制和爬虫原理</vt:lpstr>
      <vt:lpstr>7.2.2 Python第三方库</vt:lpstr>
      <vt:lpstr>7.2.2 Python第三方库</vt:lpstr>
      <vt:lpstr>7.2.3 爬虫三大库</vt:lpstr>
      <vt:lpstr>7.2.3 爬虫三大库</vt:lpstr>
      <vt:lpstr>7.2.3 爬虫三大库</vt:lpstr>
      <vt:lpstr>7.2.3 爬虫三大库</vt:lpstr>
      <vt:lpstr>7.2.3 爬虫三大库</vt:lpstr>
      <vt:lpstr>7.2.3 爬虫三大库</vt:lpstr>
      <vt:lpstr>7.2.3 爬虫三大库</vt:lpstr>
      <vt:lpstr>7.2.3 爬虫三大库</vt:lpstr>
      <vt:lpstr>7.2.3 爬虫三大库</vt:lpstr>
      <vt:lpstr>7.2.4 正则表达式</vt:lpstr>
      <vt:lpstr>7.2.4 正则表达式</vt:lpstr>
      <vt:lpstr>7.2.4 正则表达式</vt:lpstr>
      <vt:lpstr>7.2.4 正则表达式</vt:lpstr>
      <vt:lpstr>7.2.4 正则表达式</vt:lpstr>
      <vt:lpstr>7.2.5 使用API</vt:lpstr>
      <vt:lpstr>7.2.5 使用API</vt:lpstr>
      <vt:lpstr>7.2.6 爬虫进阶</vt:lpstr>
      <vt:lpstr>7.2.6 爬虫进阶</vt:lpstr>
      <vt:lpstr>7.2.6 爬虫进阶</vt:lpstr>
      <vt:lpstr>7.2.6 爬虫进阶</vt:lpstr>
      <vt:lpstr>7.2.6 爬虫进阶</vt:lpstr>
      <vt:lpstr>7.2.6 爬虫进阶</vt:lpstr>
      <vt:lpstr>PowerPoint 演示文稿</vt:lpstr>
      <vt:lpstr>7.3.1数据存取</vt:lpstr>
      <vt:lpstr>7.3.1数据存取</vt:lpstr>
      <vt:lpstr>7.3.1数据存取</vt:lpstr>
      <vt:lpstr>7.3.1数据存取</vt:lpstr>
      <vt:lpstr>7.3.2数据清洗</vt:lpstr>
      <vt:lpstr>7.3.2数据清洗</vt:lpstr>
      <vt:lpstr>7.3.2数据清洗</vt:lpstr>
      <vt:lpstr>7.3.2数据清洗</vt:lpstr>
      <vt:lpstr>7.3.2数据清洗</vt:lpstr>
      <vt:lpstr>PowerPoint 演示文稿</vt:lpstr>
      <vt:lpstr>7.4 数据采集与数据集制作示例</vt:lpstr>
      <vt:lpstr>本章小结</vt:lpstr>
      <vt:lpstr>课后思考题</vt:lpstr>
      <vt:lpstr>谢谢聆听！</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Yu Ying</cp:lastModifiedBy>
  <cp:revision>602</cp:revision>
  <dcterms:created xsi:type="dcterms:W3CDTF">2017-01-10T15:44:00Z</dcterms:created>
  <dcterms:modified xsi:type="dcterms:W3CDTF">2020-12-07T12:38:03Z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