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 varScale="1">
        <p:scale>
          <a:sx n="116" d="100"/>
          <a:sy n="116" d="100"/>
        </p:scale>
        <p:origin x="192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5949-9A69-2694-F158-4D0982D50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352BF-86DB-1EAE-5185-696198A2B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8E4D1-EE90-61C4-C2DA-E24250BC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CF220-4C14-F3E4-0D46-5B5C7BBA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87D41-4561-2B3F-8443-6B9ED221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0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59616-A095-056A-034D-1AD792AA6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67819-8C58-B5F2-0137-606EB30A2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FF914-D090-9B20-AB7E-B3B6BC03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E7290-F50A-68A3-F3FE-210F9DD4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CE70E-69C0-A598-75F0-12D22571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5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95437-A294-F82E-102D-D1258816F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182E-D3CD-2FF8-99D6-B71269D8C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86785-6140-AC70-4D6A-F72B56EEC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13BE-AFC7-E5DF-E92C-8E4BD841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4BC6-373B-0325-BE40-05E758325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3ED0-FA19-372A-35CE-CCE4AF12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ABC74-0153-7CC0-CC29-573A0E7F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DF3B8-2F14-B172-BAAD-0A863B46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73CC-7FA1-FBFB-71BA-C45CBB38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773D7-B96E-7725-23CB-FE3B7E1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28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60ED-131C-587D-769E-A0EB0703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589C1-8502-25F1-CBF5-7B4CE3E3E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3CD3D-0D8E-B459-DA7D-23A5D8B6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6640-FAAF-A32D-56F3-C6B3D802B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112D0-973F-0C4A-CA83-48FAEAE0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5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3189-3BA6-A3DC-84B0-4E5B7C3C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35DAC-FEE6-80DB-5C37-2F17698C3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46F1C-700D-32C7-561A-EAB94F84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A3B31-77A3-8546-6C97-43DB9F1AC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2FDCF-666D-0ABB-B8B1-9EE02F9A6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5DA08-AE00-A52E-1919-09FC89A6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4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54B53-298B-847F-9E74-E53BC8D25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CE08B-C59F-6F5B-1A1F-77267751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404768-9B88-1970-173D-4092BE8FB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3B91E-56BA-6AB9-F4E2-E700F8ADE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EC3307-984F-E42F-8377-35DAA146D2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45AA3-726A-B6A0-F0C1-8A432F70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37C83-1C13-A09F-0817-06A79BD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EAE8A-6D1A-7B9B-51FA-FDF2BD8F1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9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F24E6-F750-25E0-6EE8-5ADB730C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E6E21-527D-E9E0-0D4B-C321B011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4AAA4-D4B1-36CE-780D-C8432680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298A3-AA4C-09F9-2FFA-61C8AD4FB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89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CBE99-8479-4665-4EC5-C78D1903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15CF4-1088-C9C2-72E8-DEA02827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647A3-1477-F811-BE91-C7140061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2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F8286-61F9-CE27-CD66-BC920814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2F08-BFA2-7764-F0F7-62089DDF4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B78A1-7877-E85C-63D1-1D168812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BDAF9-E002-FB63-5A4D-1A627782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C507-FA75-2261-122C-65FD6FD7F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68A2C-5504-A410-276B-130696A1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5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1E45-1444-D915-486C-EB8B336B6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20190B-2B87-C20A-3859-0A77F6FA5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3CEA7-CBCB-01D5-345D-6DE068669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F23FA1-5895-418A-F677-5D83BBBFB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8F74C-2901-422E-09A6-F93EE9BA4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C4C18-3A57-623B-7285-31FD4B8C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5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74ADE1-A52E-26D6-E625-CC70ED95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76172-3348-070E-A8CA-AB28877F2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F004-E059-7B61-024E-91C154DFF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88318-24FA-FF45-9D12-2C2E400E472C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61CD-2031-970F-4FC9-01CC62C7A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9E493-5465-670F-04DA-AF7534ED7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33D73-8157-FA41-B6CB-D3D07B59E5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5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E2B8-0A22-E86B-629A-F45B6C72E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C8BBC-3C2B-865C-2E6F-52408F3C5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47EE1F-BD90-AC38-10E0-1DFF75A08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309143"/>
            <a:ext cx="5736771" cy="4589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5AB69F-96D1-0D73-7042-824AEB7D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491" y="959440"/>
            <a:ext cx="6376308" cy="51010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BC17F2B-72C4-B374-9856-7A0968A25AF1}"/>
              </a:ext>
            </a:extLst>
          </p:cNvPr>
          <p:cNvSpPr txBox="1">
            <a:spLocks/>
          </p:cNvSpPr>
          <p:nvPr/>
        </p:nvSpPr>
        <p:spPr>
          <a:xfrm>
            <a:off x="78037" y="-218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238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94DB0-45CF-D9C0-DA20-BA72F5BB7774}"/>
              </a:ext>
            </a:extLst>
          </p:cNvPr>
          <p:cNvSpPr txBox="1"/>
          <p:nvPr/>
        </p:nvSpPr>
        <p:spPr>
          <a:xfrm>
            <a:off x="6951643" y="397658"/>
            <a:ext cx="3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training: 0.5678 ± 0.0000</a:t>
            </a:r>
          </a:p>
        </p:txBody>
      </p:sp>
    </p:spTree>
    <p:extLst>
      <p:ext uri="{BB962C8B-B14F-4D97-AF65-F5344CB8AC3E}">
        <p14:creationId xmlns:p14="http://schemas.microsoft.com/office/powerpoint/2010/main" val="1105206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64C44-DC52-751B-C0BC-3F039156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22" y="-34255"/>
            <a:ext cx="10515600" cy="1325563"/>
          </a:xfrm>
        </p:spPr>
        <p:txBody>
          <a:bodyPr/>
          <a:lstStyle/>
          <a:p>
            <a:r>
              <a:rPr lang="en-US" dirty="0"/>
              <a:t>304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439F9B-49C6-FC27-28C9-6B9573512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8016" y="1203173"/>
            <a:ext cx="6008161" cy="48065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DF729A-E75D-4029-5506-36EE9AE3E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251" y="1010378"/>
            <a:ext cx="6710486" cy="5368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D57B21-6196-45AC-4ED0-4234286B258A}"/>
              </a:ext>
            </a:extLst>
          </p:cNvPr>
          <p:cNvSpPr txBox="1"/>
          <p:nvPr/>
        </p:nvSpPr>
        <p:spPr>
          <a:xfrm>
            <a:off x="5636048" y="628526"/>
            <a:ext cx="629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training: 0.6160 ± 0.0000</a:t>
            </a:r>
          </a:p>
        </p:txBody>
      </p:sp>
    </p:spTree>
    <p:extLst>
      <p:ext uri="{BB962C8B-B14F-4D97-AF65-F5344CB8AC3E}">
        <p14:creationId xmlns:p14="http://schemas.microsoft.com/office/powerpoint/2010/main" val="114744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538F-08F1-6380-A65E-A650B13DC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8B87-CB94-2BD8-FA45-9A3F089CD8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D4D8D-FAC4-0000-A54C-FE8B490526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229C9A8-6174-C2F3-40BD-98A7DA03D4E1}"/>
              </a:ext>
            </a:extLst>
          </p:cNvPr>
          <p:cNvSpPr txBox="1">
            <a:spLocks/>
          </p:cNvSpPr>
          <p:nvPr/>
        </p:nvSpPr>
        <p:spPr>
          <a:xfrm>
            <a:off x="78037" y="-2187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272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41F435-E292-C3E4-1E0D-8D1A6BD84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7" y="1122363"/>
            <a:ext cx="6365028" cy="5092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A75600-12E6-0F6C-BCF4-BB4673767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550" y="1122363"/>
            <a:ext cx="6702428" cy="5361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FF9855-0BA0-AA3E-DE71-92D9007E5CCA}"/>
              </a:ext>
            </a:extLst>
          </p:cNvPr>
          <p:cNvSpPr txBox="1"/>
          <p:nvPr/>
        </p:nvSpPr>
        <p:spPr>
          <a:xfrm>
            <a:off x="7343663" y="598834"/>
            <a:ext cx="629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training: 0.6969 ± 0.0000</a:t>
            </a:r>
          </a:p>
        </p:txBody>
      </p:sp>
    </p:spTree>
    <p:extLst>
      <p:ext uri="{BB962C8B-B14F-4D97-AF65-F5344CB8AC3E}">
        <p14:creationId xmlns:p14="http://schemas.microsoft.com/office/powerpoint/2010/main" val="155274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B1BC-89E2-55AA-B5F0-5E61D540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5E132-0931-910F-DDDE-1EEE93E55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4E2F14-8545-A2F2-DF3A-58583E5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64" y="1437699"/>
            <a:ext cx="6216956" cy="49735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878DA4-2A98-C03C-6324-0CB36996F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7699"/>
            <a:ext cx="6595662" cy="5276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E73934-8C16-E166-88B2-DA59A09669BA}"/>
              </a:ext>
            </a:extLst>
          </p:cNvPr>
          <p:cNvSpPr txBox="1"/>
          <p:nvPr/>
        </p:nvSpPr>
        <p:spPr>
          <a:xfrm>
            <a:off x="7343663" y="598834"/>
            <a:ext cx="6290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Full training: 0.6575 ± 0.0000</a:t>
            </a:r>
          </a:p>
        </p:txBody>
      </p:sp>
    </p:spTree>
    <p:extLst>
      <p:ext uri="{BB962C8B-B14F-4D97-AF65-F5344CB8AC3E}">
        <p14:creationId xmlns:p14="http://schemas.microsoft.com/office/powerpoint/2010/main" val="240466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815DE-54F7-2568-AD59-3F72A64D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37" y="-218769"/>
            <a:ext cx="10515600" cy="1325563"/>
          </a:xfrm>
        </p:spPr>
        <p:txBody>
          <a:bodyPr/>
          <a:lstStyle/>
          <a:p>
            <a:r>
              <a:rPr lang="en-US" dirty="0"/>
              <a:t>272 :(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B6414D-25A8-8B1A-CD13-53BFBA6F3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17977" y="1641199"/>
            <a:ext cx="5439172" cy="43513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6C8061-11D4-C681-5FF6-B9A6455E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7" y="1283263"/>
            <a:ext cx="6939940" cy="5551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4B4A38-5F91-4898-72E0-8BA58ABA8893}"/>
              </a:ext>
            </a:extLst>
          </p:cNvPr>
          <p:cNvSpPr txBox="1"/>
          <p:nvPr/>
        </p:nvSpPr>
        <p:spPr>
          <a:xfrm>
            <a:off x="4583017" y="444012"/>
            <a:ext cx="335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training: 0.7630 ± 0.0000</a:t>
            </a:r>
          </a:p>
        </p:txBody>
      </p:sp>
    </p:spTree>
    <p:extLst>
      <p:ext uri="{BB962C8B-B14F-4D97-AF65-F5344CB8AC3E}">
        <p14:creationId xmlns:p14="http://schemas.microsoft.com/office/powerpoint/2010/main" val="103173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36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304</vt:lpstr>
      <vt:lpstr>PowerPoint Presentation</vt:lpstr>
      <vt:lpstr>301</vt:lpstr>
      <vt:lpstr>272 :(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a5527</dc:creator>
  <cp:lastModifiedBy>a5527</cp:lastModifiedBy>
  <cp:revision>1</cp:revision>
  <dcterms:created xsi:type="dcterms:W3CDTF">2025-09-19T08:35:03Z</dcterms:created>
  <dcterms:modified xsi:type="dcterms:W3CDTF">2025-09-19T08:43:30Z</dcterms:modified>
</cp:coreProperties>
</file>