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57" r:id="rId5"/>
    <p:sldId id="28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097867" y="1643941"/>
            <a:ext cx="5046133" cy="189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Zowe </a:t>
            </a:r>
            <a:r>
              <a:rPr lang="en-US" sz="3200" spc="-1" dirty="0">
                <a:solidFill>
                  <a:srgbClr val="3664AD"/>
                </a:solidFill>
                <a:ea typeface="Gill Sans"/>
              </a:rPr>
              <a:t>[name] </a:t>
            </a: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21PI1 </a:t>
            </a:r>
            <a:br>
              <a:rPr dirty="0"/>
            </a:b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Squad Focus</a:t>
            </a:r>
          </a:p>
          <a:p>
            <a:pPr>
              <a:lnSpc>
                <a:spcPct val="90000"/>
              </a:lnSpc>
            </a:pPr>
            <a:r>
              <a:rPr lang="en-US" sz="3200" spc="-1" dirty="0">
                <a:solidFill>
                  <a:srgbClr val="3664AD"/>
                </a:solidFill>
              </a:rPr>
              <a:t>Squad Lead: [name]</a:t>
            </a:r>
          </a:p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3664AD"/>
                </a:solidFill>
              </a:rPr>
              <a:t>Scrum Master: [name]</a:t>
            </a:r>
            <a:endParaRPr lang="en-US" sz="3200" b="0" strike="noStrike" spc="-1" dirty="0">
              <a:solidFill>
                <a:srgbClr val="000000"/>
              </a:solidFill>
            </a:endParaRP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45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List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Squad [name]</a:t>
            </a: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 – </a:t>
            </a:r>
            <a:r>
              <a:rPr lang="en-US" sz="2800" spc="-1" dirty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Title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List</a:t>
            </a:r>
            <a:endParaRPr lang="en-US" sz="2000" b="0" strike="noStrike" spc="-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3032</TotalTime>
  <Words>29</Words>
  <Application>Microsoft Macintosh PowerPoint</Application>
  <PresentationFormat>On-screen Show (16:9)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Nicholas Kocsis</cp:lastModifiedBy>
  <cp:revision>203</cp:revision>
  <dcterms:modified xsi:type="dcterms:W3CDTF">2021-01-21T15:50:17Z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