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89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XTBKDQD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Zowe 21PI1 Planning - 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Leadership Committee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(8:30 – 8:55)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Breakouts 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3046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(8:05 - 8:10)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Planning Adjustments (8:10 - 9:00)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Squads to communicate any notable changes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Opportunity for the TSC/ZLC to provide feedback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Squad Breakouts. Continuation from Day 1 (9:00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Refine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Further refine plan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Communicate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24812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(8:05 - 8:10)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(8:10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 (</a:t>
            </a:r>
            <a:r>
              <a:rPr lang="en-CA" sz="1600" dirty="0">
                <a:hlinkClick r:id="rId2"/>
              </a:rPr>
              <a:t>https://www.surveymonkey.com/r/XTBKDQD</a:t>
            </a:r>
            <a:r>
              <a:rPr lang="en-CA" sz="1600" dirty="0"/>
              <a:t>)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33635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brief retrospective for the PI planning event to capture what went well, what didn’t, and what can be done better next time will be booked the following week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/>
              <a:t>They </a:t>
            </a:r>
            <a:r>
              <a:rPr lang="en-CA" dirty="0"/>
              <a:t>take their team’s PI objectives, iteration plans, and risks back to their regular work </a:t>
            </a:r>
            <a:r>
              <a:rPr lang="en-CA"/>
              <a:t>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 21PI1 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477</Words>
  <Application>Microsoft Macintosh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213</cp:revision>
  <dcterms:modified xsi:type="dcterms:W3CDTF">2021-01-26T13:31:58Z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