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89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blob/master/Project%20Management/PI%20Planning/21PI2%20Planning/README.md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Zowe 21PI2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Leadership Committee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44977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3046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Planning Adjustments (9:10 - 10:00)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Squads to communicate any notable changes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Opportunity for the TSC/ZLC to provide feedback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Squad Breakouts. Continuation from Day 1 (10:00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Refine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Further refine plan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Communicate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24812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 (https://</a:t>
            </a:r>
            <a:r>
              <a:rPr lang="en-CA" sz="1600" dirty="0" err="1"/>
              <a:t>www.surveymonkey.com</a:t>
            </a:r>
            <a:r>
              <a:rPr lang="en-CA" sz="1600" dirty="0"/>
              <a:t>/r/M2L6VCL)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 21PI2 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</TotalTime>
  <Words>445</Words>
  <Application>Microsoft Macintosh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219</cp:revision>
  <dcterms:modified xsi:type="dcterms:W3CDTF">2021-04-27T16:25:01Z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