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3278-751A-4CBF-BDED-D7CB38DE916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74FB-A0EE-4503-ABAD-F7662D1CC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6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970A-71C7-BB25-7A75-BAC94C77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67E58-E442-0FA4-3313-1DB311BC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B621-9773-CD70-3E1F-1531481F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132E-DB55-0964-B0CF-CDD82E2E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3318-7300-A2EC-3CE2-562285B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1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9E5B-9278-9775-0BA1-97B2269C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567D-3609-1EC0-4B13-8AB3473E8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75EE-B613-54F4-D8D0-EF7B51C4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9B8F-C02B-00FD-5C24-A938ABED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6215-7D28-5732-76B2-4A810F89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EF412-08A6-0D1D-BC0D-F8F47DD7B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0DA1A-B74B-F390-2A96-16FD6648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2081-A9DD-D2E9-827B-FF9F8201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FB3C-E170-3650-71BA-021B85D9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2137-A7E3-87F6-F2EF-515D52B6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5A22-932B-0646-E37D-61E809D8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6AEE-E003-25E2-8FE3-883CD684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605A-D341-52EC-EA41-EB632BDC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C63C-D1BB-5548-5C65-90CC1E72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1FFD-64D7-81A4-D7AE-A1432C25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1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2EA5-07FF-F91F-8EFD-FD0F491F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8F16-1A10-7AD3-8DB1-46EE8084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48FD-0D7C-05D4-D292-9DDF66C0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7C2C-3CCD-13D5-1CCC-9291B18D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566D-4426-BCFA-8936-313A1B6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3567-0008-7039-30D8-C4DD20E9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6ECE-9B17-1E4A-82CF-CA2635FD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9075-01E3-CC78-FA8B-E94E9CAA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BC1E7-CAA1-A91F-B59A-0FF51411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CD26-10CA-77F1-1923-E350E0E6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E1D64-B06A-5431-ADB1-1A2062F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2936-3346-CEEC-3580-E67597A9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D287-12D0-769B-43B8-024B9BCD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27F7-B3B4-2B61-D93E-311EC327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735C9-142C-081C-1344-9E7CF81B0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5CD98-C701-9984-B64E-EAC65E103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8913A-267F-942B-A50A-3F3EE416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8BB5B-DE22-970C-3392-41C2FF03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67677-007D-B899-6032-6CDD23CE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9E57-50EA-D3D9-06F3-1E815B28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38E5B-4C5E-27FD-FC75-4C6ECBBA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20031-30C3-2F69-C9A5-D8758B04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42DDF-F6B9-1269-9E03-F504917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3E0C5-529C-3BB2-D302-8BB95005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3305-EDE8-BD46-286B-6D68F7D6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17CC-31F8-330D-BA96-86506350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D1DB-7FBC-BCD6-E648-00EA719B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DCAF-C7A0-112F-DAE0-DF06AC8C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CF320-FE11-3DCB-DEE4-6F63131B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5C5C-9750-BE6D-2059-CEB12DC7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056D0-184C-80D3-DA19-A0C7D46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242A-9B3F-A49F-5ED3-47DD22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6713-B31A-1659-360F-DE773576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C65CB-5102-A78D-11E4-19E57B202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D1128-4946-74FD-217C-494C8EAA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3A46-B00C-B961-28B4-C37AA4DE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37CBF-CB92-038B-B085-1F0F806C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6367-6C7E-AEEF-2C3A-804DF702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0EE48-A3A9-1ECD-C6C2-C2C8CFE2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2FBD1-1C2C-20E3-DC18-ED938AE0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0024-0950-D6C9-DDBC-E7F6429BA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F42D-1DBB-479E-9481-8DDD29B6381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C485-659B-6E68-17DF-B09C8016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CE1B-63BA-F54F-A371-05C6EA5E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0FAB-E999-4C9C-B09D-0C78F88A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0CAB-4490-E710-66D1-B75E5E80A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A7AC-7A1E-9BBD-8718-430E6B5E2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Ambaliya Jills_CE058</a:t>
            </a:r>
          </a:p>
          <a:p>
            <a:r>
              <a:rPr lang="en-IN" dirty="0"/>
              <a:t>     &amp;</a:t>
            </a:r>
          </a:p>
          <a:p>
            <a:r>
              <a:rPr lang="en-IN" dirty="0"/>
              <a:t>        </a:t>
            </a:r>
            <a:r>
              <a:rPr lang="en-IN" dirty="0" err="1"/>
              <a:t>Araniya</a:t>
            </a:r>
            <a:r>
              <a:rPr lang="en-IN" dirty="0"/>
              <a:t> Kevin_CE059</a:t>
            </a:r>
          </a:p>
        </p:txBody>
      </p:sp>
    </p:spTree>
    <p:extLst>
      <p:ext uri="{BB962C8B-B14F-4D97-AF65-F5344CB8AC3E}">
        <p14:creationId xmlns:p14="http://schemas.microsoft.com/office/powerpoint/2010/main" val="22564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6FFA286-3479-DF37-1832-AF6BDA57F1B2}"/>
              </a:ext>
            </a:extLst>
          </p:cNvPr>
          <p:cNvSpPr/>
          <p:nvPr/>
        </p:nvSpPr>
        <p:spPr>
          <a:xfrm>
            <a:off x="6381135" y="2091813"/>
            <a:ext cx="3642852" cy="133718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Book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155E6A-DFD9-4FF9-148F-95F7F886FCFD}"/>
              </a:ext>
            </a:extLst>
          </p:cNvPr>
          <p:cNvSpPr/>
          <p:nvPr/>
        </p:nvSpPr>
        <p:spPr>
          <a:xfrm>
            <a:off x="1519083" y="2091813"/>
            <a:ext cx="2974258" cy="133718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1F936-D392-2EAD-A167-BDE272BE2833}"/>
              </a:ext>
            </a:extLst>
          </p:cNvPr>
          <p:cNvSpPr txBox="1"/>
          <p:nvPr/>
        </p:nvSpPr>
        <p:spPr>
          <a:xfrm>
            <a:off x="1243780" y="550606"/>
            <a:ext cx="838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Two separate classes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4909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091853BA-9B62-28B7-43E1-09858F49F71D}"/>
              </a:ext>
            </a:extLst>
          </p:cNvPr>
          <p:cNvSpPr/>
          <p:nvPr/>
        </p:nvSpPr>
        <p:spPr>
          <a:xfrm>
            <a:off x="6054212" y="2340087"/>
            <a:ext cx="226141" cy="5899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635D8-296A-5CEF-DEE8-55339EA49BBC}"/>
              </a:ext>
            </a:extLst>
          </p:cNvPr>
          <p:cNvSpPr/>
          <p:nvPr/>
        </p:nvSpPr>
        <p:spPr>
          <a:xfrm>
            <a:off x="4451554" y="980648"/>
            <a:ext cx="3431458" cy="14748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D1F95-2939-9B90-9FA5-73ECDF97C628}"/>
              </a:ext>
            </a:extLst>
          </p:cNvPr>
          <p:cNvCxnSpPr>
            <a:cxnSpLocks/>
          </p:cNvCxnSpPr>
          <p:nvPr/>
        </p:nvCxnSpPr>
        <p:spPr>
          <a:xfrm>
            <a:off x="2910345" y="2920185"/>
            <a:ext cx="5889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D72C32-B9E0-FDA0-EC96-AB1442CC3089}"/>
              </a:ext>
            </a:extLst>
          </p:cNvPr>
          <p:cNvCxnSpPr/>
          <p:nvPr/>
        </p:nvCxnSpPr>
        <p:spPr>
          <a:xfrm>
            <a:off x="8785122" y="2930023"/>
            <a:ext cx="0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ACDA92-2A74-C8DF-CBAE-801C3CB6E8F7}"/>
              </a:ext>
            </a:extLst>
          </p:cNvPr>
          <p:cNvCxnSpPr/>
          <p:nvPr/>
        </p:nvCxnSpPr>
        <p:spPr>
          <a:xfrm>
            <a:off x="2910345" y="2920185"/>
            <a:ext cx="0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4514B93-3657-67B7-38DC-3BF5EDA0D2CB}"/>
              </a:ext>
            </a:extLst>
          </p:cNvPr>
          <p:cNvSpPr/>
          <p:nvPr/>
        </p:nvSpPr>
        <p:spPr>
          <a:xfrm>
            <a:off x="1735390" y="3995135"/>
            <a:ext cx="2349910" cy="1015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Student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C142EB-8D69-6DF2-2821-FE71D7A1AB33}"/>
              </a:ext>
            </a:extLst>
          </p:cNvPr>
          <p:cNvSpPr/>
          <p:nvPr/>
        </p:nvSpPr>
        <p:spPr>
          <a:xfrm>
            <a:off x="7624913" y="4003348"/>
            <a:ext cx="2349910" cy="1015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Book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3A8DF-4099-EF95-C453-9ED00545EE93}"/>
              </a:ext>
            </a:extLst>
          </p:cNvPr>
          <p:cNvSpPr txBox="1"/>
          <p:nvPr/>
        </p:nvSpPr>
        <p:spPr>
          <a:xfrm>
            <a:off x="766916" y="226142"/>
            <a:ext cx="1017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 inheritance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4584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A12F-D43E-7962-5FC7-5CC1BCC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Student (Data Members)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45C1-B82D-7220-4370-3D64A932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student_id</a:t>
            </a:r>
            <a:endParaRPr lang="en-US" dirty="0"/>
          </a:p>
          <a:p>
            <a:r>
              <a:rPr lang="en-US" dirty="0"/>
              <a:t>  name</a:t>
            </a:r>
          </a:p>
          <a:p>
            <a:r>
              <a:rPr lang="en-US" dirty="0"/>
              <a:t>  </a:t>
            </a:r>
            <a:r>
              <a:rPr lang="en-US" dirty="0" err="1"/>
              <a:t>student_book_no</a:t>
            </a:r>
            <a:endParaRPr lang="en-US" dirty="0"/>
          </a:p>
          <a:p>
            <a:r>
              <a:rPr lang="en-US" dirty="0"/>
              <a:t>  token</a:t>
            </a:r>
          </a:p>
        </p:txBody>
      </p:sp>
    </p:spTree>
    <p:extLst>
      <p:ext uri="{BB962C8B-B14F-4D97-AF65-F5344CB8AC3E}">
        <p14:creationId xmlns:p14="http://schemas.microsoft.com/office/powerpoint/2010/main" val="36817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C65-43B6-E594-E5A2-53231B6E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Class : Student (Member Functions)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D6E-2D63-1670-3FEE-AE2711AA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create_student</a:t>
            </a:r>
            <a:endParaRPr lang="en-IN" dirty="0"/>
          </a:p>
          <a:p>
            <a:r>
              <a:rPr lang="en-IN" dirty="0" err="1"/>
              <a:t>display_data</a:t>
            </a:r>
            <a:endParaRPr lang="en-IN" dirty="0"/>
          </a:p>
          <a:p>
            <a:r>
              <a:rPr lang="en-IN" dirty="0" err="1"/>
              <a:t>modify_student</a:t>
            </a:r>
            <a:endParaRPr lang="en-IN" dirty="0"/>
          </a:p>
          <a:p>
            <a:r>
              <a:rPr lang="en-IN" dirty="0" err="1"/>
              <a:t>getbook</a:t>
            </a:r>
            <a:endParaRPr lang="en-IN" dirty="0"/>
          </a:p>
          <a:p>
            <a:r>
              <a:rPr lang="en-IN" dirty="0" err="1"/>
              <a:t>student_book</a:t>
            </a:r>
            <a:endParaRPr lang="en-IN" dirty="0"/>
          </a:p>
          <a:p>
            <a:r>
              <a:rPr lang="en-IN" dirty="0" err="1"/>
              <a:t>resettoken</a:t>
            </a:r>
            <a:endParaRPr lang="en-IN" dirty="0"/>
          </a:p>
          <a:p>
            <a:r>
              <a:rPr lang="en-IN" dirty="0" err="1"/>
              <a:t>addtoken</a:t>
            </a:r>
            <a:endParaRPr lang="en-IN" dirty="0"/>
          </a:p>
          <a:p>
            <a:r>
              <a:rPr lang="en-IN" dirty="0" err="1"/>
              <a:t>rettoken</a:t>
            </a:r>
            <a:endParaRPr lang="en-IN" dirty="0"/>
          </a:p>
          <a:p>
            <a:r>
              <a:rPr lang="en-IN" dirty="0"/>
              <a:t>id</a:t>
            </a:r>
          </a:p>
          <a:p>
            <a:r>
              <a:rPr lang="en-IN" dirty="0"/>
              <a:t>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2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C65-43B6-E594-E5A2-53231B6E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Class : Book (Data Members)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D6E-2D63-1670-3FEE-AE2711AA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book_no</a:t>
            </a:r>
            <a:endParaRPr lang="en-IN" dirty="0"/>
          </a:p>
          <a:p>
            <a:r>
              <a:rPr lang="en-IN" dirty="0" err="1"/>
              <a:t>book_name</a:t>
            </a:r>
            <a:endParaRPr lang="en-IN" dirty="0"/>
          </a:p>
          <a:p>
            <a:r>
              <a:rPr lang="en-IN" dirty="0" err="1"/>
              <a:t>author_name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C65-43B6-E594-E5A2-53231B6E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Class : Book(Member Functions)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D6E-2D63-1670-3FEE-AE2711AA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create_book</a:t>
            </a:r>
            <a:endParaRPr lang="en-IN" dirty="0"/>
          </a:p>
          <a:p>
            <a:r>
              <a:rPr lang="en-IN" dirty="0" err="1"/>
              <a:t>modify_book</a:t>
            </a:r>
            <a:endParaRPr lang="en-IN" dirty="0"/>
          </a:p>
          <a:p>
            <a:r>
              <a:rPr lang="en-IN" dirty="0" err="1"/>
              <a:t>display_data</a:t>
            </a:r>
            <a:endParaRPr lang="en-IN" dirty="0"/>
          </a:p>
          <a:p>
            <a:r>
              <a:rPr lang="en-IN" dirty="0"/>
              <a:t>report</a:t>
            </a:r>
          </a:p>
          <a:p>
            <a:r>
              <a:rPr lang="en-IN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061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2CE-EE5E-759E-AFAB-AE3A3C63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Base(Pure Virtual Functions)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A24D-752C-D609-A63B-88A9C97D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report</a:t>
            </a:r>
          </a:p>
          <a:p>
            <a:r>
              <a:rPr lang="en-IN" dirty="0" err="1"/>
              <a:t>display_data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LIBRARY MANAGEMENT SYSTEM</vt:lpstr>
      <vt:lpstr>PowerPoint Presentation</vt:lpstr>
      <vt:lpstr>PowerPoint Presentation</vt:lpstr>
      <vt:lpstr>Class : Student (Data Members)</vt:lpstr>
      <vt:lpstr> Class : Student (Member Functions)</vt:lpstr>
      <vt:lpstr> Class : Book (Data Members)</vt:lpstr>
      <vt:lpstr> Class : Book(Member Functions)</vt:lpstr>
      <vt:lpstr>Class : Base(Pure Virtual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 in C++</dc:title>
  <dc:creator>Gopal Dhorajiya</dc:creator>
  <cp:lastModifiedBy>Ambaliya Jills</cp:lastModifiedBy>
  <cp:revision>4</cp:revision>
  <dcterms:created xsi:type="dcterms:W3CDTF">2024-05-19T17:41:06Z</dcterms:created>
  <dcterms:modified xsi:type="dcterms:W3CDTF">2024-05-20T04:28:00Z</dcterms:modified>
</cp:coreProperties>
</file>