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2dc6de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2dc6de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2dc6de7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2dc6de7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a68fe0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a68fe0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a68fe0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5a68fe0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a68fe0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a68fe0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a68fe07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5a68fe0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a68fe07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5a68fe07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co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30000"/>
          </a:blip>
          <a:srcRect b="0" l="89" r="99" t="0"/>
          <a:stretch/>
        </p:blipFill>
        <p:spPr>
          <a:xfrm>
            <a:off x="-237255" y="-75525"/>
            <a:ext cx="9618504" cy="6424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Gothic A1"/>
              <a:buNone/>
              <a:defRPr sz="5200">
                <a:latin typeface="Gothic A1"/>
                <a:ea typeface="Gothic A1"/>
                <a:cs typeface="Gothic A1"/>
                <a:sym typeface="Gothic A1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 b="0" sz="2800">
                <a:latin typeface="Gothic A1"/>
                <a:ea typeface="Gothic A1"/>
                <a:cs typeface="Gothic A1"/>
                <a:sym typeface="Gothic A1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80100" y="288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thic A1"/>
              <a:buNone/>
              <a:defRPr b="0">
                <a:latin typeface="Gothic A1"/>
                <a:ea typeface="Gothic A1"/>
                <a:cs typeface="Gothic A1"/>
                <a:sym typeface="Gothic A1"/>
              </a:defRPr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380108" y="451404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Gothic A1"/>
              <a:buNone/>
              <a:defRPr sz="12000">
                <a:latin typeface="Gothic A1"/>
                <a:ea typeface="Gothic A1"/>
                <a:cs typeface="Gothic A1"/>
                <a:sym typeface="Gothic A1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Gothic A1"/>
              <a:buNone/>
              <a:defRPr sz="12000">
                <a:latin typeface="Gothic A1"/>
                <a:ea typeface="Gothic A1"/>
                <a:cs typeface="Gothic A1"/>
                <a:sym typeface="Gothic A1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Gothic A1"/>
              <a:buNone/>
              <a:defRPr sz="12000">
                <a:latin typeface="Gothic A1"/>
                <a:ea typeface="Gothic A1"/>
                <a:cs typeface="Gothic A1"/>
                <a:sym typeface="Gothic A1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Gothic A1"/>
              <a:buNone/>
              <a:defRPr sz="12000">
                <a:latin typeface="Gothic A1"/>
                <a:ea typeface="Gothic A1"/>
                <a:cs typeface="Gothic A1"/>
                <a:sym typeface="Gothic A1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Gothic A1"/>
              <a:buNone/>
              <a:defRPr sz="12000">
                <a:latin typeface="Gothic A1"/>
                <a:ea typeface="Gothic A1"/>
                <a:cs typeface="Gothic A1"/>
                <a:sym typeface="Gothic A1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Gothic A1"/>
              <a:buNone/>
              <a:defRPr sz="12000">
                <a:latin typeface="Gothic A1"/>
                <a:ea typeface="Gothic A1"/>
                <a:cs typeface="Gothic A1"/>
                <a:sym typeface="Gothic A1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Gothic A1"/>
              <a:buNone/>
              <a:defRPr sz="12000">
                <a:latin typeface="Gothic A1"/>
                <a:ea typeface="Gothic A1"/>
                <a:cs typeface="Gothic A1"/>
                <a:sym typeface="Gothic A1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Gothic A1"/>
              <a:buNone/>
              <a:defRPr sz="12000">
                <a:latin typeface="Gothic A1"/>
                <a:ea typeface="Gothic A1"/>
                <a:cs typeface="Gothic A1"/>
                <a:sym typeface="Gothic A1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Gothic A1"/>
              <a:buChar char="●"/>
              <a:defRPr b="0">
                <a:latin typeface="Gothic A1"/>
                <a:ea typeface="Gothic A1"/>
                <a:cs typeface="Gothic A1"/>
                <a:sym typeface="Gothic A1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○"/>
              <a:defRPr b="0">
                <a:latin typeface="Gothic A1"/>
                <a:ea typeface="Gothic A1"/>
                <a:cs typeface="Gothic A1"/>
                <a:sym typeface="Gothic A1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■"/>
              <a:defRPr b="0">
                <a:latin typeface="Gothic A1"/>
                <a:ea typeface="Gothic A1"/>
                <a:cs typeface="Gothic A1"/>
                <a:sym typeface="Gothic A1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●"/>
              <a:defRPr b="0">
                <a:latin typeface="Gothic A1"/>
                <a:ea typeface="Gothic A1"/>
                <a:cs typeface="Gothic A1"/>
                <a:sym typeface="Gothic A1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○"/>
              <a:defRPr b="0">
                <a:latin typeface="Gothic A1"/>
                <a:ea typeface="Gothic A1"/>
                <a:cs typeface="Gothic A1"/>
                <a:sym typeface="Gothic A1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■"/>
              <a:defRPr b="0">
                <a:latin typeface="Gothic A1"/>
                <a:ea typeface="Gothic A1"/>
                <a:cs typeface="Gothic A1"/>
                <a:sym typeface="Gothic A1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●"/>
              <a:defRPr b="0">
                <a:latin typeface="Gothic A1"/>
                <a:ea typeface="Gothic A1"/>
                <a:cs typeface="Gothic A1"/>
                <a:sym typeface="Gothic A1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○"/>
              <a:defRPr b="0">
                <a:latin typeface="Gothic A1"/>
                <a:ea typeface="Gothic A1"/>
                <a:cs typeface="Gothic A1"/>
                <a:sym typeface="Gothic A1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Gothic A1"/>
              <a:buChar char="■"/>
              <a:defRPr b="0"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387558" y="4305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36550"/>
            <a:ext cx="807050" cy="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36275" y="445025"/>
            <a:ext cx="76629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rgbClr val="000000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rgbClr val="000000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rgbClr val="000000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rgbClr val="000000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rgbClr val="000000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rgbClr val="000000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rgbClr val="000000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Gothic A1"/>
              <a:buChar char="●"/>
              <a:defRPr b="0">
                <a:latin typeface="Gothic A1"/>
                <a:ea typeface="Gothic A1"/>
                <a:cs typeface="Gothic A1"/>
                <a:sym typeface="Gothic A1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○"/>
              <a:defRPr b="0">
                <a:latin typeface="Gothic A1"/>
                <a:ea typeface="Gothic A1"/>
                <a:cs typeface="Gothic A1"/>
                <a:sym typeface="Gothic A1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■"/>
              <a:defRPr b="0">
                <a:latin typeface="Gothic A1"/>
                <a:ea typeface="Gothic A1"/>
                <a:cs typeface="Gothic A1"/>
                <a:sym typeface="Gothic A1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●"/>
              <a:defRPr b="0">
                <a:latin typeface="Gothic A1"/>
                <a:ea typeface="Gothic A1"/>
                <a:cs typeface="Gothic A1"/>
                <a:sym typeface="Gothic A1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○"/>
              <a:defRPr b="0">
                <a:latin typeface="Gothic A1"/>
                <a:ea typeface="Gothic A1"/>
                <a:cs typeface="Gothic A1"/>
                <a:sym typeface="Gothic A1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■"/>
              <a:defRPr b="0">
                <a:latin typeface="Gothic A1"/>
                <a:ea typeface="Gothic A1"/>
                <a:cs typeface="Gothic A1"/>
                <a:sym typeface="Gothic A1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●"/>
              <a:defRPr b="0">
                <a:latin typeface="Gothic A1"/>
                <a:ea typeface="Gothic A1"/>
                <a:cs typeface="Gothic A1"/>
                <a:sym typeface="Gothic A1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○"/>
              <a:defRPr b="0">
                <a:latin typeface="Gothic A1"/>
                <a:ea typeface="Gothic A1"/>
                <a:cs typeface="Gothic A1"/>
                <a:sym typeface="Gothic A1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Gothic A1"/>
              <a:buChar char="■"/>
              <a:defRPr b="0"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925" y="539088"/>
            <a:ext cx="323275" cy="3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36550"/>
            <a:ext cx="807050" cy="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80250" y="445025"/>
            <a:ext cx="79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othic A1"/>
              <a:buChar char="●"/>
              <a:defRPr b="0" sz="1400">
                <a:latin typeface="Gothic A1"/>
                <a:ea typeface="Gothic A1"/>
                <a:cs typeface="Gothic A1"/>
                <a:sym typeface="Gothic A1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○"/>
              <a:defRPr b="0" sz="1200">
                <a:latin typeface="Gothic A1"/>
                <a:ea typeface="Gothic A1"/>
                <a:cs typeface="Gothic A1"/>
                <a:sym typeface="Gothic A1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■"/>
              <a:defRPr b="0" sz="1200">
                <a:latin typeface="Gothic A1"/>
                <a:ea typeface="Gothic A1"/>
                <a:cs typeface="Gothic A1"/>
                <a:sym typeface="Gothic A1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●"/>
              <a:defRPr b="0" sz="1200">
                <a:latin typeface="Gothic A1"/>
                <a:ea typeface="Gothic A1"/>
                <a:cs typeface="Gothic A1"/>
                <a:sym typeface="Gothic A1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○"/>
              <a:defRPr b="0" sz="1200">
                <a:latin typeface="Gothic A1"/>
                <a:ea typeface="Gothic A1"/>
                <a:cs typeface="Gothic A1"/>
                <a:sym typeface="Gothic A1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■"/>
              <a:defRPr b="0" sz="1200">
                <a:latin typeface="Gothic A1"/>
                <a:ea typeface="Gothic A1"/>
                <a:cs typeface="Gothic A1"/>
                <a:sym typeface="Gothic A1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●"/>
              <a:defRPr b="0" sz="1200">
                <a:latin typeface="Gothic A1"/>
                <a:ea typeface="Gothic A1"/>
                <a:cs typeface="Gothic A1"/>
                <a:sym typeface="Gothic A1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○"/>
              <a:defRPr b="0" sz="1200">
                <a:latin typeface="Gothic A1"/>
                <a:ea typeface="Gothic A1"/>
                <a:cs typeface="Gothic A1"/>
                <a:sym typeface="Gothic A1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Gothic A1"/>
              <a:buChar char="■"/>
              <a:defRPr b="0" sz="1200"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othic A1"/>
              <a:buChar char="●"/>
              <a:defRPr b="0" sz="1400">
                <a:latin typeface="Gothic A1"/>
                <a:ea typeface="Gothic A1"/>
                <a:cs typeface="Gothic A1"/>
                <a:sym typeface="Gothic A1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○"/>
              <a:defRPr b="0" sz="1200">
                <a:latin typeface="Gothic A1"/>
                <a:ea typeface="Gothic A1"/>
                <a:cs typeface="Gothic A1"/>
                <a:sym typeface="Gothic A1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■"/>
              <a:defRPr b="0" sz="1200">
                <a:latin typeface="Gothic A1"/>
                <a:ea typeface="Gothic A1"/>
                <a:cs typeface="Gothic A1"/>
                <a:sym typeface="Gothic A1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●"/>
              <a:defRPr b="0" sz="1200">
                <a:latin typeface="Gothic A1"/>
                <a:ea typeface="Gothic A1"/>
                <a:cs typeface="Gothic A1"/>
                <a:sym typeface="Gothic A1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○"/>
              <a:defRPr b="0" sz="1200">
                <a:latin typeface="Gothic A1"/>
                <a:ea typeface="Gothic A1"/>
                <a:cs typeface="Gothic A1"/>
                <a:sym typeface="Gothic A1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■"/>
              <a:defRPr b="0" sz="1200">
                <a:latin typeface="Gothic A1"/>
                <a:ea typeface="Gothic A1"/>
                <a:cs typeface="Gothic A1"/>
                <a:sym typeface="Gothic A1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●"/>
              <a:defRPr b="0" sz="1200">
                <a:latin typeface="Gothic A1"/>
                <a:ea typeface="Gothic A1"/>
                <a:cs typeface="Gothic A1"/>
                <a:sym typeface="Gothic A1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○"/>
              <a:defRPr b="0" sz="1200">
                <a:latin typeface="Gothic A1"/>
                <a:ea typeface="Gothic A1"/>
                <a:cs typeface="Gothic A1"/>
                <a:sym typeface="Gothic A1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Gothic A1"/>
              <a:buChar char="■"/>
              <a:defRPr b="0" sz="1200"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925" y="539088"/>
            <a:ext cx="323275" cy="3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36550"/>
            <a:ext cx="807050" cy="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28025"/>
            <a:ext cx="84453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36550"/>
            <a:ext cx="807050" cy="1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2" type="title"/>
          </p:nvPr>
        </p:nvSpPr>
        <p:spPr>
          <a:xfrm>
            <a:off x="311700" y="1390025"/>
            <a:ext cx="84453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Gothic A1"/>
              <a:buNone/>
              <a:defRPr sz="2000">
                <a:latin typeface="Gothic A1"/>
                <a:ea typeface="Gothic A1"/>
                <a:cs typeface="Gothic A1"/>
                <a:sym typeface="Gothic A1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Gothic A1"/>
              <a:buNone/>
              <a:defRPr sz="2000">
                <a:latin typeface="Gothic A1"/>
                <a:ea typeface="Gothic A1"/>
                <a:cs typeface="Gothic A1"/>
                <a:sym typeface="Gothic A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Gothic A1"/>
              <a:buNone/>
              <a:defRPr sz="2000">
                <a:latin typeface="Gothic A1"/>
                <a:ea typeface="Gothic A1"/>
                <a:cs typeface="Gothic A1"/>
                <a:sym typeface="Gothic A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Gothic A1"/>
              <a:buNone/>
              <a:defRPr sz="2000">
                <a:latin typeface="Gothic A1"/>
                <a:ea typeface="Gothic A1"/>
                <a:cs typeface="Gothic A1"/>
                <a:sym typeface="Gothic A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Gothic A1"/>
              <a:buNone/>
              <a:defRPr sz="2000">
                <a:latin typeface="Gothic A1"/>
                <a:ea typeface="Gothic A1"/>
                <a:cs typeface="Gothic A1"/>
                <a:sym typeface="Gothic A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Gothic A1"/>
              <a:buNone/>
              <a:defRPr sz="2000">
                <a:latin typeface="Gothic A1"/>
                <a:ea typeface="Gothic A1"/>
                <a:cs typeface="Gothic A1"/>
                <a:sym typeface="Gothic A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Gothic A1"/>
              <a:buNone/>
              <a:defRPr sz="2000">
                <a:latin typeface="Gothic A1"/>
                <a:ea typeface="Gothic A1"/>
                <a:cs typeface="Gothic A1"/>
                <a:sym typeface="Gothic A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Gothic A1"/>
              <a:buNone/>
              <a:defRPr sz="2000">
                <a:latin typeface="Gothic A1"/>
                <a:ea typeface="Gothic A1"/>
                <a:cs typeface="Gothic A1"/>
                <a:sym typeface="Gothic A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Gothic A1"/>
              <a:buNone/>
              <a:defRPr sz="2000"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Gothic A1"/>
              <a:buChar char="●"/>
              <a:defRPr b="0" sz="1200">
                <a:latin typeface="Gothic A1"/>
                <a:ea typeface="Gothic A1"/>
                <a:cs typeface="Gothic A1"/>
                <a:sym typeface="Gothic A1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○"/>
              <a:defRPr b="0" sz="1200">
                <a:latin typeface="Gothic A1"/>
                <a:ea typeface="Gothic A1"/>
                <a:cs typeface="Gothic A1"/>
                <a:sym typeface="Gothic A1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■"/>
              <a:defRPr b="0" sz="1200">
                <a:latin typeface="Gothic A1"/>
                <a:ea typeface="Gothic A1"/>
                <a:cs typeface="Gothic A1"/>
                <a:sym typeface="Gothic A1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●"/>
              <a:defRPr b="0" sz="1200">
                <a:latin typeface="Gothic A1"/>
                <a:ea typeface="Gothic A1"/>
                <a:cs typeface="Gothic A1"/>
                <a:sym typeface="Gothic A1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○"/>
              <a:defRPr b="0" sz="1200">
                <a:latin typeface="Gothic A1"/>
                <a:ea typeface="Gothic A1"/>
                <a:cs typeface="Gothic A1"/>
                <a:sym typeface="Gothic A1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■"/>
              <a:defRPr b="0" sz="1200">
                <a:latin typeface="Gothic A1"/>
                <a:ea typeface="Gothic A1"/>
                <a:cs typeface="Gothic A1"/>
                <a:sym typeface="Gothic A1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●"/>
              <a:defRPr b="0" sz="1200">
                <a:latin typeface="Gothic A1"/>
                <a:ea typeface="Gothic A1"/>
                <a:cs typeface="Gothic A1"/>
                <a:sym typeface="Gothic A1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Gothic A1"/>
              <a:buChar char="○"/>
              <a:defRPr b="0" sz="1200">
                <a:latin typeface="Gothic A1"/>
                <a:ea typeface="Gothic A1"/>
                <a:cs typeface="Gothic A1"/>
                <a:sym typeface="Gothic A1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Gothic A1"/>
              <a:buChar char="■"/>
              <a:defRPr b="0" sz="1200"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36550"/>
            <a:ext cx="807050" cy="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312958" y="459606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thic A1"/>
              <a:buNone/>
              <a:defRPr b="0" sz="2100">
                <a:latin typeface="Gothic A1"/>
                <a:ea typeface="Gothic A1"/>
                <a:cs typeface="Gothic A1"/>
                <a:sym typeface="Gothic A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thic A1"/>
              <a:buNone/>
              <a:defRPr b="0" sz="2100">
                <a:latin typeface="Gothic A1"/>
                <a:ea typeface="Gothic A1"/>
                <a:cs typeface="Gothic A1"/>
                <a:sym typeface="Gothic A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thic A1"/>
              <a:buNone/>
              <a:defRPr b="0" sz="2100">
                <a:latin typeface="Gothic A1"/>
                <a:ea typeface="Gothic A1"/>
                <a:cs typeface="Gothic A1"/>
                <a:sym typeface="Gothic A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thic A1"/>
              <a:buNone/>
              <a:defRPr b="0" sz="2100">
                <a:latin typeface="Gothic A1"/>
                <a:ea typeface="Gothic A1"/>
                <a:cs typeface="Gothic A1"/>
                <a:sym typeface="Gothic A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thic A1"/>
              <a:buNone/>
              <a:defRPr b="0" sz="2100">
                <a:latin typeface="Gothic A1"/>
                <a:ea typeface="Gothic A1"/>
                <a:cs typeface="Gothic A1"/>
                <a:sym typeface="Gothic A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thic A1"/>
              <a:buNone/>
              <a:defRPr b="0" sz="2100">
                <a:latin typeface="Gothic A1"/>
                <a:ea typeface="Gothic A1"/>
                <a:cs typeface="Gothic A1"/>
                <a:sym typeface="Gothic A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thic A1"/>
              <a:buNone/>
              <a:defRPr b="0" sz="2100">
                <a:latin typeface="Gothic A1"/>
                <a:ea typeface="Gothic A1"/>
                <a:cs typeface="Gothic A1"/>
                <a:sym typeface="Gothic A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thic A1"/>
              <a:buNone/>
              <a:defRPr b="0" sz="2100">
                <a:latin typeface="Gothic A1"/>
                <a:ea typeface="Gothic A1"/>
                <a:cs typeface="Gothic A1"/>
                <a:sym typeface="Gothic A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thic A1"/>
              <a:buNone/>
              <a:defRPr b="0" sz="2100"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135000"/>
            <a:ext cx="3837000" cy="48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Gothic A1"/>
              <a:buChar char="●"/>
              <a:defRPr b="0">
                <a:latin typeface="Gothic A1"/>
                <a:ea typeface="Gothic A1"/>
                <a:cs typeface="Gothic A1"/>
                <a:sym typeface="Gothic A1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○"/>
              <a:defRPr b="0">
                <a:latin typeface="Gothic A1"/>
                <a:ea typeface="Gothic A1"/>
                <a:cs typeface="Gothic A1"/>
                <a:sym typeface="Gothic A1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■"/>
              <a:defRPr b="0">
                <a:latin typeface="Gothic A1"/>
                <a:ea typeface="Gothic A1"/>
                <a:cs typeface="Gothic A1"/>
                <a:sym typeface="Gothic A1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●"/>
              <a:defRPr b="0">
                <a:latin typeface="Gothic A1"/>
                <a:ea typeface="Gothic A1"/>
                <a:cs typeface="Gothic A1"/>
                <a:sym typeface="Gothic A1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○"/>
              <a:defRPr b="0">
                <a:latin typeface="Gothic A1"/>
                <a:ea typeface="Gothic A1"/>
                <a:cs typeface="Gothic A1"/>
                <a:sym typeface="Gothic A1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■"/>
              <a:defRPr b="0">
                <a:latin typeface="Gothic A1"/>
                <a:ea typeface="Gothic A1"/>
                <a:cs typeface="Gothic A1"/>
                <a:sym typeface="Gothic A1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●"/>
              <a:defRPr b="0">
                <a:latin typeface="Gothic A1"/>
                <a:ea typeface="Gothic A1"/>
                <a:cs typeface="Gothic A1"/>
                <a:sym typeface="Gothic A1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Gothic A1"/>
              <a:buChar char="○"/>
              <a:defRPr b="0">
                <a:latin typeface="Gothic A1"/>
                <a:ea typeface="Gothic A1"/>
                <a:cs typeface="Gothic A1"/>
                <a:sym typeface="Gothic A1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Gothic A1"/>
              <a:buChar char="■"/>
              <a:defRPr b="0">
                <a:latin typeface="Gothic A1"/>
                <a:ea typeface="Gothic A1"/>
                <a:cs typeface="Gothic A1"/>
                <a:sym typeface="Gothic A1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265508" y="455879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80250" y="445025"/>
            <a:ext cx="79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0250" y="445025"/>
            <a:ext cx="795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othic A1"/>
              <a:buNone/>
              <a:defRPr sz="28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ilooy.github.io/TIL/MIL/mil-2104.html#_4-10" TargetMode="External"/><Relationship Id="rId4" Type="http://schemas.openxmlformats.org/officeDocument/2006/relationships/hyperlink" Target="https://milooy.wordpress.com/2015/10/08/daily-commit/" TargetMode="External"/><Relationship Id="rId5" Type="http://schemas.openxmlformats.org/officeDocument/2006/relationships/hyperlink" Target="https://velog.io/@devzunky" TargetMode="External"/><Relationship Id="rId6" Type="http://schemas.openxmlformats.org/officeDocument/2006/relationships/hyperlink" Target="https://velog.io/@hyounglee/series" TargetMode="External"/><Relationship Id="rId7" Type="http://schemas.openxmlformats.org/officeDocument/2006/relationships/hyperlink" Target="https://velog.io/@hyounglee/KakaoClon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744575"/>
            <a:ext cx="8520600" cy="22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TIL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Today I Learned</a:t>
            </a:r>
            <a:endParaRPr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568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7B7B7"/>
                </a:solidFill>
                <a:latin typeface="Gothic A1"/>
                <a:ea typeface="Gothic A1"/>
                <a:cs typeface="Gothic A1"/>
                <a:sym typeface="Gothic A1"/>
              </a:rPr>
              <a:t>Pre Study</a:t>
            </a:r>
            <a:endParaRPr b="1" sz="2000">
              <a:solidFill>
                <a:srgbClr val="B7B7B7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25" y="298300"/>
            <a:ext cx="7486249" cy="3940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259638" y="1425865"/>
            <a:ext cx="503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TIL 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259638" y="2181835"/>
            <a:ext cx="503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왜 써야 할까?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259638" y="2937615"/>
            <a:ext cx="503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어떤글이 잘 쓴 글 일까?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242143" y="3690867"/>
            <a:ext cx="503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어디에 써야 할까?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3236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01 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TIL?</a:t>
            </a:r>
            <a:r>
              <a:rPr lang="en" sz="2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495725" y="1802750"/>
            <a:ext cx="35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 Today I Learned</a:t>
            </a:r>
            <a:r>
              <a:rPr lang="en" sz="2800">
                <a:solidFill>
                  <a:srgbClr val="0043FF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400">
              <a:solidFill>
                <a:srgbClr val="0043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884475" y="26636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개발자들이 매일 새롭게 배운 내용들을 정리하는 기술 블로그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51" y="1196175"/>
            <a:ext cx="4874451" cy="31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3236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02 왜 써야할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까?</a:t>
            </a:r>
            <a:r>
              <a:rPr lang="en" sz="2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01750" y="1244850"/>
            <a:ext cx="143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 #회</a:t>
            </a:r>
            <a:r>
              <a:rPr lang="en" sz="2800">
                <a:solidFill>
                  <a:schemeClr val="lt1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고</a:t>
            </a:r>
            <a:r>
              <a:rPr lang="en" sz="2800">
                <a:solidFill>
                  <a:srgbClr val="0043FF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400">
              <a:solidFill>
                <a:srgbClr val="0043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01950" y="1956150"/>
            <a:ext cx="12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800">
                <a:solidFill>
                  <a:schemeClr val="lt1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#공유</a:t>
            </a:r>
            <a:r>
              <a:rPr lang="en" sz="2800">
                <a:solidFill>
                  <a:srgbClr val="0043FF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833475" y="1337100"/>
            <a:ext cx="557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스타트업 문화: 회고 없이는 성장도 없다 (Daily, Monthly, Yearly) 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853848" y="2048400"/>
            <a:ext cx="50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개발자만의 특별한 문화. 훌륭한 문화다.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18750" y="2667450"/>
            <a:ext cx="12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800">
                <a:solidFill>
                  <a:schemeClr val="lt1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#학습</a:t>
            </a:r>
            <a:r>
              <a:rPr lang="en" sz="2800">
                <a:solidFill>
                  <a:srgbClr val="0043FF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861048" y="2759700"/>
            <a:ext cx="50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개발은 암기로 하는 것이 아니다. 까먹는다 전부.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01950" y="3378750"/>
            <a:ext cx="12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 #취업</a:t>
            </a:r>
            <a:r>
              <a:rPr lang="en" sz="2800">
                <a:solidFill>
                  <a:srgbClr val="0043FF"/>
                </a:solidFill>
                <a:highlight>
                  <a:srgbClr val="0043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1861048" y="3471000"/>
            <a:ext cx="50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보장된 성공 방식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323650"/>
            <a:ext cx="39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03 어떤 글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이 잘쓴 글 일까?</a:t>
            </a:r>
            <a:r>
              <a:rPr lang="en" sz="2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66225" y="1464700"/>
            <a:ext cx="6404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일기는 일기장에 (힘들다 죽겠다 못해먹겠다) → 회고하자!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남이 보는 글이다. 읽기 좋게, 매력적으로. 긍정적으로.</a:t>
            </a:r>
            <a:endParaRPr b="1" sz="1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66225" y="2616400"/>
            <a:ext cx="7375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노트는 메모장에 (console 어따 써야되지?) → 정리하자!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내가 다시 봐도 한 번에 이해할 수 있도록.</a:t>
            </a:r>
            <a:endParaRPr b="1" sz="1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나의 고생을 남이 겪지 않도록.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11700" y="323650"/>
            <a:ext cx="39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03 어떤 글이 잘쓴 글 일까?</a:t>
            </a:r>
            <a:r>
              <a:rPr lang="en" sz="2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69900" y="1241400"/>
            <a:ext cx="6404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진유림님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기술별 TIL: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링크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회고: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링크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박준규님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주니어의 잘쓴 TIL: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링크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이지형님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기술블로그의 정석: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링크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프로젝트 회고: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링크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11700" y="323650"/>
            <a:ext cx="403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04 어디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에 써야 할까?</a:t>
            </a:r>
            <a:r>
              <a:rPr lang="en" sz="2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01775" y="1301850"/>
            <a:ext cx="6404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개발자들이 많이 쓰는 블로그 플랫폼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github.io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medium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velog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tistory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wordpress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11700" y="323650"/>
            <a:ext cx="403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마무리</a:t>
            </a:r>
            <a:r>
              <a:rPr lang="en" sz="2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58225" y="1142375"/>
            <a:ext cx="8055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처음에 쓸 때 3시간 걸리는 거 알아요.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→ 나중엔 빨라집니다. 매일 써야 내 노하우 쌓이고 그래야 빨리 쓸 수 있어요! (나중엔 좋은 글 쓰기 위해 시간 들입시다)</a:t>
            </a:r>
            <a:endParaRPr b="1"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58225" y="2223175"/>
            <a:ext cx="7769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부끄러운거 알아요.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→ 아쉽지만.. 검색 거의 안 되실 거예요.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58225" y="3303975"/>
            <a:ext cx="7402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잘 쓴거 vs 매일 쓰는거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→ 둘 다 좋아요! 문법 익숙해지고, 개념 익숙해질 때까지는 메모장에 매일 쓰고, 주 2회 정도 고퀄 블로그 써봅시다.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co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