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A8"/>
    <a:srgbClr val="9E9A00"/>
    <a:srgbClr val="003200"/>
    <a:srgbClr val="00132E"/>
    <a:srgbClr val="FFFFB7"/>
    <a:srgbClr val="00255C"/>
    <a:srgbClr val="007BF6"/>
    <a:srgbClr val="0042A4"/>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33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20000">
              <a:srgbClr val="003200"/>
            </a:gs>
            <a:gs pos="100000">
              <a:schemeClr val="accent3">
                <a:lumMod val="5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a:bodyPr>
          <a:lstStyle/>
          <a:p>
            <a:r>
              <a:rPr lang="en-US" sz="5400" b="1" dirty="0" smtClean="0">
                <a:solidFill>
                  <a:schemeClr val="bg1"/>
                </a:solidFill>
                <a:latin typeface="Century Schoolbook" pitchFamily="18" charset="0"/>
                <a:cs typeface="Times New Roman" pitchFamily="18" charset="0"/>
              </a:rPr>
              <a:t>In Christ Alone</a:t>
            </a:r>
            <a:endParaRPr lang="en-US" sz="5400" b="1" dirty="0">
              <a:solidFill>
                <a:schemeClr val="bg1"/>
              </a:solidFill>
              <a:latin typeface="Century Schoolbook" pitchFamily="18" charset="0"/>
              <a:cs typeface="Times New Roman" pitchFamily="18" charset="0"/>
            </a:endParaRPr>
          </a:p>
        </p:txBody>
      </p:sp>
      <p:sp>
        <p:nvSpPr>
          <p:cNvPr id="3" name="Subtitle 2"/>
          <p:cNvSpPr>
            <a:spLocks noGrp="1"/>
          </p:cNvSpPr>
          <p:nvPr>
            <p:ph type="subTitle" idx="1"/>
          </p:nvPr>
        </p:nvSpPr>
        <p:spPr>
          <a:xfrm>
            <a:off x="381000" y="3124200"/>
            <a:ext cx="8458200" cy="2362200"/>
          </a:xfrm>
        </p:spPr>
        <p:txBody>
          <a:bodyPr>
            <a:normAutofit fontScale="92500"/>
          </a:bodyPr>
          <a:lstStyle/>
          <a:p>
            <a:r>
              <a:rPr lang="en-US" sz="2400" b="1" dirty="0" smtClean="0">
                <a:solidFill>
                  <a:schemeClr val="bg1"/>
                </a:solidFill>
                <a:latin typeface="Century Schoolbook" pitchFamily="18" charset="0"/>
                <a:cs typeface="Times New Roman" pitchFamily="18" charset="0"/>
              </a:rPr>
              <a:t>Romans 8:38-39</a:t>
            </a:r>
          </a:p>
          <a:p>
            <a:r>
              <a:rPr lang="en-US" sz="2400" b="1" dirty="0" smtClean="0">
                <a:solidFill>
                  <a:schemeClr val="bg1"/>
                </a:solidFill>
                <a:latin typeface="Century Schoolbook" pitchFamily="18" charset="0"/>
                <a:cs typeface="Times New Roman" pitchFamily="18" charset="0"/>
              </a:rPr>
              <a:t>For I am persuaded that neither death nor life, nor </a:t>
            </a:r>
            <a:r>
              <a:rPr lang="en-US" sz="2400" b="1" dirty="0" smtClean="0">
                <a:solidFill>
                  <a:schemeClr val="bg1"/>
                </a:solidFill>
                <a:latin typeface="Century Schoolbook" pitchFamily="18" charset="0"/>
                <a:cs typeface="Times New Roman" pitchFamily="18" charset="0"/>
              </a:rPr>
              <a:t>angels </a:t>
            </a:r>
            <a:r>
              <a:rPr lang="en-US" sz="2400" b="1" dirty="0" smtClean="0">
                <a:solidFill>
                  <a:schemeClr val="bg1"/>
                </a:solidFill>
                <a:latin typeface="Century Schoolbook" pitchFamily="18" charset="0"/>
                <a:cs typeface="Times New Roman" pitchFamily="18" charset="0"/>
              </a:rPr>
              <a:t>nor principalities nor powers, nor things present nor things to come, nor height nor depth, nor any other created thing, shall be able to separate us from the love of God which is in Christ Jesus our Lord.</a:t>
            </a:r>
            <a:endParaRPr lang="en-US" sz="2400" b="1" dirty="0">
              <a:solidFill>
                <a:schemeClr val="bg1"/>
              </a:solidFill>
              <a:latin typeface="Century Schoolbook" pitchFamily="18" charset="0"/>
              <a:cs typeface="Times New Roman" pitchFamily="18" charset="0"/>
            </a:endParaRPr>
          </a:p>
        </p:txBody>
      </p:sp>
      <p:sp>
        <p:nvSpPr>
          <p:cNvPr id="4" name="TextBox 3"/>
          <p:cNvSpPr txBox="1"/>
          <p:nvPr/>
        </p:nvSpPr>
        <p:spPr>
          <a:xfrm>
            <a:off x="0" y="6150114"/>
            <a:ext cx="3124200" cy="646331"/>
          </a:xfrm>
          <a:prstGeom prst="rect">
            <a:avLst/>
          </a:prstGeom>
          <a:noFill/>
        </p:spPr>
        <p:txBody>
          <a:bodyPr wrap="square" rtlCol="0">
            <a:spAutoFit/>
          </a:bodyPr>
          <a:lstStyle/>
          <a:p>
            <a:r>
              <a:rPr lang="en-US" b="1" dirty="0" smtClean="0">
                <a:solidFill>
                  <a:schemeClr val="bg1"/>
                </a:solidFill>
                <a:latin typeface="Century Schoolbook" pitchFamily="18" charset="0"/>
                <a:cs typeface="Times New Roman" pitchFamily="18" charset="0"/>
              </a:rPr>
              <a:t>Keith Getty and</a:t>
            </a:r>
          </a:p>
          <a:p>
            <a:r>
              <a:rPr lang="en-US" b="1" dirty="0" smtClean="0">
                <a:solidFill>
                  <a:schemeClr val="bg1"/>
                </a:solidFill>
                <a:latin typeface="Century Schoolbook" pitchFamily="18" charset="0"/>
                <a:cs typeface="Times New Roman" pitchFamily="18" charset="0"/>
              </a:rPr>
              <a:t>Stuart Townsend</a:t>
            </a:r>
            <a:endParaRPr lang="en-US" b="1" dirty="0">
              <a:solidFill>
                <a:schemeClr val="bg1"/>
              </a:solidFill>
              <a:latin typeface="Century Schoolbook" pitchFamily="18" charset="0"/>
              <a:cs typeface="Times New Roman" pitchFamily="18" charset="0"/>
            </a:endParaRPr>
          </a:p>
        </p:txBody>
      </p:sp>
      <p:sp>
        <p:nvSpPr>
          <p:cNvPr id="6" name="TextBox 5"/>
          <p:cNvSpPr txBox="1"/>
          <p:nvPr/>
        </p:nvSpPr>
        <p:spPr>
          <a:xfrm>
            <a:off x="6019800" y="6150114"/>
            <a:ext cx="3124200" cy="646331"/>
          </a:xfrm>
          <a:prstGeom prst="rect">
            <a:avLst/>
          </a:prstGeom>
          <a:noFill/>
        </p:spPr>
        <p:txBody>
          <a:bodyPr wrap="square" rtlCol="0">
            <a:spAutoFit/>
          </a:bodyPr>
          <a:lstStyle/>
          <a:p>
            <a:pPr algn="r"/>
            <a:r>
              <a:rPr lang="en-US" b="1" dirty="0" smtClean="0">
                <a:solidFill>
                  <a:schemeClr val="bg1"/>
                </a:solidFill>
                <a:latin typeface="Century Schoolbook" pitchFamily="18" charset="0"/>
                <a:cs typeface="Times New Roman" pitchFamily="18" charset="0"/>
              </a:rPr>
              <a:t>Keith Getty and</a:t>
            </a:r>
          </a:p>
          <a:p>
            <a:pPr algn="r"/>
            <a:r>
              <a:rPr lang="en-US" b="1" dirty="0" smtClean="0">
                <a:solidFill>
                  <a:schemeClr val="bg1"/>
                </a:solidFill>
                <a:latin typeface="Century Schoolbook" pitchFamily="18" charset="0"/>
                <a:cs typeface="Times New Roman" pitchFamily="18" charset="0"/>
              </a:rPr>
              <a:t>Stuart Townsend</a:t>
            </a:r>
            <a:endParaRPr lang="en-US" b="1" dirty="0">
              <a:solidFill>
                <a:schemeClr val="bg1"/>
              </a:solidFill>
              <a:latin typeface="Century Schoolbook" pitchFamily="18" charset="0"/>
              <a:cs typeface="Times New Roman" pitchFamily="18" charset="0"/>
            </a:endParaRPr>
          </a:p>
        </p:txBody>
      </p:sp>
      <p:sp>
        <p:nvSpPr>
          <p:cNvPr id="5" name="TextBox 4"/>
          <p:cNvSpPr txBox="1"/>
          <p:nvPr/>
        </p:nvSpPr>
        <p:spPr>
          <a:xfrm>
            <a:off x="6553200" y="0"/>
            <a:ext cx="2438400" cy="769441"/>
          </a:xfrm>
          <a:prstGeom prst="rect">
            <a:avLst/>
          </a:prstGeom>
          <a:noFill/>
        </p:spPr>
        <p:txBody>
          <a:bodyPr wrap="square" rtlCol="0">
            <a:spAutoFit/>
          </a:bodyPr>
          <a:lstStyle/>
          <a:p>
            <a:pPr algn="r"/>
            <a:r>
              <a:rPr lang="en-US" sz="4400" b="1" dirty="0" smtClean="0">
                <a:solidFill>
                  <a:schemeClr val="bg1"/>
                </a:solidFill>
                <a:latin typeface="Century Schoolbook" pitchFamily="18" charset="0"/>
                <a:cs typeface="Times New Roman" pitchFamily="18" charset="0"/>
              </a:rPr>
              <a:t>B-003</a:t>
            </a:r>
            <a:endParaRPr lang="en-US" sz="4400" b="1" dirty="0">
              <a:solidFill>
                <a:schemeClr val="bg1"/>
              </a:solidFill>
              <a:latin typeface="Century Schoolbook" pitchFamily="18" charset="0"/>
              <a:cs typeface="Times New Roman" pitchFamily="18" charset="0"/>
            </a:endParaRPr>
          </a:p>
        </p:txBody>
      </p:sp>
      <p:sp>
        <p:nvSpPr>
          <p:cNvPr id="7" name="TextBox 6"/>
          <p:cNvSpPr txBox="1"/>
          <p:nvPr/>
        </p:nvSpPr>
        <p:spPr>
          <a:xfrm>
            <a:off x="2971800" y="5903893"/>
            <a:ext cx="3200400" cy="738664"/>
          </a:xfrm>
          <a:prstGeom prst="rect">
            <a:avLst/>
          </a:prstGeom>
          <a:noFill/>
        </p:spPr>
        <p:txBody>
          <a:bodyPr wrap="square" rtlCol="0">
            <a:spAutoFit/>
          </a:bodyPr>
          <a:lstStyle/>
          <a:p>
            <a:pPr algn="ctr"/>
            <a:r>
              <a:rPr lang="en-US" sz="1400" b="1" dirty="0" smtClean="0">
                <a:solidFill>
                  <a:schemeClr val="bg1"/>
                </a:solidFill>
                <a:latin typeface="Century Schoolbook" pitchFamily="18" charset="0"/>
              </a:rPr>
              <a:t>Copyright © 2001</a:t>
            </a:r>
          </a:p>
          <a:p>
            <a:pPr algn="ctr"/>
            <a:r>
              <a:rPr lang="en-US" sz="1400" b="1" dirty="0" err="1" smtClean="0">
                <a:solidFill>
                  <a:schemeClr val="bg1"/>
                </a:solidFill>
                <a:latin typeface="Century Schoolbook" pitchFamily="18" charset="0"/>
              </a:rPr>
              <a:t>Thankyou</a:t>
            </a:r>
            <a:r>
              <a:rPr lang="en-US" sz="1400" b="1" dirty="0" smtClean="0">
                <a:solidFill>
                  <a:schemeClr val="bg1"/>
                </a:solidFill>
                <a:latin typeface="Century Schoolbook" pitchFamily="18" charset="0"/>
              </a:rPr>
              <a:t> Music</a:t>
            </a:r>
          </a:p>
          <a:p>
            <a:pPr algn="ctr"/>
            <a:r>
              <a:rPr lang="en-US" sz="1400" b="1" dirty="0" smtClean="0">
                <a:solidFill>
                  <a:schemeClr val="bg1"/>
                </a:solidFill>
                <a:latin typeface="Century Schoolbook" pitchFamily="18" charset="0"/>
              </a:rPr>
              <a:t>Covered under CCLI #2055442</a:t>
            </a:r>
            <a:endParaRPr lang="en-US" sz="1400" b="1" dirty="0">
              <a:solidFill>
                <a:schemeClr val="bg1"/>
              </a:solidFill>
              <a:latin typeface="Century Schoolbook" pitchFamily="18" charset="0"/>
            </a:endParaRPr>
          </a:p>
        </p:txBody>
      </p:sp>
    </p:spTree>
    <p:extLst>
      <p:ext uri="{BB962C8B-B14F-4D97-AF65-F5344CB8AC3E}">
        <p14:creationId xmlns:p14="http://schemas.microsoft.com/office/powerpoint/2010/main" val="996040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ng Title">
      <a:majorFont>
        <a:latin typeface="Century Schoolbook"/>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81</Words>
  <Application>Microsoft Office PowerPoint</Application>
  <PresentationFormat>On-screen Show (4:3)</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In Christ Alone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Immortal, Invisible, God Only Wise</dc:title>
  <dc:creator>Jim Duke</dc:creator>
  <cp:lastModifiedBy>Jim Duke</cp:lastModifiedBy>
  <cp:revision>12</cp:revision>
  <dcterms:created xsi:type="dcterms:W3CDTF">2006-08-16T00:00:00Z</dcterms:created>
  <dcterms:modified xsi:type="dcterms:W3CDTF">2014-06-22T21:49:24Z</dcterms:modified>
</cp:coreProperties>
</file>