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  <a:srgbClr val="9E9A00"/>
    <a:srgbClr val="003200"/>
    <a:srgbClr val="00132E"/>
    <a:srgbClr val="FFFFB7"/>
    <a:srgbClr val="00255C"/>
    <a:srgbClr val="007BF6"/>
    <a:srgbClr val="0042A4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0000">
              <a:srgbClr val="003200"/>
            </a:gs>
            <a:gs pos="100000">
              <a:schemeClr val="accent3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My Shepherd Will Supply My Need</a:t>
            </a:r>
            <a:endParaRPr lang="en-US" sz="5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Surely goodness and mercy shall follow me all the days of my life and I shall dwell in the house of the LORD forever.  Psalm 23:6</a:t>
            </a:r>
            <a:endParaRPr lang="en-US" sz="2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5011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Isaac Watts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Based on Psalm 23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615011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American Folksong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Arr. Michael Duke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B-001</a:t>
            </a:r>
            <a:endParaRPr lang="en-US" sz="4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59038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Schoolbook" pitchFamily="18" charset="0"/>
              </a:rPr>
              <a:t>Arrangement ©Copyright 2013 by Michael Duke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Schoolbook" pitchFamily="18" charset="0"/>
              </a:rPr>
              <a:t>All Rights Reserved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Schoolbook" pitchFamily="18" charset="0"/>
              </a:rPr>
              <a:t>Used by permission</a:t>
            </a:r>
            <a:endParaRPr lang="en-US" sz="1400" b="1" dirty="0">
              <a:solidFill>
                <a:schemeClr val="bg1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g Titl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My Shepherd Will Supply My Need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Immortal, Invisible, God Only Wise</dc:title>
  <dc:creator>Jim Duke</dc:creator>
  <cp:lastModifiedBy>Jim Duke</cp:lastModifiedBy>
  <cp:revision>8</cp:revision>
  <dcterms:created xsi:type="dcterms:W3CDTF">2006-08-16T00:00:00Z</dcterms:created>
  <dcterms:modified xsi:type="dcterms:W3CDTF">2013-04-07T22:20:48Z</dcterms:modified>
</cp:coreProperties>
</file>