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8"/>
    <a:srgbClr val="9E9A00"/>
    <a:srgbClr val="003200"/>
    <a:srgbClr val="00132E"/>
    <a:srgbClr val="FFFFB7"/>
    <a:srgbClr val="00255C"/>
    <a:srgbClr val="007BF6"/>
    <a:srgbClr val="0042A4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0000">
              <a:srgbClr val="003200"/>
            </a:gs>
            <a:gs pos="100000">
              <a:schemeClr val="accent3">
                <a:lumMod val="5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Teach Me Lord To Wait</a:t>
            </a:r>
            <a:endParaRPr lang="en-US" sz="5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Yet those who wait for the Lord will gain new strength; they will mount up with wings like eagles, they shall run and not get tired, they will walk and not become weary.  Isaiah 40:31 (NASB)</a:t>
            </a:r>
            <a:endParaRPr lang="en-US" sz="2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15011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Stuart Hamblen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From Isaiah 40:31</a:t>
            </a:r>
            <a:endParaRPr lang="en-US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5945" y="647197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Stuart Hamblen</a:t>
            </a:r>
            <a:endParaRPr lang="en-US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0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B-002</a:t>
            </a:r>
            <a:endParaRPr lang="en-US" sz="4400" b="1" dirty="0">
              <a:solidFill>
                <a:schemeClr val="bg1"/>
              </a:solidFill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59038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Schoolbook" pitchFamily="18" charset="0"/>
              </a:rPr>
              <a:t>Copyright ©1953. Renewed 1981 Hamblen Music Company Covered under CCLI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Schoolbook" pitchFamily="18" charset="0"/>
              </a:rPr>
              <a:t>License #2055442</a:t>
            </a:r>
            <a:endParaRPr lang="en-US" sz="1400" b="1" dirty="0">
              <a:solidFill>
                <a:schemeClr val="bg1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4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g Title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Teach Me Lord To Wait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Immortal, Invisible, God Only Wise</dc:title>
  <dc:creator>Jim Duke</dc:creator>
  <cp:lastModifiedBy>Jim Duke</cp:lastModifiedBy>
  <cp:revision>8</cp:revision>
  <dcterms:created xsi:type="dcterms:W3CDTF">2006-08-16T00:00:00Z</dcterms:created>
  <dcterms:modified xsi:type="dcterms:W3CDTF">2013-07-08T02:21:06Z</dcterms:modified>
</cp:coreProperties>
</file>