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4A8"/>
    <a:srgbClr val="9E9A00"/>
    <a:srgbClr val="003200"/>
    <a:srgbClr val="00132E"/>
    <a:srgbClr val="FFFFB7"/>
    <a:srgbClr val="00255C"/>
    <a:srgbClr val="007BF6"/>
    <a:srgbClr val="0042A4"/>
    <a:srgbClr val="0000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7" d="100"/>
          <a:sy n="97" d="100"/>
        </p:scale>
        <p:origin x="1116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9/24/2016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3200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9/24/2016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3164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9/24/2016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708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9/24/2016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6118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9/24/2016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9191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9/24/2016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2383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9/24/2016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2758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9/24/2016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1958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9/24/2016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692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9/24/2016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7355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9/24/2016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8540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9/24/2016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8444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flip="none" rotWithShape="1">
          <a:gsLst>
            <a:gs pos="20000">
              <a:srgbClr val="00132E"/>
            </a:gs>
            <a:gs pos="100000">
              <a:srgbClr val="0054A8"/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772400" cy="1470025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chemeClr val="bg1"/>
                </a:solidFill>
                <a:latin typeface="Century Schoolbook" pitchFamily="18" charset="0"/>
                <a:cs typeface="Times New Roman" pitchFamily="18" charset="0"/>
              </a:rPr>
              <a:t>How Beautiful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3505200"/>
            <a:ext cx="8458200" cy="175260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entury Schoolbook" pitchFamily="18" charset="0"/>
                <a:cs typeface="Times New Roman" pitchFamily="18" charset="0"/>
              </a:rPr>
              <a:t>Then He took the cup, gave thanks and offered it to them. – Matthew 26:26-29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6488668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prstClr val="white"/>
                </a:solidFill>
                <a:cs typeface="Times New Roman" pitchFamily="18" charset="0"/>
              </a:rPr>
              <a:t>Twila</a:t>
            </a:r>
            <a:r>
              <a:rPr lang="en-US" b="1" dirty="0">
                <a:solidFill>
                  <a:prstClr val="white"/>
                </a:solidFill>
                <a:cs typeface="Times New Roman" pitchFamily="18" charset="0"/>
              </a:rPr>
              <a:t> Paris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19800" y="6248400"/>
            <a:ext cx="312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err="1">
                <a:solidFill>
                  <a:prstClr val="white"/>
                </a:solidFill>
                <a:cs typeface="Times New Roman" pitchFamily="18" charset="0"/>
              </a:rPr>
              <a:t>Twila</a:t>
            </a:r>
            <a:r>
              <a:rPr lang="en-US" b="1" dirty="0">
                <a:solidFill>
                  <a:prstClr val="white"/>
                </a:solidFill>
                <a:cs typeface="Times New Roman" pitchFamily="18" charset="0"/>
              </a:rPr>
              <a:t> Paris</a:t>
            </a:r>
          </a:p>
          <a:p>
            <a:pPr algn="r"/>
            <a:r>
              <a:rPr lang="en-US" b="1" dirty="0">
                <a:solidFill>
                  <a:prstClr val="white"/>
                </a:solidFill>
                <a:cs typeface="Times New Roman" pitchFamily="18" charset="0"/>
              </a:rPr>
              <a:t>Arranged by Ken Young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553200" y="0"/>
            <a:ext cx="2438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400" b="1" dirty="0">
                <a:solidFill>
                  <a:prstClr val="white"/>
                </a:solidFill>
                <a:cs typeface="Times New Roman" pitchFamily="18" charset="0"/>
              </a:rPr>
              <a:t>B-004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971800" y="5903893"/>
            <a:ext cx="3200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prstClr val="white"/>
                </a:solidFill>
              </a:rPr>
              <a:t>©Copyright 1991</a:t>
            </a:r>
          </a:p>
          <a:p>
            <a:pPr algn="ctr"/>
            <a:r>
              <a:rPr lang="en-US" sz="1400" b="1" dirty="0">
                <a:solidFill>
                  <a:prstClr val="white"/>
                </a:solidFill>
              </a:rPr>
              <a:t>by JCL</a:t>
            </a:r>
          </a:p>
          <a:p>
            <a:pPr algn="ctr"/>
            <a:r>
              <a:rPr lang="en-US" sz="1400" b="1" dirty="0">
                <a:solidFill>
                  <a:prstClr val="white"/>
                </a:solidFill>
              </a:rPr>
              <a:t>All Rights Reserved</a:t>
            </a:r>
          </a:p>
          <a:p>
            <a:pPr algn="ctr"/>
            <a:r>
              <a:rPr lang="en-US" sz="1400" b="1" dirty="0">
                <a:solidFill>
                  <a:prstClr val="white"/>
                </a:solidFill>
              </a:rPr>
              <a:t>Use covered by CCLI #2055442</a:t>
            </a:r>
          </a:p>
        </p:txBody>
      </p:sp>
    </p:spTree>
    <p:extLst>
      <p:ext uri="{BB962C8B-B14F-4D97-AF65-F5344CB8AC3E}">
        <p14:creationId xmlns:p14="http://schemas.microsoft.com/office/powerpoint/2010/main" val="241968697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ong Title">
      <a:majorFont>
        <a:latin typeface="Century Schoolbook"/>
        <a:ea typeface=""/>
        <a:cs typeface=""/>
      </a:majorFont>
      <a:minorFont>
        <a:latin typeface="Century School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42</Words>
  <Application>Microsoft Office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Century Schoolbook</vt:lpstr>
      <vt:lpstr>Times New Roman</vt:lpstr>
      <vt:lpstr>1_Office Theme</vt:lpstr>
      <vt:lpstr>How Beautiful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Immortal, Invisible, God Only Wise</dc:title>
  <dc:creator>Jim Duke</dc:creator>
  <cp:lastModifiedBy>Jim Duke</cp:lastModifiedBy>
  <cp:revision>13</cp:revision>
  <dcterms:created xsi:type="dcterms:W3CDTF">2006-08-16T00:00:00Z</dcterms:created>
  <dcterms:modified xsi:type="dcterms:W3CDTF">2016-09-24T16:04:25Z</dcterms:modified>
</cp:coreProperties>
</file>