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  <a:srgbClr val="9E9A00"/>
    <a:srgbClr val="003200"/>
    <a:srgbClr val="00132E"/>
    <a:srgbClr val="FFFFB7"/>
    <a:srgbClr val="00255C"/>
    <a:srgbClr val="007BF6"/>
    <a:srgbClr val="0042A4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0000">
              <a:srgbClr val="003200"/>
            </a:gs>
            <a:gs pos="100000">
              <a:schemeClr val="accent3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Abide With Me</a:t>
            </a:r>
            <a:endParaRPr lang="en-US" sz="5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I am with you always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Even to the end of the world.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Matthew 28:20</a:t>
            </a:r>
            <a:endParaRPr lang="en-US" sz="2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Henry F. </a:t>
            </a:r>
            <a:r>
              <a:rPr lang="en-US" b="1" dirty="0" err="1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Lyte</a:t>
            </a:r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, 1820</a:t>
            </a:r>
            <a:endParaRPr lang="en-US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Wm. H. Monk, 1861</a:t>
            </a:r>
            <a:endParaRPr lang="en-US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B-005</a:t>
            </a:r>
            <a:endParaRPr lang="en-US" sz="4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6477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</a:rPr>
              <a:t>Public Domain</a:t>
            </a:r>
            <a:endParaRPr lang="en-US" b="1" dirty="0">
              <a:solidFill>
                <a:schemeClr val="bg1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g Title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Abide With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Immortal, Invisible, God Only Wise</dc:title>
  <dc:creator>Jim Duke</dc:creator>
  <cp:lastModifiedBy>Jim Duke</cp:lastModifiedBy>
  <cp:revision>9</cp:revision>
  <dcterms:created xsi:type="dcterms:W3CDTF">2006-08-16T00:00:00Z</dcterms:created>
  <dcterms:modified xsi:type="dcterms:W3CDTF">2014-06-08T01:55:06Z</dcterms:modified>
</cp:coreProperties>
</file>