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23" autoAdjust="0"/>
    <p:restoredTop sz="86325" autoAdjust="0"/>
  </p:normalViewPr>
  <p:slideViewPr>
    <p:cSldViewPr>
      <p:cViewPr varScale="1">
        <p:scale>
          <a:sx n="65" d="100"/>
          <a:sy n="65" d="100"/>
        </p:scale>
        <p:origin x="-11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971" y="-8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notesMaster" Target="notesMasters/notesMaster1.xml" Id="rId3" /><Relationship Type="http://schemas.openxmlformats.org/officeDocument/2006/relationships/tableStyles" Target="tableStyle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openxmlformats.org/officeDocument/2006/relationships/slide" Target="slides/slide2.xml" Id="rId9" /><Relationship Type="http://schemas.openxmlformats.org/officeDocument/2006/relationships/slide" Target="slides/slide3.xml" Id="rId10" /><Relationship Type="http://schemas.openxmlformats.org/officeDocument/2006/relationships/slide" Target="slides/slide4.xml" Id="rId11" /><Relationship Type="http://schemas.openxmlformats.org/officeDocument/2006/relationships/slide" Target="slides/slide5.xml" Id="rId12" /><Relationship Type="http://schemas.openxmlformats.org/officeDocument/2006/relationships/slide" Target="slides/slide6.xml" Id="rId13" /><Relationship Type="http://schemas.openxmlformats.org/officeDocument/2006/relationships/slide" Target="slides/slide7.xml" Id="rId14" /><Relationship Type="http://schemas.openxmlformats.org/officeDocument/2006/relationships/slide" Target="slides/slide8.xml" Id="rId15" /><Relationship Type="http://schemas.openxmlformats.org/officeDocument/2006/relationships/slide" Target="slides/slide9.xml" Id="rId16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DE7A2-50D1-4400-88E2-5E32D940C051}" type="datetimeFigureOut">
              <a:rPr lang="en-US" smtClean="0"/>
              <a:pPr/>
              <a:t>2008.10.06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F674F-5FF1-4C50-AE02-5B1470F93F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F674F-5FF1-4C50-AE02-5B1470F93F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D04A-6EF7-4665-B131-E359AC6C5C6A}" type="datetimeFigureOut">
              <a:rPr lang="en-US" smtClean="0"/>
              <a:pPr/>
              <a:t>2008.10.06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E0A6-1D75-4B7B-8C39-611D36EF2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0D04A-6EF7-4665-B131-E359AC6C5C6A}" type="datetimeFigureOut">
              <a:rPr lang="en-US" smtClean="0"/>
              <a:pPr/>
              <a:t>2008.10.06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8E0A6-1D75-4B7B-8C39-611D36EF2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2.png" Id="rId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3.png" Id="rId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4.png" Id="rId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5.png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6.png" Id="rId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7.png" Id="rId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8.png" Id="rId3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9.png" Id="rId3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230 - Come, My Soul, Your Plea Prepare - Title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230 - Come, My Soul, Your Plea Prepare - 1.1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230 - Come, My Soul, Your Plea Prepare - 1.2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End of Verse 1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230 - Come, My Soul, Your Plea Prepare - 2.1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230 - Come, My Soul, Your Plea Prepare - 2.2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End of Verse 2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230 - Come, My Soul, Your Plea Prepare - 3.1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230 - Come, My Soul, Your Plea Prepare - 3.2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End of Verse 3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230 - Come, My Soul, Your Plea Prepare - 4.1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230 - Come, My Soul, Your Plea Prepare - 4.2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End of Song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Title</vt:lpstr>
    </vt:vector>
  </TitlesOfParts>
  <Company>AQ2 Technologies, LLC.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Template</dc:title>
  <dc:creator>RJStevensMusic.com</dc:creator>
  <dc:description/>
  <cp:lastModifiedBy>Bryan Ellis</cp:lastModifiedBy>
  <cp:revision>9</cp:revision>
  <dcterms:created xsi:type="dcterms:W3CDTF">2008-03-16T18:22:36Z</dcterms:created>
  <dcterms:modified xsi:type="dcterms:W3CDTF">2008-10-07T02:02:45Z</dcterms:modified>
</cp:coreProperties>
</file>