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Relationship Type="http://schemas.openxmlformats.org/officeDocument/2006/relationships/slide" Target="slides/slide8.xml" Id="rId15" /><Relationship Type="http://schemas.openxmlformats.org/officeDocument/2006/relationships/slide" Target="slides/slide9.xml" Id="rId16" /><Relationship Type="http://schemas.openxmlformats.org/officeDocument/2006/relationships/slide" Target="slides/slide10.xml" Id="rId17" /><Relationship Type="http://schemas.openxmlformats.org/officeDocument/2006/relationships/slide" Target="slides/slide11.xml" Id="rId18" /><Relationship Type="http://schemas.openxmlformats.org/officeDocument/2006/relationships/slide" Target="slides/slide12.xml" Id="rId19" /><Relationship Type="http://schemas.openxmlformats.org/officeDocument/2006/relationships/slide" Target="slides/slide13.xml" Id="rId20" /><Relationship Type="http://schemas.openxmlformats.org/officeDocument/2006/relationships/slide" Target="slides/slide14.xml" Id="rId21" /><Relationship Type="http://schemas.openxmlformats.org/officeDocument/2006/relationships/slide" Target="slides/slide15.xml" Id="rId22" /><Relationship Type="http://schemas.openxmlformats.org/officeDocument/2006/relationships/slide" Target="slides/slide16.xml" Id="rId23" /><Relationship Type="http://schemas.openxmlformats.org/officeDocument/2006/relationships/slide" Target="slides/slide17.xml" Id="rId24" /><Relationship Type="http://schemas.openxmlformats.org/officeDocument/2006/relationships/slide" Target="slides/slide18.xml" Id="rId25" /><Relationship Type="http://schemas.openxmlformats.org/officeDocument/2006/relationships/slide" Target="slides/slide19.xml" Id="rId26" /><Relationship Type="http://schemas.openxmlformats.org/officeDocument/2006/relationships/slide" Target="slides/slide20.xml" Id="rId27" /><Relationship Type="http://schemas.openxmlformats.org/officeDocument/2006/relationships/slide" Target="slides/slide21.xml" Id="rId28" /><Relationship Type="http://schemas.openxmlformats.org/officeDocument/2006/relationships/slide" Target="slides/slide22.xml" Id="rId29" /><Relationship Type="http://schemas.openxmlformats.org/officeDocument/2006/relationships/slide" Target="slides/slide23.xml" Id="rId30" /><Relationship Type="http://schemas.openxmlformats.org/officeDocument/2006/relationships/slide" Target="slides/slide24.xml" Id="rId31" /><Relationship Type="http://schemas.openxmlformats.org/officeDocument/2006/relationships/slide" Target="slides/slide25.xml" Id="rId32" /><Relationship Type="http://schemas.openxmlformats.org/officeDocument/2006/relationships/slide" Target="slides/slide26.xml" Id="rId33" /><Relationship Type="http://schemas.openxmlformats.org/officeDocument/2006/relationships/slide" Target="slides/slide27.xml" Id="rId34" /><Relationship Type="http://schemas.openxmlformats.org/officeDocument/2006/relationships/slide" Target="slides/slide28.xml" Id="rId35" /><Relationship Type="http://schemas.openxmlformats.org/officeDocument/2006/relationships/slide" Target="slides/slide29.xml" Id="rId36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0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1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2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3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4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5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6.png" Id="rId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7.png" Id="rId3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8.pn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9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0.png" Id="rId3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1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2.png" Id="rId3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3.png" Id="rId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4.png" Id="rId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5.png" Id="rId3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6.png" Id="rId3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7.png" Id="rId3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8.png" Id="rId3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9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8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9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- 2.3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- 3.3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3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- 4.1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- 4.2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- 4.3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- 1.3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C.4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278 - For You Have Promised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