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3" autoAdjust="0"/>
    <p:restoredTop sz="86325" autoAdjust="0"/>
  </p:normalViewPr>
  <p:slideViewPr>
    <p:cSldViewPr>
      <p:cViewPr varScale="1">
        <p:scale>
          <a:sx n="65" d="100"/>
          <a:sy n="65" d="100"/>
        </p:scale>
        <p:origin x="-11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971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slides/slide2.xml" Id="rId9" /><Relationship Type="http://schemas.openxmlformats.org/officeDocument/2006/relationships/slide" Target="slides/slide3.xml" Id="rId10" /><Relationship Type="http://schemas.openxmlformats.org/officeDocument/2006/relationships/slide" Target="slides/slide4.xml" Id="rId11" /><Relationship Type="http://schemas.openxmlformats.org/officeDocument/2006/relationships/slide" Target="slides/slide5.xml" Id="rId12" /><Relationship Type="http://schemas.openxmlformats.org/officeDocument/2006/relationships/slide" Target="slides/slide6.xml" Id="rId13" /><Relationship Type="http://schemas.openxmlformats.org/officeDocument/2006/relationships/slide" Target="slides/slide7.xml" Id="rId14" /><Relationship Type="http://schemas.openxmlformats.org/officeDocument/2006/relationships/slide" Target="slides/slide8.xml" Id="rId15" /><Relationship Type="http://schemas.openxmlformats.org/officeDocument/2006/relationships/slide" Target="slides/slide9.xml" Id="rId16" /><Relationship Type="http://schemas.openxmlformats.org/officeDocument/2006/relationships/slide" Target="slides/slide10.xml" Id="rId17" /><Relationship Type="http://schemas.openxmlformats.org/officeDocument/2006/relationships/slide" Target="slides/slide11.xml" Id="rId18" /><Relationship Type="http://schemas.openxmlformats.org/officeDocument/2006/relationships/slide" Target="slides/slide12.xml" Id="rId19" /><Relationship Type="http://schemas.openxmlformats.org/officeDocument/2006/relationships/slide" Target="slides/slide13.xml" Id="rId20" /><Relationship Type="http://schemas.openxmlformats.org/officeDocument/2006/relationships/slide" Target="slides/slide14.xml" Id="rId21" /><Relationship Type="http://schemas.openxmlformats.org/officeDocument/2006/relationships/slide" Target="slides/slide15.xml" Id="rId22" /><Relationship Type="http://schemas.openxmlformats.org/officeDocument/2006/relationships/slide" Target="slides/slide16.xml" Id="rId23" /><Relationship Type="http://schemas.openxmlformats.org/officeDocument/2006/relationships/slide" Target="slides/slide17.xml" Id="rId24" /><Relationship Type="http://schemas.openxmlformats.org/officeDocument/2006/relationships/slide" Target="slides/slide18.xml" Id="rId25" /><Relationship Type="http://schemas.openxmlformats.org/officeDocument/2006/relationships/slide" Target="slides/slide19.xml" Id="rId26" /><Relationship Type="http://schemas.openxmlformats.org/officeDocument/2006/relationships/slide" Target="slides/slide20.xml" Id="rId27" /><Relationship Type="http://schemas.openxmlformats.org/officeDocument/2006/relationships/slide" Target="slides/slide21.xml" Id="rId28" /><Relationship Type="http://schemas.openxmlformats.org/officeDocument/2006/relationships/slide" Target="slides/slide22.xml" Id="rId29" /><Relationship Type="http://schemas.openxmlformats.org/officeDocument/2006/relationships/slide" Target="slides/slide23.xml" Id="rId30" /><Relationship Type="http://schemas.openxmlformats.org/officeDocument/2006/relationships/slide" Target="slides/slide24.xml" Id="rId31" /><Relationship Type="http://schemas.openxmlformats.org/officeDocument/2006/relationships/slide" Target="slides/slide25.xml" Id="rId32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DE7A2-50D1-4400-88E2-5E32D940C051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F674F-5FF1-4C50-AE02-5B1470F93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F674F-5FF1-4C50-AE02-5B1470F93F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0.png" Id="rI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1.png" Id="rId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2.png" Id="rId3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3.png" Id="rId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4.png" Id="rId3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5.png" Id="rId3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6.png" Id="rId3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7.png" Id="rId3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8.png" Id="rId3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9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.png" Id="rId3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0.png" Id="rId3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1.png" Id="rId3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2.png" Id="rId3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3.png" Id="rId3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4.png" Id="rId3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5.png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3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4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5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6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7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8.pn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9.pn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Title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- 2.1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- 2.2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- 2.3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- 2.4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- 2.5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C.1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C.2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C.3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2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- 3.1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- 3.2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- 1.1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- 3.3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- 3.4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- 3.5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C.1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C.2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C.3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Song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- 1.2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- 1.3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- 1.4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- 1.5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C.1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C.2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243 - Let Us Arise And Build Jerusalem - C.3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1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Title</vt:lpstr>
    </vt:vector>
  </TitlesOfParts>
  <Company>AQ2 Technologies, LLC.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Template</dc:title>
  <dc:creator>RJStevensMusic.com</dc:creator>
  <dc:description/>
  <cp:lastModifiedBy>Bryan Ellis</cp:lastModifiedBy>
  <cp:revision>9</cp:revision>
  <dcterms:created xsi:type="dcterms:W3CDTF">2008-03-16T18:22:36Z</dcterms:created>
  <dcterms:modified xsi:type="dcterms:W3CDTF">2008-10-07T02:02:45Z</dcterms:modified>
</cp:coreProperties>
</file>