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Relationship Type="http://schemas.openxmlformats.org/officeDocument/2006/relationships/slide" Target="slides/slide11.xml" Id="rId18" /><Relationship Type="http://schemas.openxmlformats.org/officeDocument/2006/relationships/slide" Target="slides/slide12.xml" Id="rId19" /><Relationship Type="http://schemas.openxmlformats.org/officeDocument/2006/relationships/slide" Target="slides/slide13.xml" Id="rId20" /><Relationship Type="http://schemas.openxmlformats.org/officeDocument/2006/relationships/slide" Target="slides/slide14.xml" Id="rId21" /><Relationship Type="http://schemas.openxmlformats.org/officeDocument/2006/relationships/slide" Target="slides/slide15.xml" Id="rId22" /><Relationship Type="http://schemas.openxmlformats.org/officeDocument/2006/relationships/slide" Target="slides/slide16.xml" Id="rId2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1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2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3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4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5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6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- 3.3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- 1.3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C.1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C.2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037 - Too Many To Number - 2.3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