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F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3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1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1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8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9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3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1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0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3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055E-0DBA-4518-9F3B-C9317B407CA3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9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21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06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Duke</dc:creator>
  <cp:lastModifiedBy>James Duke</cp:lastModifiedBy>
  <cp:revision>2</cp:revision>
  <dcterms:created xsi:type="dcterms:W3CDTF">2016-10-08T13:03:34Z</dcterms:created>
  <dcterms:modified xsi:type="dcterms:W3CDTF">2018-09-21T18:53:55Z</dcterms:modified>
</cp:coreProperties>
</file>