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8E6D-39B6-446E-BDF3-D4494F38CA2E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85F-2B61-4C55-88CA-BEE911C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6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8E6D-39B6-446E-BDF3-D4494F38CA2E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85F-2B61-4C55-88CA-BEE911C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1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8E6D-39B6-446E-BDF3-D4494F38CA2E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85F-2B61-4C55-88CA-BEE911C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8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8E6D-39B6-446E-BDF3-D4494F38CA2E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85F-2B61-4C55-88CA-BEE911C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8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8E6D-39B6-446E-BDF3-D4494F38CA2E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85F-2B61-4C55-88CA-BEE911C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8E6D-39B6-446E-BDF3-D4494F38CA2E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85F-2B61-4C55-88CA-BEE911C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3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8E6D-39B6-446E-BDF3-D4494F38CA2E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85F-2B61-4C55-88CA-BEE911C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8E6D-39B6-446E-BDF3-D4494F38CA2E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85F-2B61-4C55-88CA-BEE911C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0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8E6D-39B6-446E-BDF3-D4494F38CA2E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85F-2B61-4C55-88CA-BEE911C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8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8E6D-39B6-446E-BDF3-D4494F38CA2E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85F-2B61-4C55-88CA-BEE911C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0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8E6D-39B6-446E-BDF3-D4494F38CA2E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85F-2B61-4C55-88CA-BEE911C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1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78E6D-39B6-446E-BDF3-D4494F38CA2E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3C85F-2B61-4C55-88CA-BEE911C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8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7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0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394 - Love One Another - 1.1</a:t>
            </a:r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03200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5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2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7</Words>
  <Application>Microsoft Office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394 - Love One Another - 1.1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Duke</dc:creator>
  <cp:lastModifiedBy>Jim Duke</cp:lastModifiedBy>
  <cp:revision>5</cp:revision>
  <dcterms:created xsi:type="dcterms:W3CDTF">2016-11-18T23:01:11Z</dcterms:created>
  <dcterms:modified xsi:type="dcterms:W3CDTF">2016-11-19T14:19:34Z</dcterms:modified>
</cp:coreProperties>
</file>