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9"/>
  </p:notesMasterIdLst>
  <p:sldIdLst>
    <p:sldId id="256" r:id="rId12"/>
    <p:sldId id="385" r:id="rId13"/>
    <p:sldId id="345" r:id="rId14"/>
    <p:sldId id="315" r:id="rId15"/>
    <p:sldId id="316" r:id="rId16"/>
    <p:sldId id="386" r:id="rId17"/>
    <p:sldId id="1763" r:id="rId18"/>
    <p:sldId id="388" r:id="rId19"/>
    <p:sldId id="415" r:id="rId20"/>
    <p:sldId id="390" r:id="rId21"/>
    <p:sldId id="422" r:id="rId22"/>
    <p:sldId id="427" r:id="rId23"/>
    <p:sldId id="393" r:id="rId24"/>
    <p:sldId id="428" r:id="rId25"/>
    <p:sldId id="395" r:id="rId26"/>
    <p:sldId id="397" r:id="rId27"/>
    <p:sldId id="3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64"/>
    <a:srgbClr val="6464FF"/>
    <a:srgbClr val="BBBBBB"/>
    <a:srgbClr val="DCB6FC"/>
    <a:srgbClr val="DCB4FA"/>
    <a:srgbClr val="EE6464"/>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F2A9D-B11C-4249-9683-4F05E83AE920}" v="7" dt="2019-09-21T07:05:42.776"/>
    <p1510:client id="{19A2A60B-D16B-45CC-9466-A633F847E00D}" v="4" dt="2019-10-05T06:48:45.277"/>
    <p1510:client id="{1DACB3E9-7186-4629-9F0D-13675D98CB4E}" v="22" dt="2019-09-21T07:08:52.290"/>
    <p1510:client id="{27115F14-85B1-4322-AE09-EE2966EE4A67}" v="17" dt="2019-09-21T07:48:14.218"/>
    <p1510:client id="{27CF21B6-5ED4-42AA-AA88-27BB8726BAA3}" v="67" dt="2019-09-21T06:03:43.239"/>
    <p1510:client id="{B206DA6E-F32E-4CEB-9402-C3FEF462ABDB}" v="2" dt="2019-09-21T08:25:25.181"/>
    <p1510:client id="{BEC72005-B55A-49D6-9A6B-B44A19A2EAD1}" v="49" dt="2019-09-21T05:47:59.119"/>
    <p1510:client id="{C304024E-4D96-4DE2-9667-101647E34A5D}" v="26" dt="2019-09-21T09:06:27.047"/>
    <p1510:client id="{D9EBC71A-3DDA-4863-8CFC-3A0118BBFE6D}" v="3" dt="2019-09-21T06:23:50.91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957" autoAdjust="0"/>
  </p:normalViewPr>
  <p:slideViewPr>
    <p:cSldViewPr snapToGrid="0">
      <p:cViewPr varScale="1">
        <p:scale>
          <a:sx n="63" d="100"/>
          <a:sy n="63" d="100"/>
        </p:scale>
        <p:origin x="76" y="180"/>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theme" Target="theme/theme1.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viewProps" Target="viewProps.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presProps" Target="pres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Bhardwaj" userId="S::amabhard@publicisgroupe.net::40d154b7-e4c3-4a98-9593-022607c7b9cb" providerId="AD" clId="Web-{B206DA6E-F32E-4CEB-9402-C3FEF462ABDB}"/>
    <pc:docChg chg="modSld sldOrd">
      <pc:chgData name="Aman Bhardwaj" userId="S::amabhard@publicisgroupe.net::40d154b7-e4c3-4a98-9593-022607c7b9cb" providerId="AD" clId="Web-{B206DA6E-F32E-4CEB-9402-C3FEF462ABDB}" dt="2019-09-21T08:25:25.181" v="23"/>
      <pc:docMkLst>
        <pc:docMk/>
      </pc:docMkLst>
      <pc:sldChg chg="modNotes">
        <pc:chgData name="Aman Bhardwaj" userId="S::amabhard@publicisgroupe.net::40d154b7-e4c3-4a98-9593-022607c7b9cb" providerId="AD" clId="Web-{B206DA6E-F32E-4CEB-9402-C3FEF462ABDB}" dt="2019-09-21T08:20:23.863" v="21"/>
        <pc:sldMkLst>
          <pc:docMk/>
          <pc:sldMk cId="1895022570" sldId="314"/>
        </pc:sldMkLst>
      </pc:sldChg>
      <pc:sldChg chg="delSp">
        <pc:chgData name="Aman Bhardwaj" userId="S::amabhard@publicisgroupe.net::40d154b7-e4c3-4a98-9593-022607c7b9cb" providerId="AD" clId="Web-{B206DA6E-F32E-4CEB-9402-C3FEF462ABDB}" dt="2019-09-21T08:24:49.572" v="22"/>
        <pc:sldMkLst>
          <pc:docMk/>
          <pc:sldMk cId="276331496" sldId="318"/>
        </pc:sldMkLst>
        <pc:spChg chg="del">
          <ac:chgData name="Aman Bhardwaj" userId="S::amabhard@publicisgroupe.net::40d154b7-e4c3-4a98-9593-022607c7b9cb" providerId="AD" clId="Web-{B206DA6E-F32E-4CEB-9402-C3FEF462ABDB}" dt="2019-09-21T08:24:49.572" v="22"/>
          <ac:spMkLst>
            <pc:docMk/>
            <pc:sldMk cId="276331496" sldId="318"/>
            <ac:spMk id="8" creationId="{E9A4A52C-7347-C145-9B80-5379A202E673}"/>
          </ac:spMkLst>
        </pc:spChg>
      </pc:sldChg>
      <pc:sldChg chg="ord">
        <pc:chgData name="Aman Bhardwaj" userId="S::amabhard@publicisgroupe.net::40d154b7-e4c3-4a98-9593-022607c7b9cb" providerId="AD" clId="Web-{B206DA6E-F32E-4CEB-9402-C3FEF462ABDB}" dt="2019-09-21T08:25:25.181" v="23"/>
        <pc:sldMkLst>
          <pc:docMk/>
          <pc:sldMk cId="1487294927" sldId="341"/>
        </pc:sldMkLst>
      </pc:sldChg>
    </pc:docChg>
  </pc:docChgLst>
  <pc:docChgLst>
    <pc:chgData name="Aman Bhardwaj" userId="S::amabhard@publicisgroupe.net::40d154b7-e4c3-4a98-9593-022607c7b9cb" providerId="AD" clId="Web-{181F2A9D-B11C-4249-9683-4F05E83AE920}"/>
    <pc:docChg chg="addSld delSld modSld sldOrd">
      <pc:chgData name="Aman Bhardwaj" userId="S::amabhard@publicisgroupe.net::40d154b7-e4c3-4a98-9593-022607c7b9cb" providerId="AD" clId="Web-{181F2A9D-B11C-4249-9683-4F05E83AE920}" dt="2019-09-21T07:05:42.776" v="6"/>
      <pc:docMkLst>
        <pc:docMk/>
      </pc:docMkLst>
      <pc:sldChg chg="delSp new ord">
        <pc:chgData name="Aman Bhardwaj" userId="S::amabhard@publicisgroupe.net::40d154b7-e4c3-4a98-9593-022607c7b9cb" providerId="AD" clId="Web-{181F2A9D-B11C-4249-9683-4F05E83AE920}" dt="2019-09-21T07:05:42.776" v="6"/>
        <pc:sldMkLst>
          <pc:docMk/>
          <pc:sldMk cId="1496924583" sldId="372"/>
        </pc:sldMkLst>
        <pc:spChg chg="del">
          <ac:chgData name="Aman Bhardwaj" userId="S::amabhard@publicisgroupe.net::40d154b7-e4c3-4a98-9593-022607c7b9cb" providerId="AD" clId="Web-{181F2A9D-B11C-4249-9683-4F05E83AE920}" dt="2019-09-21T07:05:42.776" v="6"/>
          <ac:spMkLst>
            <pc:docMk/>
            <pc:sldMk cId="1496924583" sldId="372"/>
            <ac:spMk id="2" creationId="{612C42BE-0DDD-49E0-AD0B-BF1C43DCE2FB}"/>
          </ac:spMkLst>
        </pc:spChg>
      </pc:sldChg>
      <pc:sldChg chg="new del">
        <pc:chgData name="Aman Bhardwaj" userId="S::amabhard@publicisgroupe.net::40d154b7-e4c3-4a98-9593-022607c7b9cb" providerId="AD" clId="Web-{181F2A9D-B11C-4249-9683-4F05E83AE920}" dt="2019-09-21T07:01:12.609" v="1"/>
        <pc:sldMkLst>
          <pc:docMk/>
          <pc:sldMk cId="1587792095" sldId="372"/>
        </pc:sldMkLst>
      </pc:sldChg>
      <pc:sldChg chg="new del">
        <pc:chgData name="Aman Bhardwaj" userId="S::amabhard@publicisgroupe.net::40d154b7-e4c3-4a98-9593-022607c7b9cb" providerId="AD" clId="Web-{181F2A9D-B11C-4249-9683-4F05E83AE920}" dt="2019-09-21T07:05:26.994" v="3"/>
        <pc:sldMkLst>
          <pc:docMk/>
          <pc:sldMk cId="3080224448" sldId="372"/>
        </pc:sldMkLst>
      </pc:sldChg>
    </pc:docChg>
  </pc:docChgLst>
  <pc:docChgLst>
    <pc:chgData name="Aman Bhardwaj" userId="S::amabhard@publicisgroupe.net::40d154b7-e4c3-4a98-9593-022607c7b9cb" providerId="AD" clId="Web-{27115F14-85B1-4322-AE09-EE2966EE4A67}"/>
    <pc:docChg chg="addSld modSld sldOrd">
      <pc:chgData name="Aman Bhardwaj" userId="S::amabhard@publicisgroupe.net::40d154b7-e4c3-4a98-9593-022607c7b9cb" providerId="AD" clId="Web-{27115F14-85B1-4322-AE09-EE2966EE4A67}" dt="2019-09-21T07:48:14.218" v="15"/>
      <pc:docMkLst>
        <pc:docMk/>
      </pc:docMkLst>
      <pc:sldChg chg="ord">
        <pc:chgData name="Aman Bhardwaj" userId="S::amabhard@publicisgroupe.net::40d154b7-e4c3-4a98-9593-022607c7b9cb" providerId="AD" clId="Web-{27115F14-85B1-4322-AE09-EE2966EE4A67}" dt="2019-09-21T07:47:08.024" v="6"/>
        <pc:sldMkLst>
          <pc:docMk/>
          <pc:sldMk cId="1332778859" sldId="342"/>
        </pc:sldMkLst>
      </pc:sldChg>
      <pc:sldChg chg="ord">
        <pc:chgData name="Aman Bhardwaj" userId="S::amabhard@publicisgroupe.net::40d154b7-e4c3-4a98-9593-022607c7b9cb" providerId="AD" clId="Web-{27115F14-85B1-4322-AE09-EE2966EE4A67}" dt="2019-09-21T07:48:14.218" v="15"/>
        <pc:sldMkLst>
          <pc:docMk/>
          <pc:sldMk cId="2757239458" sldId="349"/>
        </pc:sldMkLst>
      </pc:sldChg>
      <pc:sldChg chg="addSp modSp mod setBg">
        <pc:chgData name="Aman Bhardwaj" userId="S::amabhard@publicisgroupe.net::40d154b7-e4c3-4a98-9593-022607c7b9cb" providerId="AD" clId="Web-{27115F14-85B1-4322-AE09-EE2966EE4A67}" dt="2019-09-21T07:36:52.557" v="5"/>
        <pc:sldMkLst>
          <pc:docMk/>
          <pc:sldMk cId="1496924583" sldId="372"/>
        </pc:sldMkLst>
        <pc:spChg chg="mod ord">
          <ac:chgData name="Aman Bhardwaj" userId="S::amabhard@publicisgroupe.net::40d154b7-e4c3-4a98-9593-022607c7b9cb" providerId="AD" clId="Web-{27115F14-85B1-4322-AE09-EE2966EE4A67}" dt="2019-09-21T07:36:52.557" v="5"/>
          <ac:spMkLst>
            <pc:docMk/>
            <pc:sldMk cId="1496924583" sldId="372"/>
            <ac:spMk id="3" creationId="{0B5621A1-C20D-488B-B106-0D6BDEB0ED33}"/>
          </ac:spMkLst>
        </pc:spChg>
        <pc:picChg chg="add mod">
          <ac:chgData name="Aman Bhardwaj" userId="S::amabhard@publicisgroupe.net::40d154b7-e4c3-4a98-9593-022607c7b9cb" providerId="AD" clId="Web-{27115F14-85B1-4322-AE09-EE2966EE4A67}" dt="2019-09-21T07:36:52.557" v="5"/>
          <ac:picMkLst>
            <pc:docMk/>
            <pc:sldMk cId="1496924583" sldId="372"/>
            <ac:picMk id="2" creationId="{5D9A25D7-B9C3-46B4-8929-CDB017C2DB64}"/>
          </ac:picMkLst>
        </pc:picChg>
      </pc:sldChg>
      <pc:sldChg chg="delSp modSp new ord">
        <pc:chgData name="Aman Bhardwaj" userId="S::amabhard@publicisgroupe.net::40d154b7-e4c3-4a98-9593-022607c7b9cb" providerId="AD" clId="Web-{27115F14-85B1-4322-AE09-EE2966EE4A67}" dt="2019-09-21T07:48:08.189" v="14"/>
        <pc:sldMkLst>
          <pc:docMk/>
          <pc:sldMk cId="3175699367" sldId="374"/>
        </pc:sldMkLst>
        <pc:spChg chg="del">
          <ac:chgData name="Aman Bhardwaj" userId="S::amabhard@publicisgroupe.net::40d154b7-e4c3-4a98-9593-022607c7b9cb" providerId="AD" clId="Web-{27115F14-85B1-4322-AE09-EE2966EE4A67}" dt="2019-09-21T07:48:08.189" v="14"/>
          <ac:spMkLst>
            <pc:docMk/>
            <pc:sldMk cId="3175699367" sldId="374"/>
            <ac:spMk id="2" creationId="{2B0F3816-58F6-43C4-A34C-A3160C10FF21}"/>
          </ac:spMkLst>
        </pc:spChg>
        <pc:spChg chg="mod">
          <ac:chgData name="Aman Bhardwaj" userId="S::amabhard@publicisgroupe.net::40d154b7-e4c3-4a98-9593-022607c7b9cb" providerId="AD" clId="Web-{27115F14-85B1-4322-AE09-EE2966EE4A67}" dt="2019-09-21T07:48:02.320" v="13" actId="20577"/>
          <ac:spMkLst>
            <pc:docMk/>
            <pc:sldMk cId="3175699367" sldId="374"/>
            <ac:spMk id="3" creationId="{6D87BB15-9C1C-46A3-97FB-6B7546C935BC}"/>
          </ac:spMkLst>
        </pc:spChg>
      </pc:sldChg>
    </pc:docChg>
  </pc:docChgLst>
  <pc:docChgLst>
    <pc:chgData name="Rajat Paliwal" userId="S::rajpaliw@publicisgroupe.net::36ab81d3-b8c9-47f6-833b-97396c736ef6" providerId="AD" clId="Web-{D9EBC71A-3DDA-4863-8CFC-3A0118BBFE6D}"/>
    <pc:docChg chg="delSld">
      <pc:chgData name="Rajat Paliwal" userId="S::rajpaliw@publicisgroupe.net::36ab81d3-b8c9-47f6-833b-97396c736ef6" providerId="AD" clId="Web-{D9EBC71A-3DDA-4863-8CFC-3A0118BBFE6D}" dt="2019-09-21T06:23:50.910" v="2"/>
      <pc:docMkLst>
        <pc:docMk/>
      </pc:docMkLst>
      <pc:sldChg chg="del">
        <pc:chgData name="Rajat Paliwal" userId="S::rajpaliw@publicisgroupe.net::36ab81d3-b8c9-47f6-833b-97396c736ef6" providerId="AD" clId="Web-{D9EBC71A-3DDA-4863-8CFC-3A0118BBFE6D}" dt="2019-09-21T06:21:10.815" v="0"/>
        <pc:sldMkLst>
          <pc:docMk/>
          <pc:sldMk cId="293101563" sldId="365"/>
        </pc:sldMkLst>
      </pc:sldChg>
      <pc:sldChg chg="del">
        <pc:chgData name="Rajat Paliwal" userId="S::rajpaliw@publicisgroupe.net::36ab81d3-b8c9-47f6-833b-97396c736ef6" providerId="AD" clId="Web-{D9EBC71A-3DDA-4863-8CFC-3A0118BBFE6D}" dt="2019-09-21T06:21:36.425" v="1"/>
        <pc:sldMkLst>
          <pc:docMk/>
          <pc:sldMk cId="1345377248" sldId="366"/>
        </pc:sldMkLst>
      </pc:sldChg>
      <pc:sldChg chg="del">
        <pc:chgData name="Rajat Paliwal" userId="S::rajpaliw@publicisgroupe.net::36ab81d3-b8c9-47f6-833b-97396c736ef6" providerId="AD" clId="Web-{D9EBC71A-3DDA-4863-8CFC-3A0118BBFE6D}" dt="2019-09-21T06:23:50.910" v="2"/>
        <pc:sldMkLst>
          <pc:docMk/>
          <pc:sldMk cId="3521654367" sldId="367"/>
        </pc:sldMkLst>
      </pc:sldChg>
    </pc:docChg>
  </pc:docChgLst>
  <pc:docChgLst>
    <pc:chgData name="Aman Bhardwaj" userId="S::amabhard@publicisgroupe.net::40d154b7-e4c3-4a98-9593-022607c7b9cb" providerId="AD" clId="Web-{C304024E-4D96-4DE2-9667-101647E34A5D}"/>
    <pc:docChg chg="delSld modSld">
      <pc:chgData name="Aman Bhardwaj" userId="S::amabhard@publicisgroupe.net::40d154b7-e4c3-4a98-9593-022607c7b9cb" providerId="AD" clId="Web-{C304024E-4D96-4DE2-9667-101647E34A5D}" dt="2019-09-21T09:06:27.047" v="10"/>
      <pc:docMkLst>
        <pc:docMk/>
      </pc:docMkLst>
      <pc:sldChg chg="modSp">
        <pc:chgData name="Aman Bhardwaj" userId="S::amabhard@publicisgroupe.net::40d154b7-e4c3-4a98-9593-022607c7b9cb" providerId="AD" clId="Web-{C304024E-4D96-4DE2-9667-101647E34A5D}" dt="2019-09-21T08:58:52.294" v="1"/>
        <pc:sldMkLst>
          <pc:docMk/>
          <pc:sldMk cId="4269219922" sldId="320"/>
        </pc:sldMkLst>
        <pc:graphicFrameChg chg="mod modGraphic">
          <ac:chgData name="Aman Bhardwaj" userId="S::amabhard@publicisgroupe.net::40d154b7-e4c3-4a98-9593-022607c7b9cb" providerId="AD" clId="Web-{C304024E-4D96-4DE2-9667-101647E34A5D}" dt="2019-09-21T08:58:52.294" v="1"/>
          <ac:graphicFrameMkLst>
            <pc:docMk/>
            <pc:sldMk cId="4269219922" sldId="320"/>
            <ac:graphicFrameMk id="10" creationId="{00000000-0000-0000-0000-000000000000}"/>
          </ac:graphicFrameMkLst>
        </pc:graphicFrameChg>
      </pc:sldChg>
      <pc:sldChg chg="addSp delSp modSp">
        <pc:chgData name="Aman Bhardwaj" userId="S::amabhard@publicisgroupe.net::40d154b7-e4c3-4a98-9593-022607c7b9cb" providerId="AD" clId="Web-{C304024E-4D96-4DE2-9667-101647E34A5D}" dt="2019-09-21T09:05:26.109" v="6" actId="1076"/>
        <pc:sldMkLst>
          <pc:docMk/>
          <pc:sldMk cId="1496924583" sldId="372"/>
        </pc:sldMkLst>
        <pc:picChg chg="add mod">
          <ac:chgData name="Aman Bhardwaj" userId="S::amabhard@publicisgroupe.net::40d154b7-e4c3-4a98-9593-022607c7b9cb" providerId="AD" clId="Web-{C304024E-4D96-4DE2-9667-101647E34A5D}" dt="2019-09-21T09:05:26.109" v="6" actId="1076"/>
          <ac:picMkLst>
            <pc:docMk/>
            <pc:sldMk cId="1496924583" sldId="372"/>
            <ac:picMk id="2" creationId="{205CB0AF-EFE1-41FD-A147-CAF76B5D9422}"/>
          </ac:picMkLst>
        </pc:picChg>
        <pc:picChg chg="del">
          <ac:chgData name="Aman Bhardwaj" userId="S::amabhard@publicisgroupe.net::40d154b7-e4c3-4a98-9593-022607c7b9cb" providerId="AD" clId="Web-{C304024E-4D96-4DE2-9667-101647E34A5D}" dt="2019-09-21T09:04:46.156" v="2"/>
          <ac:picMkLst>
            <pc:docMk/>
            <pc:sldMk cId="1496924583" sldId="372"/>
            <ac:picMk id="7" creationId="{00000000-0000-0000-0000-000000000000}"/>
          </ac:picMkLst>
        </pc:picChg>
      </pc:sldChg>
      <pc:sldChg chg="addSp modSp del">
        <pc:chgData name="Aman Bhardwaj" userId="S::amabhard@publicisgroupe.net::40d154b7-e4c3-4a98-9593-022607c7b9cb" providerId="AD" clId="Web-{C304024E-4D96-4DE2-9667-101647E34A5D}" dt="2019-09-21T09:06:27.047" v="10"/>
        <pc:sldMkLst>
          <pc:docMk/>
          <pc:sldMk cId="1030817886" sldId="378"/>
        </pc:sldMkLst>
        <pc:spChg chg="add mod">
          <ac:chgData name="Aman Bhardwaj" userId="S::amabhard@publicisgroupe.net::40d154b7-e4c3-4a98-9593-022607c7b9cb" providerId="AD" clId="Web-{C304024E-4D96-4DE2-9667-101647E34A5D}" dt="2019-09-21T09:06:06.812" v="9" actId="1076"/>
          <ac:spMkLst>
            <pc:docMk/>
            <pc:sldMk cId="1030817886" sldId="378"/>
            <ac:spMk id="2" creationId="{FFF96C8A-C83D-4928-9866-D00F2DDBD393}"/>
          </ac:spMkLst>
        </pc:spChg>
        <pc:picChg chg="mod">
          <ac:chgData name="Aman Bhardwaj" userId="S::amabhard@publicisgroupe.net::40d154b7-e4c3-4a98-9593-022607c7b9cb" providerId="AD" clId="Web-{C304024E-4D96-4DE2-9667-101647E34A5D}" dt="2019-09-21T09:06:01.719" v="8" actId="1076"/>
          <ac:picMkLst>
            <pc:docMk/>
            <pc:sldMk cId="1030817886" sldId="378"/>
            <ac:picMk id="4" creationId="{00000000-0000-0000-0000-000000000000}"/>
          </ac:picMkLst>
        </pc:picChg>
      </pc:sldChg>
    </pc:docChg>
  </pc:docChgLst>
  <pc:docChgLst>
    <pc:chgData name="Aman Bhardwaj" userId="S::amabhard@publicisgroupe.net::40d154b7-e4c3-4a98-9593-022607c7b9cb" providerId="AD" clId="Web-{27CF21B6-5ED4-42AA-AA88-27BB8726BAA3}"/>
    <pc:docChg chg="addSld delSld modSld sldOrd">
      <pc:chgData name="Aman Bhardwaj" userId="S::amabhard@publicisgroupe.net::40d154b7-e4c3-4a98-9593-022607c7b9cb" providerId="AD" clId="Web-{27CF21B6-5ED4-42AA-AA88-27BB8726BAA3}" dt="2019-09-21T06:03:43.239" v="64"/>
      <pc:docMkLst>
        <pc:docMk/>
      </pc:docMkLst>
      <pc:sldChg chg="ord">
        <pc:chgData name="Aman Bhardwaj" userId="S::amabhard@publicisgroupe.net::40d154b7-e4c3-4a98-9593-022607c7b9cb" providerId="AD" clId="Web-{27CF21B6-5ED4-42AA-AA88-27BB8726BAA3}" dt="2019-09-21T06:03:43.239" v="64"/>
        <pc:sldMkLst>
          <pc:docMk/>
          <pc:sldMk cId="3333328616" sldId="347"/>
        </pc:sldMkLst>
      </pc:sldChg>
      <pc:sldChg chg="new del">
        <pc:chgData name="Aman Bhardwaj" userId="S::amabhard@publicisgroupe.net::40d154b7-e4c3-4a98-9593-022607c7b9cb" providerId="AD" clId="Web-{27CF21B6-5ED4-42AA-AA88-27BB8726BAA3}" dt="2019-09-21T05:44:51.697" v="1"/>
        <pc:sldMkLst>
          <pc:docMk/>
          <pc:sldMk cId="120287920" sldId="371"/>
        </pc:sldMkLst>
      </pc:sldChg>
      <pc:sldChg chg="addSp delSp modSp new ord">
        <pc:chgData name="Aman Bhardwaj" userId="S::amabhard@publicisgroupe.net::40d154b7-e4c3-4a98-9593-022607c7b9cb" providerId="AD" clId="Web-{27CF21B6-5ED4-42AA-AA88-27BB8726BAA3}" dt="2019-09-21T05:52:45.659" v="63" actId="1076"/>
        <pc:sldMkLst>
          <pc:docMk/>
          <pc:sldMk cId="2887659943" sldId="371"/>
        </pc:sldMkLst>
        <pc:spChg chg="del">
          <ac:chgData name="Aman Bhardwaj" userId="S::amabhard@publicisgroupe.net::40d154b7-e4c3-4a98-9593-022607c7b9cb" providerId="AD" clId="Web-{27CF21B6-5ED4-42AA-AA88-27BB8726BAA3}" dt="2019-09-21T05:45:02.010" v="3"/>
          <ac:spMkLst>
            <pc:docMk/>
            <pc:sldMk cId="2887659943" sldId="371"/>
            <ac:spMk id="2" creationId="{CC7244F4-663B-4057-B791-7628880E8DB1}"/>
          </ac:spMkLst>
        </pc:spChg>
        <pc:spChg chg="add mod">
          <ac:chgData name="Aman Bhardwaj" userId="S::amabhard@publicisgroupe.net::40d154b7-e4c3-4a98-9593-022607c7b9cb" providerId="AD" clId="Web-{27CF21B6-5ED4-42AA-AA88-27BB8726BAA3}" dt="2019-09-21T05:52:45.659" v="63" actId="1076"/>
          <ac:spMkLst>
            <pc:docMk/>
            <pc:sldMk cId="2887659943" sldId="371"/>
            <ac:spMk id="6" creationId="{18152C22-E1CA-460E-8D0A-DC1AB1A12CBE}"/>
          </ac:spMkLst>
        </pc:spChg>
        <pc:picChg chg="add mod">
          <ac:chgData name="Aman Bhardwaj" userId="S::amabhard@publicisgroupe.net::40d154b7-e4c3-4a98-9593-022607c7b9cb" providerId="AD" clId="Web-{27CF21B6-5ED4-42AA-AA88-27BB8726BAA3}" dt="2019-09-21T05:45:30.869" v="6" actId="14100"/>
          <ac:picMkLst>
            <pc:docMk/>
            <pc:sldMk cId="2887659943" sldId="371"/>
            <ac:picMk id="4" creationId="{D52273E5-A69D-4BA3-BFA4-457BDB8BB189}"/>
          </ac:picMkLst>
        </pc:picChg>
      </pc:sldChg>
    </pc:docChg>
  </pc:docChgLst>
  <pc:docChgLst>
    <pc:chgData clId="Web-{19A2A60B-D16B-45CC-9466-A633F847E00D}"/>
    <pc:docChg chg="modSld">
      <pc:chgData name="" userId="" providerId="" clId="Web-{19A2A60B-D16B-45CC-9466-A633F847E00D}" dt="2019-10-05T06:48:45.277" v="3"/>
      <pc:docMkLst>
        <pc:docMk/>
      </pc:docMkLst>
      <pc:sldChg chg="addAnim delAnim modAnim">
        <pc:chgData name="" userId="" providerId="" clId="Web-{19A2A60B-D16B-45CC-9466-A633F847E00D}" dt="2019-10-05T06:48:45.277" v="3"/>
        <pc:sldMkLst>
          <pc:docMk/>
          <pc:sldMk cId="3950702441" sldId="399"/>
        </pc:sldMkLst>
      </pc:sldChg>
    </pc:docChg>
  </pc:docChgLst>
  <pc:docChgLst>
    <pc:chgData name="Rajat Paliwal" userId="S::rajpaliw@publicisgroupe.net::36ab81d3-b8c9-47f6-833b-97396c736ef6" providerId="AD" clId="Web-{1DACB3E9-7186-4629-9F0D-13675D98CB4E}"/>
    <pc:docChg chg="addSld delSld sldOrd">
      <pc:chgData name="Rajat Paliwal" userId="S::rajpaliw@publicisgroupe.net::36ab81d3-b8c9-47f6-833b-97396c736ef6" providerId="AD" clId="Web-{1DACB3E9-7186-4629-9F0D-13675D98CB4E}" dt="2019-09-21T07:08:52.290" v="18"/>
      <pc:docMkLst>
        <pc:docMk/>
      </pc:docMkLst>
      <pc:sldChg chg="ord">
        <pc:chgData name="Rajat Paliwal" userId="S::rajpaliw@publicisgroupe.net::36ab81d3-b8c9-47f6-833b-97396c736ef6" providerId="AD" clId="Web-{1DACB3E9-7186-4629-9F0D-13675D98CB4E}" dt="2019-09-21T07:08:35.571" v="15"/>
        <pc:sldMkLst>
          <pc:docMk/>
          <pc:sldMk cId="1006970872" sldId="292"/>
        </pc:sldMkLst>
      </pc:sldChg>
      <pc:sldChg chg="ord">
        <pc:chgData name="Rajat Paliwal" userId="S::rajpaliw@publicisgroupe.net::36ab81d3-b8c9-47f6-833b-97396c736ef6" providerId="AD" clId="Web-{1DACB3E9-7186-4629-9F0D-13675D98CB4E}" dt="2019-09-21T06:57:26.771" v="4"/>
        <pc:sldMkLst>
          <pc:docMk/>
          <pc:sldMk cId="1205251186" sldId="295"/>
        </pc:sldMkLst>
      </pc:sldChg>
      <pc:sldChg chg="ord">
        <pc:chgData name="Rajat Paliwal" userId="S::rajpaliw@publicisgroupe.net::36ab81d3-b8c9-47f6-833b-97396c736ef6" providerId="AD" clId="Web-{1DACB3E9-7186-4629-9F0D-13675D98CB4E}" dt="2019-09-21T06:59:45.241" v="7"/>
        <pc:sldMkLst>
          <pc:docMk/>
          <pc:sldMk cId="1641798303" sldId="296"/>
        </pc:sldMkLst>
      </pc:sldChg>
      <pc:sldChg chg="ord">
        <pc:chgData name="Rajat Paliwal" userId="S::rajpaliw@publicisgroupe.net::36ab81d3-b8c9-47f6-833b-97396c736ef6" providerId="AD" clId="Web-{1DACB3E9-7186-4629-9F0D-13675D98CB4E}" dt="2019-09-21T06:57:26.771" v="6"/>
        <pc:sldMkLst>
          <pc:docMk/>
          <pc:sldMk cId="3931132674" sldId="305"/>
        </pc:sldMkLst>
      </pc:sldChg>
      <pc:sldChg chg="ord">
        <pc:chgData name="Rajat Paliwal" userId="S::rajpaliw@publicisgroupe.net::36ab81d3-b8c9-47f6-833b-97396c736ef6" providerId="AD" clId="Web-{1DACB3E9-7186-4629-9F0D-13675D98CB4E}" dt="2019-09-21T07:04:30.648" v="9"/>
        <pc:sldMkLst>
          <pc:docMk/>
          <pc:sldMk cId="2967482836" sldId="310"/>
        </pc:sldMkLst>
      </pc:sldChg>
      <pc:sldChg chg="ord">
        <pc:chgData name="Rajat Paliwal" userId="S::rajpaliw@publicisgroupe.net::36ab81d3-b8c9-47f6-833b-97396c736ef6" providerId="AD" clId="Web-{1DACB3E9-7186-4629-9F0D-13675D98CB4E}" dt="2019-09-21T07:08:35.571" v="17"/>
        <pc:sldMkLst>
          <pc:docMk/>
          <pc:sldMk cId="1632445760" sldId="323"/>
        </pc:sldMkLst>
      </pc:sldChg>
      <pc:sldChg chg="ord">
        <pc:chgData name="Rajat Paliwal" userId="S::rajpaliw@publicisgroupe.net::36ab81d3-b8c9-47f6-833b-97396c736ef6" providerId="AD" clId="Web-{1DACB3E9-7186-4629-9F0D-13675D98CB4E}" dt="2019-09-21T06:57:26.771" v="5"/>
        <pc:sldMkLst>
          <pc:docMk/>
          <pc:sldMk cId="2952156" sldId="328"/>
        </pc:sldMkLst>
      </pc:sldChg>
      <pc:sldChg chg="ord">
        <pc:chgData name="Rajat Paliwal" userId="S::rajpaliw@publicisgroupe.net::36ab81d3-b8c9-47f6-833b-97396c736ef6" providerId="AD" clId="Web-{1DACB3E9-7186-4629-9F0D-13675D98CB4E}" dt="2019-09-21T07:08:35.571" v="16"/>
        <pc:sldMkLst>
          <pc:docMk/>
          <pc:sldMk cId="4190084515" sldId="329"/>
        </pc:sldMkLst>
      </pc:sldChg>
      <pc:sldChg chg="ord">
        <pc:chgData name="Rajat Paliwal" userId="S::rajpaliw@publicisgroupe.net::36ab81d3-b8c9-47f6-833b-97396c736ef6" providerId="AD" clId="Web-{1DACB3E9-7186-4629-9F0D-13675D98CB4E}" dt="2019-09-21T06:57:26.771" v="3"/>
        <pc:sldMkLst>
          <pc:docMk/>
          <pc:sldMk cId="885848985" sldId="339"/>
        </pc:sldMkLst>
      </pc:sldChg>
      <pc:sldChg chg="add del ord">
        <pc:chgData name="Rajat Paliwal" userId="S::rajpaliw@publicisgroupe.net::36ab81d3-b8c9-47f6-833b-97396c736ef6" providerId="AD" clId="Web-{1DACB3E9-7186-4629-9F0D-13675D98CB4E}" dt="2019-09-21T07:08:52.290" v="18"/>
        <pc:sldMkLst>
          <pc:docMk/>
          <pc:sldMk cId="1332778859" sldId="342"/>
        </pc:sldMkLst>
      </pc:sldChg>
      <pc:sldChg chg="ord">
        <pc:chgData name="Rajat Paliwal" userId="S::rajpaliw@publicisgroupe.net::36ab81d3-b8c9-47f6-833b-97396c736ef6" providerId="AD" clId="Web-{1DACB3E9-7186-4629-9F0D-13675D98CB4E}" dt="2019-09-21T06:51:18.125" v="1"/>
        <pc:sldMkLst>
          <pc:docMk/>
          <pc:sldMk cId="755289780" sldId="343"/>
        </pc:sldMkLst>
      </pc:sldChg>
      <pc:sldChg chg="ord">
        <pc:chgData name="Rajat Paliwal" userId="S::rajpaliw@publicisgroupe.net::36ab81d3-b8c9-47f6-833b-97396c736ef6" providerId="AD" clId="Web-{1DACB3E9-7186-4629-9F0D-13675D98CB4E}" dt="2019-09-21T07:00:07.084" v="8"/>
        <pc:sldMkLst>
          <pc:docMk/>
          <pc:sldMk cId="3333328616" sldId="347"/>
        </pc:sldMkLst>
      </pc:sldChg>
      <pc:sldChg chg="ord">
        <pc:chgData name="Rajat Paliwal" userId="S::rajpaliw@publicisgroupe.net::36ab81d3-b8c9-47f6-833b-97396c736ef6" providerId="AD" clId="Web-{1DACB3E9-7186-4629-9F0D-13675D98CB4E}" dt="2019-09-21T06:57:26.771" v="2"/>
        <pc:sldMkLst>
          <pc:docMk/>
          <pc:sldMk cId="3030065708" sldId="348"/>
        </pc:sldMkLst>
      </pc:sldChg>
    </pc:docChg>
  </pc:docChgLst>
  <pc:docChgLst>
    <pc:chgData name="Rajat Paliwal" userId="S::rajpaliw@publicisgroupe.net::36ab81d3-b8c9-47f6-833b-97396c736ef6" providerId="AD" clId="Web-{BEC72005-B55A-49D6-9A6B-B44A19A2EAD1}"/>
    <pc:docChg chg="modSld">
      <pc:chgData name="Rajat Paliwal" userId="S::rajpaliw@publicisgroupe.net::36ab81d3-b8c9-47f6-833b-97396c736ef6" providerId="AD" clId="Web-{BEC72005-B55A-49D6-9A6B-B44A19A2EAD1}" dt="2019-09-21T05:47:59.119" v="46" actId="1076"/>
      <pc:docMkLst>
        <pc:docMk/>
      </pc:docMkLst>
      <pc:sldChg chg="addSp delSp modSp">
        <pc:chgData name="Rajat Paliwal" userId="S::rajpaliw@publicisgroupe.net::36ab81d3-b8c9-47f6-833b-97396c736ef6" providerId="AD" clId="Web-{BEC72005-B55A-49D6-9A6B-B44A19A2EAD1}" dt="2019-09-21T05:47:59.119" v="46" actId="1076"/>
        <pc:sldMkLst>
          <pc:docMk/>
          <pc:sldMk cId="485811803" sldId="307"/>
        </pc:sldMkLst>
        <pc:picChg chg="add mod">
          <ac:chgData name="Rajat Paliwal" userId="S::rajpaliw@publicisgroupe.net::36ab81d3-b8c9-47f6-833b-97396c736ef6" providerId="AD" clId="Web-{BEC72005-B55A-49D6-9A6B-B44A19A2EAD1}" dt="2019-09-21T05:38:58.289" v="3" actId="1076"/>
          <ac:picMkLst>
            <pc:docMk/>
            <pc:sldMk cId="485811803" sldId="307"/>
            <ac:picMk id="3" creationId="{4A1EB0EB-6B39-40C4-97D2-B1E1E1A96133}"/>
          </ac:picMkLst>
        </pc:picChg>
        <pc:picChg chg="mod">
          <ac:chgData name="Rajat Paliwal" userId="S::rajpaliw@publicisgroupe.net::36ab81d3-b8c9-47f6-833b-97396c736ef6" providerId="AD" clId="Web-{BEC72005-B55A-49D6-9A6B-B44A19A2EAD1}" dt="2019-09-21T05:47:28.509" v="40" actId="1076"/>
          <ac:picMkLst>
            <pc:docMk/>
            <pc:sldMk cId="485811803" sldId="307"/>
            <ac:picMk id="4" creationId="{00000000-0000-0000-0000-000000000000}"/>
          </ac:picMkLst>
        </pc:picChg>
        <pc:picChg chg="mod">
          <ac:chgData name="Rajat Paliwal" userId="S::rajpaliw@publicisgroupe.net::36ab81d3-b8c9-47f6-833b-97396c736ef6" providerId="AD" clId="Web-{BEC72005-B55A-49D6-9A6B-B44A19A2EAD1}" dt="2019-09-21T05:47:31.650" v="41" actId="1076"/>
          <ac:picMkLst>
            <pc:docMk/>
            <pc:sldMk cId="485811803" sldId="307"/>
            <ac:picMk id="5" creationId="{00000000-0000-0000-0000-000000000000}"/>
          </ac:picMkLst>
        </pc:picChg>
        <pc:picChg chg="add mod">
          <ac:chgData name="Rajat Paliwal" userId="S::rajpaliw@publicisgroupe.net::36ab81d3-b8c9-47f6-833b-97396c736ef6" providerId="AD" clId="Web-{BEC72005-B55A-49D6-9A6B-B44A19A2EAD1}" dt="2019-09-21T05:41:01.823" v="10" actId="1076"/>
          <ac:picMkLst>
            <pc:docMk/>
            <pc:sldMk cId="485811803" sldId="307"/>
            <ac:picMk id="7" creationId="{41BA2A21-63CB-4909-98B0-2BE0DD74A790}"/>
          </ac:picMkLst>
        </pc:picChg>
        <pc:picChg chg="add mod">
          <ac:chgData name="Rajat Paliwal" userId="S::rajpaliw@publicisgroupe.net::36ab81d3-b8c9-47f6-833b-97396c736ef6" providerId="AD" clId="Web-{BEC72005-B55A-49D6-9A6B-B44A19A2EAD1}" dt="2019-09-21T05:47:35.728" v="42" actId="1076"/>
          <ac:picMkLst>
            <pc:docMk/>
            <pc:sldMk cId="485811803" sldId="307"/>
            <ac:picMk id="9" creationId="{305A7F30-1A3F-49C3-985E-2589500F67CE}"/>
          </ac:picMkLst>
        </pc:picChg>
        <pc:picChg chg="add mod">
          <ac:chgData name="Rajat Paliwal" userId="S::rajpaliw@publicisgroupe.net::36ab81d3-b8c9-47f6-833b-97396c736ef6" providerId="AD" clId="Web-{BEC72005-B55A-49D6-9A6B-B44A19A2EAD1}" dt="2019-09-21T05:47:59.119" v="46" actId="1076"/>
          <ac:picMkLst>
            <pc:docMk/>
            <pc:sldMk cId="485811803" sldId="307"/>
            <ac:picMk id="11" creationId="{FB7E9ABC-F029-4300-B6DE-082B634946FC}"/>
          </ac:picMkLst>
        </pc:picChg>
        <pc:picChg chg="add mod">
          <ac:chgData name="Rajat Paliwal" userId="S::rajpaliw@publicisgroupe.net::36ab81d3-b8c9-47f6-833b-97396c736ef6" providerId="AD" clId="Web-{BEC72005-B55A-49D6-9A6B-B44A19A2EAD1}" dt="2019-09-21T05:47:43.494" v="43" actId="1076"/>
          <ac:picMkLst>
            <pc:docMk/>
            <pc:sldMk cId="485811803" sldId="307"/>
            <ac:picMk id="13" creationId="{15AD2BF3-C180-4339-86DD-6820AC8FA5EA}"/>
          </ac:picMkLst>
        </pc:picChg>
        <pc:picChg chg="add mod">
          <ac:chgData name="Rajat Paliwal" userId="S::rajpaliw@publicisgroupe.net::36ab81d3-b8c9-47f6-833b-97396c736ef6" providerId="AD" clId="Web-{BEC72005-B55A-49D6-9A6B-B44A19A2EAD1}" dt="2019-09-21T05:47:53.744" v="45" actId="1076"/>
          <ac:picMkLst>
            <pc:docMk/>
            <pc:sldMk cId="485811803" sldId="307"/>
            <ac:picMk id="15" creationId="{9822E664-7E0B-4D57-A1CA-B8D81E85C5C5}"/>
          </ac:picMkLst>
        </pc:picChg>
        <pc:picChg chg="mod">
          <ac:chgData name="Rajat Paliwal" userId="S::rajpaliw@publicisgroupe.net::36ab81d3-b8c9-47f6-833b-97396c736ef6" providerId="AD" clId="Web-{BEC72005-B55A-49D6-9A6B-B44A19A2EAD1}" dt="2019-09-21T05:47:26.384" v="39" actId="1076"/>
          <ac:picMkLst>
            <pc:docMk/>
            <pc:sldMk cId="485811803" sldId="307"/>
            <ac:picMk id="41" creationId="{00000000-0000-0000-0000-000000000000}"/>
          </ac:picMkLst>
        </pc:picChg>
        <pc:picChg chg="mod">
          <ac:chgData name="Rajat Paliwal" userId="S::rajpaliw@publicisgroupe.net::36ab81d3-b8c9-47f6-833b-97396c736ef6" providerId="AD" clId="Web-{BEC72005-B55A-49D6-9A6B-B44A19A2EAD1}" dt="2019-09-21T05:47:15.931" v="37" actId="1076"/>
          <ac:picMkLst>
            <pc:docMk/>
            <pc:sldMk cId="485811803" sldId="307"/>
            <ac:picMk id="42" creationId="{00000000-0000-0000-0000-000000000000}"/>
          </ac:picMkLst>
        </pc:picChg>
        <pc:picChg chg="mod">
          <ac:chgData name="Rajat Paliwal" userId="S::rajpaliw@publicisgroupe.net::36ab81d3-b8c9-47f6-833b-97396c736ef6" providerId="AD" clId="Web-{BEC72005-B55A-49D6-9A6B-B44A19A2EAD1}" dt="2019-09-21T05:47:22.806" v="38" actId="1076"/>
          <ac:picMkLst>
            <pc:docMk/>
            <pc:sldMk cId="485811803" sldId="307"/>
            <ac:picMk id="43" creationId="{00000000-0000-0000-0000-000000000000}"/>
          </ac:picMkLst>
        </pc:picChg>
        <pc:picChg chg="del">
          <ac:chgData name="Rajat Paliwal" userId="S::rajpaliw@publicisgroupe.net::36ab81d3-b8c9-47f6-833b-97396c736ef6" providerId="AD" clId="Web-{BEC72005-B55A-49D6-9A6B-B44A19A2EAD1}" dt="2019-09-21T05:38:54.273" v="2"/>
          <ac:picMkLst>
            <pc:docMk/>
            <pc:sldMk cId="485811803" sldId="307"/>
            <ac:picMk id="53"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B3C63-315D-4141-80BE-AD2B18B88AE5}"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IN"/>
        </a:p>
      </dgm:t>
    </dgm:pt>
    <dgm:pt modelId="{6D319942-1952-43A5-AD35-2D9F9EEEB9D6}" type="pres">
      <dgm:prSet presAssocID="{950B3C63-315D-4141-80BE-AD2B18B88AE5}" presName="Name0" presStyleCnt="0">
        <dgm:presLayoutVars>
          <dgm:dir/>
          <dgm:resizeHandles val="exact"/>
        </dgm:presLayoutVars>
      </dgm:prSet>
      <dgm:spPr/>
      <dgm:t>
        <a:bodyPr/>
        <a:lstStyle/>
        <a:p>
          <a:endParaRPr lang="en-US"/>
        </a:p>
      </dgm:t>
    </dgm:pt>
  </dgm:ptLst>
  <dgm:cxnLst>
    <dgm:cxn modelId="{8CA6718C-C192-4E8C-98E0-544905C410CC}" type="presOf" srcId="{950B3C63-315D-4141-80BE-AD2B18B88AE5}" destId="{6D319942-1952-43A5-AD35-2D9F9EEEB9D6}"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2D62B-F16D-4B41-8D75-A29332D577DE}" type="doc">
      <dgm:prSet loTypeId="urn:microsoft.com/office/officeart/2005/8/layout/cycle4" loCatId="matrix" qsTypeId="urn:microsoft.com/office/officeart/2005/8/quickstyle/3d1" qsCatId="3D" csTypeId="urn:microsoft.com/office/officeart/2005/8/colors/accent1_2" csCatId="accent1" phldr="1"/>
      <dgm:spPr/>
      <dgm:t>
        <a:bodyPr/>
        <a:lstStyle/>
        <a:p>
          <a:endParaRPr lang="en-US"/>
        </a:p>
      </dgm:t>
    </dgm:pt>
    <dgm:pt modelId="{0A75D662-BDED-4E60-AE73-05F5CC39493D}">
      <dgm:prSet phldrT="[Text]" custT="1"/>
      <dgm:spPr/>
      <dgm:t>
        <a:bodyPr/>
        <a:lstStyle/>
        <a:p>
          <a:r>
            <a:rPr lang="en-US" sz="2200" dirty="0" smtClean="0"/>
            <a:t>Sprint Planning</a:t>
          </a:r>
          <a:endParaRPr lang="en-US" sz="2200" dirty="0"/>
        </a:p>
      </dgm:t>
    </dgm:pt>
    <dgm:pt modelId="{66F845F7-FE19-4DA5-A1EB-FF50170DB36D}" type="parTrans" cxnId="{8D77D921-2DED-459F-8E3C-262CB376B07D}">
      <dgm:prSet/>
      <dgm:spPr/>
      <dgm:t>
        <a:bodyPr/>
        <a:lstStyle/>
        <a:p>
          <a:endParaRPr lang="en-US"/>
        </a:p>
      </dgm:t>
    </dgm:pt>
    <dgm:pt modelId="{B0766B89-FB73-4071-B313-9765C9C757E6}" type="sibTrans" cxnId="{8D77D921-2DED-459F-8E3C-262CB376B07D}">
      <dgm:prSet/>
      <dgm:spPr/>
      <dgm:t>
        <a:bodyPr/>
        <a:lstStyle/>
        <a:p>
          <a:endParaRPr lang="en-US"/>
        </a:p>
      </dgm:t>
    </dgm:pt>
    <dgm:pt modelId="{AA0DAA5E-C2C0-4C9A-8FBD-015022093361}">
      <dgm:prSet phldrT="[Text]" custT="1"/>
      <dgm:spPr/>
      <dgm:t>
        <a:bodyPr/>
        <a:lstStyle/>
        <a:p>
          <a:r>
            <a:rPr lang="en-US" sz="1600" b="1" dirty="0" smtClean="0"/>
            <a:t>Planned to deliver as two milestones for the project</a:t>
          </a:r>
          <a:endParaRPr lang="en-US" sz="1600" b="1" dirty="0"/>
        </a:p>
      </dgm:t>
    </dgm:pt>
    <dgm:pt modelId="{19574369-9D25-483E-AD0B-00E8566BEF8D}" type="parTrans" cxnId="{9660B0B4-EDF1-4FAD-9BA4-A7305317C581}">
      <dgm:prSet/>
      <dgm:spPr/>
      <dgm:t>
        <a:bodyPr/>
        <a:lstStyle/>
        <a:p>
          <a:endParaRPr lang="en-US"/>
        </a:p>
      </dgm:t>
    </dgm:pt>
    <dgm:pt modelId="{CD6D3678-12A2-4FDB-B0E5-37460A4AA166}" type="sibTrans" cxnId="{9660B0B4-EDF1-4FAD-9BA4-A7305317C581}">
      <dgm:prSet/>
      <dgm:spPr/>
      <dgm:t>
        <a:bodyPr/>
        <a:lstStyle/>
        <a:p>
          <a:endParaRPr lang="en-US"/>
        </a:p>
      </dgm:t>
    </dgm:pt>
    <dgm:pt modelId="{7192CFB8-0891-4220-B9C9-457A1FB5159C}">
      <dgm:prSet phldrT="[Text]" custT="1"/>
      <dgm:spPr/>
      <dgm:t>
        <a:bodyPr/>
        <a:lstStyle/>
        <a:p>
          <a:r>
            <a:rPr lang="en-US" sz="2200" dirty="0" smtClean="0"/>
            <a:t>Sprint Grooming   </a:t>
          </a:r>
          <a:endParaRPr lang="en-US" sz="2200" dirty="0"/>
        </a:p>
      </dgm:t>
    </dgm:pt>
    <dgm:pt modelId="{48B29B1A-CCFC-4E4B-9841-8AB195011879}" type="parTrans" cxnId="{E2CB35E3-5BA2-4623-B754-4A62A082911C}">
      <dgm:prSet/>
      <dgm:spPr/>
      <dgm:t>
        <a:bodyPr/>
        <a:lstStyle/>
        <a:p>
          <a:endParaRPr lang="en-US"/>
        </a:p>
      </dgm:t>
    </dgm:pt>
    <dgm:pt modelId="{B1C8BD7C-E99D-43A6-AB26-536AC109634C}" type="sibTrans" cxnId="{E2CB35E3-5BA2-4623-B754-4A62A082911C}">
      <dgm:prSet/>
      <dgm:spPr/>
      <dgm:t>
        <a:bodyPr/>
        <a:lstStyle/>
        <a:p>
          <a:endParaRPr lang="en-US"/>
        </a:p>
      </dgm:t>
    </dgm:pt>
    <dgm:pt modelId="{CA83CE21-B96D-4539-B894-C94C1B3009B3}">
      <dgm:prSet phldrT="[Text]" custT="1"/>
      <dgm:spPr/>
      <dgm:t>
        <a:bodyPr/>
        <a:lstStyle/>
        <a:p>
          <a:r>
            <a:rPr lang="en-US" sz="1600" b="1" dirty="0" smtClean="0">
              <a:ea typeface="Quicksand"/>
              <a:cs typeface="Quicksand"/>
              <a:sym typeface="Quicksand"/>
            </a:rPr>
            <a:t>Requirement understanding</a:t>
          </a:r>
          <a:endParaRPr lang="en-US" sz="1600" b="1" dirty="0"/>
        </a:p>
      </dgm:t>
    </dgm:pt>
    <dgm:pt modelId="{B074338D-BA0F-41F2-B0BE-5A053DC6CDF1}" type="parTrans" cxnId="{93AD472F-16CE-4D4F-AA11-BE28EC868720}">
      <dgm:prSet/>
      <dgm:spPr/>
      <dgm:t>
        <a:bodyPr/>
        <a:lstStyle/>
        <a:p>
          <a:endParaRPr lang="en-US"/>
        </a:p>
      </dgm:t>
    </dgm:pt>
    <dgm:pt modelId="{8591A7F2-03F3-4BDA-9C10-489FDA9D04C4}" type="sibTrans" cxnId="{93AD472F-16CE-4D4F-AA11-BE28EC868720}">
      <dgm:prSet/>
      <dgm:spPr/>
      <dgm:t>
        <a:bodyPr/>
        <a:lstStyle/>
        <a:p>
          <a:endParaRPr lang="en-US"/>
        </a:p>
      </dgm:t>
    </dgm:pt>
    <dgm:pt modelId="{A9502274-FEC3-4187-A3B6-EBABD2276992}">
      <dgm:prSet phldrT="[Text]" custT="1"/>
      <dgm:spPr/>
      <dgm:t>
        <a:bodyPr/>
        <a:lstStyle/>
        <a:p>
          <a:r>
            <a:rPr lang="en-US" sz="2200" dirty="0" smtClean="0"/>
            <a:t>Sprint Implementation</a:t>
          </a:r>
          <a:endParaRPr lang="en-US" sz="2200" dirty="0"/>
        </a:p>
      </dgm:t>
    </dgm:pt>
    <dgm:pt modelId="{A41F4766-833B-44DC-9799-482FBFDB356C}" type="parTrans" cxnId="{23AFE429-E8DE-4D80-93C8-A7D1C5478656}">
      <dgm:prSet/>
      <dgm:spPr/>
      <dgm:t>
        <a:bodyPr/>
        <a:lstStyle/>
        <a:p>
          <a:endParaRPr lang="en-US"/>
        </a:p>
      </dgm:t>
    </dgm:pt>
    <dgm:pt modelId="{7E051E01-E4CB-46A5-829C-B6A9843279D2}" type="sibTrans" cxnId="{23AFE429-E8DE-4D80-93C8-A7D1C5478656}">
      <dgm:prSet/>
      <dgm:spPr/>
      <dgm:t>
        <a:bodyPr/>
        <a:lstStyle/>
        <a:p>
          <a:endParaRPr lang="en-US"/>
        </a:p>
      </dgm:t>
    </dgm:pt>
    <dgm:pt modelId="{3B551006-6991-4153-8C87-4E44245C2542}">
      <dgm:prSet phldrT="[Text]" custT="1"/>
      <dgm:spPr/>
      <dgm:t>
        <a:bodyPr/>
        <a:lstStyle/>
        <a:p>
          <a:r>
            <a:rPr lang="en-US" sz="1600" b="1" dirty="0" smtClean="0">
              <a:solidFill>
                <a:schemeClr val="dk1"/>
              </a:solidFill>
              <a:ea typeface="Quicksand"/>
              <a:cs typeface="Quicksand"/>
              <a:sym typeface="Quicksand"/>
            </a:rPr>
            <a:t>Convert HTML to React components</a:t>
          </a:r>
          <a:endParaRPr lang="en-US" sz="1600" b="1" dirty="0"/>
        </a:p>
      </dgm:t>
    </dgm:pt>
    <dgm:pt modelId="{D01BC670-46AB-4150-9377-0E8526FECD53}" type="parTrans" cxnId="{8B4B31BF-39EF-4E09-8051-B3E021B4AF06}">
      <dgm:prSet/>
      <dgm:spPr/>
      <dgm:t>
        <a:bodyPr/>
        <a:lstStyle/>
        <a:p>
          <a:endParaRPr lang="en-US"/>
        </a:p>
      </dgm:t>
    </dgm:pt>
    <dgm:pt modelId="{9241423A-C41A-47F0-B6CE-D97BB60CB447}" type="sibTrans" cxnId="{8B4B31BF-39EF-4E09-8051-B3E021B4AF06}">
      <dgm:prSet/>
      <dgm:spPr/>
      <dgm:t>
        <a:bodyPr/>
        <a:lstStyle/>
        <a:p>
          <a:endParaRPr lang="en-US"/>
        </a:p>
      </dgm:t>
    </dgm:pt>
    <dgm:pt modelId="{93BE5EA1-8B2D-4AC1-941E-3E924D69F124}">
      <dgm:prSet phldrT="[Text]" custT="1"/>
      <dgm:spPr/>
      <dgm:t>
        <a:bodyPr/>
        <a:lstStyle/>
        <a:p>
          <a:r>
            <a:rPr lang="en-US" sz="2200" dirty="0" smtClean="0"/>
            <a:t>Delivery</a:t>
          </a:r>
          <a:endParaRPr lang="en-US" sz="2200" dirty="0"/>
        </a:p>
      </dgm:t>
    </dgm:pt>
    <dgm:pt modelId="{DD1336F0-B6B8-466F-8000-03AD5FB0931E}" type="parTrans" cxnId="{E12DE7B6-3258-4590-803F-850E7A238DC6}">
      <dgm:prSet/>
      <dgm:spPr/>
      <dgm:t>
        <a:bodyPr/>
        <a:lstStyle/>
        <a:p>
          <a:endParaRPr lang="en-US"/>
        </a:p>
      </dgm:t>
    </dgm:pt>
    <dgm:pt modelId="{01767E3D-E846-4DFB-A947-1E0D8AE72A11}" type="sibTrans" cxnId="{E12DE7B6-3258-4590-803F-850E7A238DC6}">
      <dgm:prSet/>
      <dgm:spPr/>
      <dgm:t>
        <a:bodyPr/>
        <a:lstStyle/>
        <a:p>
          <a:endParaRPr lang="en-US"/>
        </a:p>
      </dgm:t>
    </dgm:pt>
    <dgm:pt modelId="{777BBBC0-EDDF-40FF-B2C7-B4F484EFD837}">
      <dgm:prSet phldrT="[Text]" custT="1"/>
      <dgm:spPr/>
      <dgm:t>
        <a:bodyPr/>
        <a:lstStyle/>
        <a:p>
          <a:r>
            <a:rPr lang="en-US" sz="1600" b="1" dirty="0" smtClean="0">
              <a:solidFill>
                <a:srgbClr val="000000"/>
              </a:solidFill>
              <a:latin typeface="+mn-lt"/>
              <a:ea typeface="Quicksand"/>
              <a:cs typeface="Quicksand"/>
              <a:sym typeface="Quicksand"/>
            </a:rPr>
            <a:t>Present to </a:t>
          </a:r>
          <a:r>
            <a:rPr lang="en-US" sz="1600" b="1" dirty="0" smtClean="0">
              <a:latin typeface="+mn-lt"/>
            </a:rPr>
            <a:t>trainer/mentor</a:t>
          </a:r>
          <a:endParaRPr lang="en-US" sz="1600" b="1" dirty="0">
            <a:latin typeface="+mn-lt"/>
          </a:endParaRPr>
        </a:p>
      </dgm:t>
    </dgm:pt>
    <dgm:pt modelId="{34F714E1-2EF8-477F-A330-08600556D86F}" type="parTrans" cxnId="{6D787EFC-2B62-4ECC-A0AB-23918CA99DAF}">
      <dgm:prSet/>
      <dgm:spPr/>
      <dgm:t>
        <a:bodyPr/>
        <a:lstStyle/>
        <a:p>
          <a:endParaRPr lang="en-US"/>
        </a:p>
      </dgm:t>
    </dgm:pt>
    <dgm:pt modelId="{24239E08-4DFF-42E5-938D-CDE3310D71C5}" type="sibTrans" cxnId="{6D787EFC-2B62-4ECC-A0AB-23918CA99DAF}">
      <dgm:prSet/>
      <dgm:spPr/>
      <dgm:t>
        <a:bodyPr/>
        <a:lstStyle/>
        <a:p>
          <a:endParaRPr lang="en-US"/>
        </a:p>
      </dgm:t>
    </dgm:pt>
    <dgm:pt modelId="{587722AF-0F10-4499-8D14-D16E68F43E3B}">
      <dgm:prSet custT="1"/>
      <dgm:spPr/>
      <dgm:t>
        <a:bodyPr/>
        <a:lstStyle/>
        <a:p>
          <a:r>
            <a:rPr lang="en-US" sz="1600" b="1" dirty="0" smtClean="0">
              <a:ea typeface="Quicksand"/>
              <a:cs typeface="Quicksand"/>
              <a:sym typeface="Quicksand"/>
            </a:rPr>
            <a:t>Create HTML prototypes</a:t>
          </a:r>
          <a:endParaRPr lang="en-US" sz="1600" b="1" dirty="0" smtClean="0"/>
        </a:p>
      </dgm:t>
    </dgm:pt>
    <dgm:pt modelId="{F3708C88-1048-41F5-AA9E-6893292D3F9E}" type="parTrans" cxnId="{EF15DA83-386A-49C7-A7F2-170FC83C5F4C}">
      <dgm:prSet/>
      <dgm:spPr/>
      <dgm:t>
        <a:bodyPr/>
        <a:lstStyle/>
        <a:p>
          <a:endParaRPr lang="en-US"/>
        </a:p>
      </dgm:t>
    </dgm:pt>
    <dgm:pt modelId="{10DF77D1-11B3-4B1D-B8F6-F284C1F5758A}" type="sibTrans" cxnId="{EF15DA83-386A-49C7-A7F2-170FC83C5F4C}">
      <dgm:prSet/>
      <dgm:spPr/>
      <dgm:t>
        <a:bodyPr/>
        <a:lstStyle/>
        <a:p>
          <a:endParaRPr lang="en-US"/>
        </a:p>
      </dgm:t>
    </dgm:pt>
    <dgm:pt modelId="{0C502364-C477-4BBB-831B-CE361F80901E}">
      <dgm:prSet custT="1"/>
      <dgm:spPr/>
      <dgm:t>
        <a:bodyPr/>
        <a:lstStyle/>
        <a:p>
          <a:r>
            <a:rPr lang="en-US" sz="1600" b="1" dirty="0" smtClean="0">
              <a:solidFill>
                <a:schemeClr val="dk1"/>
              </a:solidFill>
              <a:ea typeface="Quicksand"/>
              <a:cs typeface="Quicksand"/>
              <a:sym typeface="Quicksand"/>
            </a:rPr>
            <a:t>Use bootstrap to make responsive</a:t>
          </a:r>
          <a:endParaRPr lang="en-US" sz="1600" b="1" dirty="0">
            <a:solidFill>
              <a:schemeClr val="dk1"/>
            </a:solidFill>
            <a:ea typeface="Quicksand"/>
            <a:cs typeface="Quicksand"/>
            <a:sym typeface="Quicksand"/>
          </a:endParaRPr>
        </a:p>
      </dgm:t>
    </dgm:pt>
    <dgm:pt modelId="{F14305C1-C863-41C0-B4DE-8B1F05D38FBD}" type="parTrans" cxnId="{5D1D534A-B4EC-4FEE-8010-7C832DB85994}">
      <dgm:prSet/>
      <dgm:spPr/>
      <dgm:t>
        <a:bodyPr/>
        <a:lstStyle/>
        <a:p>
          <a:endParaRPr lang="en-US"/>
        </a:p>
      </dgm:t>
    </dgm:pt>
    <dgm:pt modelId="{28969C57-7721-46AA-A058-9B9C2838BC9F}" type="sibTrans" cxnId="{5D1D534A-B4EC-4FEE-8010-7C832DB85994}">
      <dgm:prSet/>
      <dgm:spPr/>
      <dgm:t>
        <a:bodyPr/>
        <a:lstStyle/>
        <a:p>
          <a:endParaRPr lang="en-US"/>
        </a:p>
      </dgm:t>
    </dgm:pt>
    <dgm:pt modelId="{1E2D93D0-D539-4259-BA31-4D617C9BAD62}">
      <dgm:prSet custT="1"/>
      <dgm:spPr/>
      <dgm:t>
        <a:bodyPr/>
        <a:lstStyle/>
        <a:p>
          <a:r>
            <a:rPr lang="en-US" sz="1600" b="1" dirty="0" smtClean="0">
              <a:solidFill>
                <a:schemeClr val="dk1"/>
              </a:solidFill>
              <a:ea typeface="Quicksand"/>
              <a:cs typeface="Quicksand"/>
              <a:sym typeface="Quicksand"/>
            </a:rPr>
            <a:t>Use </a:t>
          </a:r>
          <a:r>
            <a:rPr lang="en-US" sz="1600" b="1" dirty="0" err="1" smtClean="0">
              <a:solidFill>
                <a:schemeClr val="dk1"/>
              </a:solidFill>
              <a:ea typeface="Quicksand"/>
              <a:cs typeface="Quicksand"/>
              <a:sym typeface="Quicksand"/>
            </a:rPr>
            <a:t>redux</a:t>
          </a:r>
          <a:r>
            <a:rPr lang="en-US" sz="1600" b="1" dirty="0" smtClean="0">
              <a:solidFill>
                <a:schemeClr val="dk1"/>
              </a:solidFill>
              <a:ea typeface="Quicksand"/>
              <a:cs typeface="Quicksand"/>
              <a:sym typeface="Quicksand"/>
            </a:rPr>
            <a:t> for store implementation</a:t>
          </a:r>
          <a:endParaRPr lang="en-US" sz="1600" b="1" dirty="0">
            <a:solidFill>
              <a:schemeClr val="dk1"/>
            </a:solidFill>
            <a:ea typeface="Quicksand"/>
            <a:cs typeface="Quicksand"/>
            <a:sym typeface="Quicksand"/>
          </a:endParaRPr>
        </a:p>
      </dgm:t>
    </dgm:pt>
    <dgm:pt modelId="{217E5715-6B95-47A3-975F-DC8B864118B9}" type="parTrans" cxnId="{91B83D11-5816-4992-B77F-C9CCF1F8E86B}">
      <dgm:prSet/>
      <dgm:spPr/>
      <dgm:t>
        <a:bodyPr/>
        <a:lstStyle/>
        <a:p>
          <a:endParaRPr lang="en-US"/>
        </a:p>
      </dgm:t>
    </dgm:pt>
    <dgm:pt modelId="{1882C7AF-389F-4EBB-B387-41E524390F47}" type="sibTrans" cxnId="{91B83D11-5816-4992-B77F-C9CCF1F8E86B}">
      <dgm:prSet/>
      <dgm:spPr/>
      <dgm:t>
        <a:bodyPr/>
        <a:lstStyle/>
        <a:p>
          <a:endParaRPr lang="en-US"/>
        </a:p>
      </dgm:t>
    </dgm:pt>
    <dgm:pt modelId="{F372F3C6-B834-4894-AC77-93D7D7671DC4}" type="pres">
      <dgm:prSet presAssocID="{2102D62B-F16D-4B41-8D75-A29332D577DE}" presName="cycleMatrixDiagram" presStyleCnt="0">
        <dgm:presLayoutVars>
          <dgm:chMax val="1"/>
          <dgm:dir/>
          <dgm:animLvl val="lvl"/>
          <dgm:resizeHandles val="exact"/>
        </dgm:presLayoutVars>
      </dgm:prSet>
      <dgm:spPr/>
      <dgm:t>
        <a:bodyPr/>
        <a:lstStyle/>
        <a:p>
          <a:endParaRPr lang="en-US"/>
        </a:p>
      </dgm:t>
    </dgm:pt>
    <dgm:pt modelId="{ABC1577B-616B-4285-9160-974421BBA027}" type="pres">
      <dgm:prSet presAssocID="{2102D62B-F16D-4B41-8D75-A29332D577DE}" presName="children" presStyleCnt="0"/>
      <dgm:spPr/>
    </dgm:pt>
    <dgm:pt modelId="{0AFB08C4-4A49-4A82-B8A6-3EA3D586DC86}" type="pres">
      <dgm:prSet presAssocID="{2102D62B-F16D-4B41-8D75-A29332D577DE}" presName="child1group" presStyleCnt="0"/>
      <dgm:spPr/>
    </dgm:pt>
    <dgm:pt modelId="{0EAABDB6-7B15-4F03-8C78-128A3E75DFCF}" type="pres">
      <dgm:prSet presAssocID="{2102D62B-F16D-4B41-8D75-A29332D577DE}" presName="child1" presStyleLbl="bgAcc1" presStyleIdx="0" presStyleCnt="4"/>
      <dgm:spPr/>
      <dgm:t>
        <a:bodyPr/>
        <a:lstStyle/>
        <a:p>
          <a:endParaRPr lang="en-US"/>
        </a:p>
      </dgm:t>
    </dgm:pt>
    <dgm:pt modelId="{9308C06B-2569-4B5A-99A8-9FDE077A3773}" type="pres">
      <dgm:prSet presAssocID="{2102D62B-F16D-4B41-8D75-A29332D577DE}" presName="child1Text" presStyleLbl="bgAcc1" presStyleIdx="0" presStyleCnt="4">
        <dgm:presLayoutVars>
          <dgm:bulletEnabled val="1"/>
        </dgm:presLayoutVars>
      </dgm:prSet>
      <dgm:spPr/>
      <dgm:t>
        <a:bodyPr/>
        <a:lstStyle/>
        <a:p>
          <a:endParaRPr lang="en-US"/>
        </a:p>
      </dgm:t>
    </dgm:pt>
    <dgm:pt modelId="{1B11316F-2594-427F-965E-7B37B383198E}" type="pres">
      <dgm:prSet presAssocID="{2102D62B-F16D-4B41-8D75-A29332D577DE}" presName="child2group" presStyleCnt="0"/>
      <dgm:spPr/>
    </dgm:pt>
    <dgm:pt modelId="{6463D0C1-6BEC-4F0E-918F-DF14D5037418}" type="pres">
      <dgm:prSet presAssocID="{2102D62B-F16D-4B41-8D75-A29332D577DE}" presName="child2" presStyleLbl="bgAcc1" presStyleIdx="1" presStyleCnt="4" custScaleX="119921" custLinFactNeighborX="15241"/>
      <dgm:spPr/>
      <dgm:t>
        <a:bodyPr/>
        <a:lstStyle/>
        <a:p>
          <a:endParaRPr lang="en-US"/>
        </a:p>
      </dgm:t>
    </dgm:pt>
    <dgm:pt modelId="{BFF72BDD-57B6-4E38-961A-B079A9BE2309}" type="pres">
      <dgm:prSet presAssocID="{2102D62B-F16D-4B41-8D75-A29332D577DE}" presName="child2Text" presStyleLbl="bgAcc1" presStyleIdx="1" presStyleCnt="4">
        <dgm:presLayoutVars>
          <dgm:bulletEnabled val="1"/>
        </dgm:presLayoutVars>
      </dgm:prSet>
      <dgm:spPr/>
      <dgm:t>
        <a:bodyPr/>
        <a:lstStyle/>
        <a:p>
          <a:endParaRPr lang="en-US"/>
        </a:p>
      </dgm:t>
    </dgm:pt>
    <dgm:pt modelId="{B50715C2-3826-4C20-BDDA-9988F5A80769}" type="pres">
      <dgm:prSet presAssocID="{2102D62B-F16D-4B41-8D75-A29332D577DE}" presName="child3group" presStyleCnt="0"/>
      <dgm:spPr/>
    </dgm:pt>
    <dgm:pt modelId="{3C744628-B5A2-46C4-A43C-C7FDCDDC6AB0}" type="pres">
      <dgm:prSet presAssocID="{2102D62B-F16D-4B41-8D75-A29332D577DE}" presName="child3" presStyleLbl="bgAcc1" presStyleIdx="2" presStyleCnt="4" custScaleX="116895" custScaleY="163086" custLinFactNeighborX="29175" custLinFactNeighborY="-15189"/>
      <dgm:spPr/>
      <dgm:t>
        <a:bodyPr/>
        <a:lstStyle/>
        <a:p>
          <a:endParaRPr lang="en-US"/>
        </a:p>
      </dgm:t>
    </dgm:pt>
    <dgm:pt modelId="{AC48CB7B-342E-4491-B8CF-E0FA1E935183}" type="pres">
      <dgm:prSet presAssocID="{2102D62B-F16D-4B41-8D75-A29332D577DE}" presName="child3Text" presStyleLbl="bgAcc1" presStyleIdx="2" presStyleCnt="4">
        <dgm:presLayoutVars>
          <dgm:bulletEnabled val="1"/>
        </dgm:presLayoutVars>
      </dgm:prSet>
      <dgm:spPr/>
      <dgm:t>
        <a:bodyPr/>
        <a:lstStyle/>
        <a:p>
          <a:endParaRPr lang="en-US"/>
        </a:p>
      </dgm:t>
    </dgm:pt>
    <dgm:pt modelId="{6A871B9E-3556-41DA-9483-B584ED58E5FB}" type="pres">
      <dgm:prSet presAssocID="{2102D62B-F16D-4B41-8D75-A29332D577DE}" presName="child4group" presStyleCnt="0"/>
      <dgm:spPr/>
    </dgm:pt>
    <dgm:pt modelId="{AD86D73D-CCA3-47E5-9E74-ACA7748E79E2}" type="pres">
      <dgm:prSet presAssocID="{2102D62B-F16D-4B41-8D75-A29332D577DE}" presName="child4" presStyleLbl="bgAcc1" presStyleIdx="3" presStyleCnt="4"/>
      <dgm:spPr/>
      <dgm:t>
        <a:bodyPr/>
        <a:lstStyle/>
        <a:p>
          <a:endParaRPr lang="en-US"/>
        </a:p>
      </dgm:t>
    </dgm:pt>
    <dgm:pt modelId="{6289BFF0-2CE2-456D-8157-FE84ACEDCA93}" type="pres">
      <dgm:prSet presAssocID="{2102D62B-F16D-4B41-8D75-A29332D577DE}" presName="child4Text" presStyleLbl="bgAcc1" presStyleIdx="3" presStyleCnt="4">
        <dgm:presLayoutVars>
          <dgm:bulletEnabled val="1"/>
        </dgm:presLayoutVars>
      </dgm:prSet>
      <dgm:spPr/>
      <dgm:t>
        <a:bodyPr/>
        <a:lstStyle/>
        <a:p>
          <a:endParaRPr lang="en-US"/>
        </a:p>
      </dgm:t>
    </dgm:pt>
    <dgm:pt modelId="{9B369528-CE1A-42CB-B883-02A6E209036C}" type="pres">
      <dgm:prSet presAssocID="{2102D62B-F16D-4B41-8D75-A29332D577DE}" presName="childPlaceholder" presStyleCnt="0"/>
      <dgm:spPr/>
    </dgm:pt>
    <dgm:pt modelId="{1655B035-D3C7-48F7-9E9E-EE54F3B7D71E}" type="pres">
      <dgm:prSet presAssocID="{2102D62B-F16D-4B41-8D75-A29332D577DE}" presName="circle" presStyleCnt="0"/>
      <dgm:spPr/>
    </dgm:pt>
    <dgm:pt modelId="{0BED1591-ACFA-463E-B34E-09B79565E891}" type="pres">
      <dgm:prSet presAssocID="{2102D62B-F16D-4B41-8D75-A29332D577DE}" presName="quadrant1" presStyleLbl="node1" presStyleIdx="0" presStyleCnt="4">
        <dgm:presLayoutVars>
          <dgm:chMax val="1"/>
          <dgm:bulletEnabled val="1"/>
        </dgm:presLayoutVars>
      </dgm:prSet>
      <dgm:spPr/>
      <dgm:t>
        <a:bodyPr/>
        <a:lstStyle/>
        <a:p>
          <a:endParaRPr lang="en-US"/>
        </a:p>
      </dgm:t>
    </dgm:pt>
    <dgm:pt modelId="{A885AA8B-428D-4878-B781-3240FB1B1487}" type="pres">
      <dgm:prSet presAssocID="{2102D62B-F16D-4B41-8D75-A29332D577DE}" presName="quadrant2" presStyleLbl="node1" presStyleIdx="1" presStyleCnt="4" custAng="0" custLinFactNeighborX="1254" custLinFactNeighborY="-1616">
        <dgm:presLayoutVars>
          <dgm:chMax val="1"/>
          <dgm:bulletEnabled val="1"/>
        </dgm:presLayoutVars>
      </dgm:prSet>
      <dgm:spPr/>
      <dgm:t>
        <a:bodyPr/>
        <a:lstStyle/>
        <a:p>
          <a:endParaRPr lang="en-US"/>
        </a:p>
      </dgm:t>
    </dgm:pt>
    <dgm:pt modelId="{F1ADBE8F-B7D3-405D-B53B-B7C0F56060A0}" type="pres">
      <dgm:prSet presAssocID="{2102D62B-F16D-4B41-8D75-A29332D577DE}" presName="quadrant3" presStyleLbl="node1" presStyleIdx="2" presStyleCnt="4">
        <dgm:presLayoutVars>
          <dgm:chMax val="1"/>
          <dgm:bulletEnabled val="1"/>
        </dgm:presLayoutVars>
      </dgm:prSet>
      <dgm:spPr/>
      <dgm:t>
        <a:bodyPr/>
        <a:lstStyle/>
        <a:p>
          <a:endParaRPr lang="en-US"/>
        </a:p>
      </dgm:t>
    </dgm:pt>
    <dgm:pt modelId="{600C0E98-773F-470F-9813-7F0F9F5663F6}" type="pres">
      <dgm:prSet presAssocID="{2102D62B-F16D-4B41-8D75-A29332D577DE}" presName="quadrant4" presStyleLbl="node1" presStyleIdx="3" presStyleCnt="4">
        <dgm:presLayoutVars>
          <dgm:chMax val="1"/>
          <dgm:bulletEnabled val="1"/>
        </dgm:presLayoutVars>
      </dgm:prSet>
      <dgm:spPr/>
      <dgm:t>
        <a:bodyPr/>
        <a:lstStyle/>
        <a:p>
          <a:endParaRPr lang="en-US"/>
        </a:p>
      </dgm:t>
    </dgm:pt>
    <dgm:pt modelId="{D65B39F6-516A-4CF4-BFFA-B293ED0D6DFC}" type="pres">
      <dgm:prSet presAssocID="{2102D62B-F16D-4B41-8D75-A29332D577DE}" presName="quadrantPlaceholder" presStyleCnt="0"/>
      <dgm:spPr/>
    </dgm:pt>
    <dgm:pt modelId="{7B614E50-A08E-45E7-947A-E87DB3D00F5A}" type="pres">
      <dgm:prSet presAssocID="{2102D62B-F16D-4B41-8D75-A29332D577DE}" presName="center1" presStyleLbl="fgShp" presStyleIdx="0" presStyleCnt="2"/>
      <dgm:spPr/>
    </dgm:pt>
    <dgm:pt modelId="{309E94EF-42B0-4988-AC14-36BA3C7CE713}" type="pres">
      <dgm:prSet presAssocID="{2102D62B-F16D-4B41-8D75-A29332D577DE}" presName="center2" presStyleLbl="fgShp" presStyleIdx="1" presStyleCnt="2"/>
      <dgm:spPr/>
    </dgm:pt>
  </dgm:ptLst>
  <dgm:cxnLst>
    <dgm:cxn modelId="{EF15DA83-386A-49C7-A7F2-170FC83C5F4C}" srcId="{7192CFB8-0891-4220-B9C9-457A1FB5159C}" destId="{587722AF-0F10-4499-8D14-D16E68F43E3B}" srcOrd="1" destOrd="0" parTransId="{F3708C88-1048-41F5-AA9E-6893292D3F9E}" sibTransId="{10DF77D1-11B3-4B1D-B8F6-F284C1F5758A}"/>
    <dgm:cxn modelId="{39D8BEA2-4F0C-450D-9953-0ABED915FA40}" type="presOf" srcId="{3B551006-6991-4153-8C87-4E44245C2542}" destId="{AC48CB7B-342E-4491-B8CF-E0FA1E935183}" srcOrd="1" destOrd="0" presId="urn:microsoft.com/office/officeart/2005/8/layout/cycle4"/>
    <dgm:cxn modelId="{0E0A3D11-964A-40A8-885E-06889315C96B}" type="presOf" srcId="{A9502274-FEC3-4187-A3B6-EBABD2276992}" destId="{F1ADBE8F-B7D3-405D-B53B-B7C0F56060A0}" srcOrd="0" destOrd="0" presId="urn:microsoft.com/office/officeart/2005/8/layout/cycle4"/>
    <dgm:cxn modelId="{93AD472F-16CE-4D4F-AA11-BE28EC868720}" srcId="{7192CFB8-0891-4220-B9C9-457A1FB5159C}" destId="{CA83CE21-B96D-4539-B894-C94C1B3009B3}" srcOrd="0" destOrd="0" parTransId="{B074338D-BA0F-41F2-B0BE-5A053DC6CDF1}" sibTransId="{8591A7F2-03F3-4BDA-9C10-489FDA9D04C4}"/>
    <dgm:cxn modelId="{8B4B31BF-39EF-4E09-8051-B3E021B4AF06}" srcId="{A9502274-FEC3-4187-A3B6-EBABD2276992}" destId="{3B551006-6991-4153-8C87-4E44245C2542}" srcOrd="0" destOrd="0" parTransId="{D01BC670-46AB-4150-9377-0E8526FECD53}" sibTransId="{9241423A-C41A-47F0-B6CE-D97BB60CB447}"/>
    <dgm:cxn modelId="{8D77D921-2DED-459F-8E3C-262CB376B07D}" srcId="{2102D62B-F16D-4B41-8D75-A29332D577DE}" destId="{0A75D662-BDED-4E60-AE73-05F5CC39493D}" srcOrd="0" destOrd="0" parTransId="{66F845F7-FE19-4DA5-A1EB-FF50170DB36D}" sibTransId="{B0766B89-FB73-4071-B313-9765C9C757E6}"/>
    <dgm:cxn modelId="{782DB40B-FD3D-4979-BB25-E964339334AD}" type="presOf" srcId="{CA83CE21-B96D-4539-B894-C94C1B3009B3}" destId="{6463D0C1-6BEC-4F0E-918F-DF14D5037418}" srcOrd="0" destOrd="0" presId="urn:microsoft.com/office/officeart/2005/8/layout/cycle4"/>
    <dgm:cxn modelId="{5666892C-E58F-488D-999D-E60C63AC119D}" type="presOf" srcId="{777BBBC0-EDDF-40FF-B2C7-B4F484EFD837}" destId="{6289BFF0-2CE2-456D-8157-FE84ACEDCA93}" srcOrd="1" destOrd="0" presId="urn:microsoft.com/office/officeart/2005/8/layout/cycle4"/>
    <dgm:cxn modelId="{E12DE7B6-3258-4590-803F-850E7A238DC6}" srcId="{2102D62B-F16D-4B41-8D75-A29332D577DE}" destId="{93BE5EA1-8B2D-4AC1-941E-3E924D69F124}" srcOrd="3" destOrd="0" parTransId="{DD1336F0-B6B8-466F-8000-03AD5FB0931E}" sibTransId="{01767E3D-E846-4DFB-A947-1E0D8AE72A11}"/>
    <dgm:cxn modelId="{71A9A391-AB69-495D-971B-91E207D7C73C}" type="presOf" srcId="{1E2D93D0-D539-4259-BA31-4D617C9BAD62}" destId="{AC48CB7B-342E-4491-B8CF-E0FA1E935183}" srcOrd="1" destOrd="2" presId="urn:microsoft.com/office/officeart/2005/8/layout/cycle4"/>
    <dgm:cxn modelId="{351EB80F-CB9E-4548-A079-E09326F58DAD}" type="presOf" srcId="{2102D62B-F16D-4B41-8D75-A29332D577DE}" destId="{F372F3C6-B834-4894-AC77-93D7D7671DC4}" srcOrd="0" destOrd="0" presId="urn:microsoft.com/office/officeart/2005/8/layout/cycle4"/>
    <dgm:cxn modelId="{91B83D11-5816-4992-B77F-C9CCF1F8E86B}" srcId="{A9502274-FEC3-4187-A3B6-EBABD2276992}" destId="{1E2D93D0-D539-4259-BA31-4D617C9BAD62}" srcOrd="2" destOrd="0" parTransId="{217E5715-6B95-47A3-975F-DC8B864118B9}" sibTransId="{1882C7AF-389F-4EBB-B387-41E524390F47}"/>
    <dgm:cxn modelId="{B42422ED-F13E-4FFB-94A5-8A9FB66821CB}" type="presOf" srcId="{AA0DAA5E-C2C0-4C9A-8FBD-015022093361}" destId="{0EAABDB6-7B15-4F03-8C78-128A3E75DFCF}" srcOrd="0" destOrd="0" presId="urn:microsoft.com/office/officeart/2005/8/layout/cycle4"/>
    <dgm:cxn modelId="{E2CB35E3-5BA2-4623-B754-4A62A082911C}" srcId="{2102D62B-F16D-4B41-8D75-A29332D577DE}" destId="{7192CFB8-0891-4220-B9C9-457A1FB5159C}" srcOrd="1" destOrd="0" parTransId="{48B29B1A-CCFC-4E4B-9841-8AB195011879}" sibTransId="{B1C8BD7C-E99D-43A6-AB26-536AC109634C}"/>
    <dgm:cxn modelId="{3816310B-59B1-49CA-9905-871127A7668E}" type="presOf" srcId="{587722AF-0F10-4499-8D14-D16E68F43E3B}" destId="{6463D0C1-6BEC-4F0E-918F-DF14D5037418}" srcOrd="0" destOrd="1" presId="urn:microsoft.com/office/officeart/2005/8/layout/cycle4"/>
    <dgm:cxn modelId="{5D1D534A-B4EC-4FEE-8010-7C832DB85994}" srcId="{A9502274-FEC3-4187-A3B6-EBABD2276992}" destId="{0C502364-C477-4BBB-831B-CE361F80901E}" srcOrd="1" destOrd="0" parTransId="{F14305C1-C863-41C0-B4DE-8B1F05D38FBD}" sibTransId="{28969C57-7721-46AA-A058-9B9C2838BC9F}"/>
    <dgm:cxn modelId="{5810E74B-A53A-41E9-8A14-9EAB5D51E1E3}" type="presOf" srcId="{0C502364-C477-4BBB-831B-CE361F80901E}" destId="{AC48CB7B-342E-4491-B8CF-E0FA1E935183}" srcOrd="1" destOrd="1" presId="urn:microsoft.com/office/officeart/2005/8/layout/cycle4"/>
    <dgm:cxn modelId="{287D6F19-E59F-4C92-80CF-566D2406D1F9}" type="presOf" srcId="{777BBBC0-EDDF-40FF-B2C7-B4F484EFD837}" destId="{AD86D73D-CCA3-47E5-9E74-ACA7748E79E2}" srcOrd="0" destOrd="0" presId="urn:microsoft.com/office/officeart/2005/8/layout/cycle4"/>
    <dgm:cxn modelId="{C616E3AA-7A2E-4B2A-B01E-57FE84C05775}" type="presOf" srcId="{CA83CE21-B96D-4539-B894-C94C1B3009B3}" destId="{BFF72BDD-57B6-4E38-961A-B079A9BE2309}" srcOrd="1" destOrd="0" presId="urn:microsoft.com/office/officeart/2005/8/layout/cycle4"/>
    <dgm:cxn modelId="{5AF78050-A6E8-408E-812D-A99422B2AE9F}" type="presOf" srcId="{7192CFB8-0891-4220-B9C9-457A1FB5159C}" destId="{A885AA8B-428D-4878-B781-3240FB1B1487}" srcOrd="0" destOrd="0" presId="urn:microsoft.com/office/officeart/2005/8/layout/cycle4"/>
    <dgm:cxn modelId="{23AFE429-E8DE-4D80-93C8-A7D1C5478656}" srcId="{2102D62B-F16D-4B41-8D75-A29332D577DE}" destId="{A9502274-FEC3-4187-A3B6-EBABD2276992}" srcOrd="2" destOrd="0" parTransId="{A41F4766-833B-44DC-9799-482FBFDB356C}" sibTransId="{7E051E01-E4CB-46A5-829C-B6A9843279D2}"/>
    <dgm:cxn modelId="{FB633298-CE1F-4E61-AC61-200CD49E7F31}" type="presOf" srcId="{0C502364-C477-4BBB-831B-CE361F80901E}" destId="{3C744628-B5A2-46C4-A43C-C7FDCDDC6AB0}" srcOrd="0" destOrd="1" presId="urn:microsoft.com/office/officeart/2005/8/layout/cycle4"/>
    <dgm:cxn modelId="{9660B0B4-EDF1-4FAD-9BA4-A7305317C581}" srcId="{0A75D662-BDED-4E60-AE73-05F5CC39493D}" destId="{AA0DAA5E-C2C0-4C9A-8FBD-015022093361}" srcOrd="0" destOrd="0" parTransId="{19574369-9D25-483E-AD0B-00E8566BEF8D}" sibTransId="{CD6D3678-12A2-4FDB-B0E5-37460A4AA166}"/>
    <dgm:cxn modelId="{DA7B3798-FD62-4082-8024-2521045C8447}" type="presOf" srcId="{1E2D93D0-D539-4259-BA31-4D617C9BAD62}" destId="{3C744628-B5A2-46C4-A43C-C7FDCDDC6AB0}" srcOrd="0" destOrd="2" presId="urn:microsoft.com/office/officeart/2005/8/layout/cycle4"/>
    <dgm:cxn modelId="{2989655C-2302-437A-ADD3-2641E3BA5C21}" type="presOf" srcId="{AA0DAA5E-C2C0-4C9A-8FBD-015022093361}" destId="{9308C06B-2569-4B5A-99A8-9FDE077A3773}" srcOrd="1" destOrd="0" presId="urn:microsoft.com/office/officeart/2005/8/layout/cycle4"/>
    <dgm:cxn modelId="{D6FC80C5-D2DB-4535-AF59-F56DF42BE41E}" type="presOf" srcId="{587722AF-0F10-4499-8D14-D16E68F43E3B}" destId="{BFF72BDD-57B6-4E38-961A-B079A9BE2309}" srcOrd="1" destOrd="1" presId="urn:microsoft.com/office/officeart/2005/8/layout/cycle4"/>
    <dgm:cxn modelId="{B57343F7-58A2-4E22-9B40-DB99863E3E9A}" type="presOf" srcId="{0A75D662-BDED-4E60-AE73-05F5CC39493D}" destId="{0BED1591-ACFA-463E-B34E-09B79565E891}" srcOrd="0" destOrd="0" presId="urn:microsoft.com/office/officeart/2005/8/layout/cycle4"/>
    <dgm:cxn modelId="{4F3A614D-46DD-4591-B197-E420713BB811}" type="presOf" srcId="{93BE5EA1-8B2D-4AC1-941E-3E924D69F124}" destId="{600C0E98-773F-470F-9813-7F0F9F5663F6}" srcOrd="0" destOrd="0" presId="urn:microsoft.com/office/officeart/2005/8/layout/cycle4"/>
    <dgm:cxn modelId="{8C5024E9-02EB-4744-8A31-70519ECA0296}" type="presOf" srcId="{3B551006-6991-4153-8C87-4E44245C2542}" destId="{3C744628-B5A2-46C4-A43C-C7FDCDDC6AB0}" srcOrd="0" destOrd="0" presId="urn:microsoft.com/office/officeart/2005/8/layout/cycle4"/>
    <dgm:cxn modelId="{6D787EFC-2B62-4ECC-A0AB-23918CA99DAF}" srcId="{93BE5EA1-8B2D-4AC1-941E-3E924D69F124}" destId="{777BBBC0-EDDF-40FF-B2C7-B4F484EFD837}" srcOrd="0" destOrd="0" parTransId="{34F714E1-2EF8-477F-A330-08600556D86F}" sibTransId="{24239E08-4DFF-42E5-938D-CDE3310D71C5}"/>
    <dgm:cxn modelId="{4899F21F-3209-4A8E-A440-2EE8260D9390}" type="presParOf" srcId="{F372F3C6-B834-4894-AC77-93D7D7671DC4}" destId="{ABC1577B-616B-4285-9160-974421BBA027}" srcOrd="0" destOrd="0" presId="urn:microsoft.com/office/officeart/2005/8/layout/cycle4"/>
    <dgm:cxn modelId="{0FC321BD-D60D-4731-97C6-F61505487FD9}" type="presParOf" srcId="{ABC1577B-616B-4285-9160-974421BBA027}" destId="{0AFB08C4-4A49-4A82-B8A6-3EA3D586DC86}" srcOrd="0" destOrd="0" presId="urn:microsoft.com/office/officeart/2005/8/layout/cycle4"/>
    <dgm:cxn modelId="{B6D1FCCC-972C-4EFA-A329-9BF4CBBE2D9E}" type="presParOf" srcId="{0AFB08C4-4A49-4A82-B8A6-3EA3D586DC86}" destId="{0EAABDB6-7B15-4F03-8C78-128A3E75DFCF}" srcOrd="0" destOrd="0" presId="urn:microsoft.com/office/officeart/2005/8/layout/cycle4"/>
    <dgm:cxn modelId="{1CB2BD56-05DB-472B-8809-A920CF6897AD}" type="presParOf" srcId="{0AFB08C4-4A49-4A82-B8A6-3EA3D586DC86}" destId="{9308C06B-2569-4B5A-99A8-9FDE077A3773}" srcOrd="1" destOrd="0" presId="urn:microsoft.com/office/officeart/2005/8/layout/cycle4"/>
    <dgm:cxn modelId="{2D9494ED-D4B2-46C1-9DFE-E3C099779F94}" type="presParOf" srcId="{ABC1577B-616B-4285-9160-974421BBA027}" destId="{1B11316F-2594-427F-965E-7B37B383198E}" srcOrd="1" destOrd="0" presId="urn:microsoft.com/office/officeart/2005/8/layout/cycle4"/>
    <dgm:cxn modelId="{23F702C6-02F0-411A-9C11-6B839BA9F91B}" type="presParOf" srcId="{1B11316F-2594-427F-965E-7B37B383198E}" destId="{6463D0C1-6BEC-4F0E-918F-DF14D5037418}" srcOrd="0" destOrd="0" presId="urn:microsoft.com/office/officeart/2005/8/layout/cycle4"/>
    <dgm:cxn modelId="{8F284058-21CA-4389-8951-0E6F81218216}" type="presParOf" srcId="{1B11316F-2594-427F-965E-7B37B383198E}" destId="{BFF72BDD-57B6-4E38-961A-B079A9BE2309}" srcOrd="1" destOrd="0" presId="urn:microsoft.com/office/officeart/2005/8/layout/cycle4"/>
    <dgm:cxn modelId="{61F18DCE-6F31-4EC0-A803-03A83A5D24EE}" type="presParOf" srcId="{ABC1577B-616B-4285-9160-974421BBA027}" destId="{B50715C2-3826-4C20-BDDA-9988F5A80769}" srcOrd="2" destOrd="0" presId="urn:microsoft.com/office/officeart/2005/8/layout/cycle4"/>
    <dgm:cxn modelId="{F2DAD64E-CE47-450D-B0DC-BB5DD9BB4640}" type="presParOf" srcId="{B50715C2-3826-4C20-BDDA-9988F5A80769}" destId="{3C744628-B5A2-46C4-A43C-C7FDCDDC6AB0}" srcOrd="0" destOrd="0" presId="urn:microsoft.com/office/officeart/2005/8/layout/cycle4"/>
    <dgm:cxn modelId="{A4F9A9CE-0C89-4930-8B9B-E96BB4CF8A10}" type="presParOf" srcId="{B50715C2-3826-4C20-BDDA-9988F5A80769}" destId="{AC48CB7B-342E-4491-B8CF-E0FA1E935183}" srcOrd="1" destOrd="0" presId="urn:microsoft.com/office/officeart/2005/8/layout/cycle4"/>
    <dgm:cxn modelId="{ADC6A394-ED9F-4EE8-A773-ABEE7DFB3BDF}" type="presParOf" srcId="{ABC1577B-616B-4285-9160-974421BBA027}" destId="{6A871B9E-3556-41DA-9483-B584ED58E5FB}" srcOrd="3" destOrd="0" presId="urn:microsoft.com/office/officeart/2005/8/layout/cycle4"/>
    <dgm:cxn modelId="{A04C8BE2-6E5B-48A6-B4FA-077E10358866}" type="presParOf" srcId="{6A871B9E-3556-41DA-9483-B584ED58E5FB}" destId="{AD86D73D-CCA3-47E5-9E74-ACA7748E79E2}" srcOrd="0" destOrd="0" presId="urn:microsoft.com/office/officeart/2005/8/layout/cycle4"/>
    <dgm:cxn modelId="{54712E4F-7E05-4F2B-9FEB-49BF29B892B7}" type="presParOf" srcId="{6A871B9E-3556-41DA-9483-B584ED58E5FB}" destId="{6289BFF0-2CE2-456D-8157-FE84ACEDCA93}" srcOrd="1" destOrd="0" presId="urn:microsoft.com/office/officeart/2005/8/layout/cycle4"/>
    <dgm:cxn modelId="{C6D15721-81E7-43CA-9F2C-1C9C8810F26B}" type="presParOf" srcId="{ABC1577B-616B-4285-9160-974421BBA027}" destId="{9B369528-CE1A-42CB-B883-02A6E209036C}" srcOrd="4" destOrd="0" presId="urn:microsoft.com/office/officeart/2005/8/layout/cycle4"/>
    <dgm:cxn modelId="{9A1123F7-0253-4829-A42E-A016EC68A1CD}" type="presParOf" srcId="{F372F3C6-B834-4894-AC77-93D7D7671DC4}" destId="{1655B035-D3C7-48F7-9E9E-EE54F3B7D71E}" srcOrd="1" destOrd="0" presId="urn:microsoft.com/office/officeart/2005/8/layout/cycle4"/>
    <dgm:cxn modelId="{D87C78B3-D2A3-42D5-8115-9F3837226B11}" type="presParOf" srcId="{1655B035-D3C7-48F7-9E9E-EE54F3B7D71E}" destId="{0BED1591-ACFA-463E-B34E-09B79565E891}" srcOrd="0" destOrd="0" presId="urn:microsoft.com/office/officeart/2005/8/layout/cycle4"/>
    <dgm:cxn modelId="{AA46336B-0FBF-4E2E-B0A4-D5349B768E61}" type="presParOf" srcId="{1655B035-D3C7-48F7-9E9E-EE54F3B7D71E}" destId="{A885AA8B-428D-4878-B781-3240FB1B1487}" srcOrd="1" destOrd="0" presId="urn:microsoft.com/office/officeart/2005/8/layout/cycle4"/>
    <dgm:cxn modelId="{1665EF1B-A29A-436F-B90B-F4CF47469374}" type="presParOf" srcId="{1655B035-D3C7-48F7-9E9E-EE54F3B7D71E}" destId="{F1ADBE8F-B7D3-405D-B53B-B7C0F56060A0}" srcOrd="2" destOrd="0" presId="urn:microsoft.com/office/officeart/2005/8/layout/cycle4"/>
    <dgm:cxn modelId="{EAB62C9A-908A-40CC-A9DB-719D155EE4B3}" type="presParOf" srcId="{1655B035-D3C7-48F7-9E9E-EE54F3B7D71E}" destId="{600C0E98-773F-470F-9813-7F0F9F5663F6}" srcOrd="3" destOrd="0" presId="urn:microsoft.com/office/officeart/2005/8/layout/cycle4"/>
    <dgm:cxn modelId="{01611980-E5EC-4425-8ED4-42D1808F4F61}" type="presParOf" srcId="{1655B035-D3C7-48F7-9E9E-EE54F3B7D71E}" destId="{D65B39F6-516A-4CF4-BFFA-B293ED0D6DFC}" srcOrd="4" destOrd="0" presId="urn:microsoft.com/office/officeart/2005/8/layout/cycle4"/>
    <dgm:cxn modelId="{FE6F299F-E521-4B89-8238-48927DFE2250}" type="presParOf" srcId="{F372F3C6-B834-4894-AC77-93D7D7671DC4}" destId="{7B614E50-A08E-45E7-947A-E87DB3D00F5A}" srcOrd="2" destOrd="0" presId="urn:microsoft.com/office/officeart/2005/8/layout/cycle4"/>
    <dgm:cxn modelId="{D0E5E275-015A-4B3E-97E2-8D640D6DD06B}" type="presParOf" srcId="{F372F3C6-B834-4894-AC77-93D7D7671DC4}" destId="{309E94EF-42B0-4988-AC14-36BA3C7CE713}"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44628-B5A2-46C4-A43C-C7FDCDDC6AB0}">
      <dsp:nvSpPr>
        <dsp:cNvPr id="0" name=""/>
        <dsp:cNvSpPr/>
      </dsp:nvSpPr>
      <dsp:spPr>
        <a:xfrm>
          <a:off x="5150679" y="2606158"/>
          <a:ext cx="2977320" cy="269072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Convert HTML to React components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Use bootstrap to make responsive</a:t>
          </a:r>
          <a:endParaRPr lang="en-US" sz="1600" b="1" kern="1200" dirty="0">
            <a:solidFill>
              <a:schemeClr val="dk1"/>
            </a:solidFill>
            <a:ea typeface="Quicksand"/>
            <a:cs typeface="Quicksand"/>
            <a:sym typeface="Quicksand"/>
          </a:endParaRPr>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Use </a:t>
          </a:r>
          <a:r>
            <a:rPr lang="en-US" sz="1600" b="1" kern="1200" dirty="0" err="1" smtClean="0">
              <a:solidFill>
                <a:schemeClr val="dk1"/>
              </a:solidFill>
              <a:ea typeface="Quicksand"/>
              <a:cs typeface="Quicksand"/>
              <a:sym typeface="Quicksand"/>
            </a:rPr>
            <a:t>redux</a:t>
          </a:r>
          <a:r>
            <a:rPr lang="en-US" sz="1600" b="1" kern="1200" dirty="0" smtClean="0">
              <a:solidFill>
                <a:schemeClr val="dk1"/>
              </a:solidFill>
              <a:ea typeface="Quicksand"/>
              <a:cs typeface="Quicksand"/>
              <a:sym typeface="Quicksand"/>
            </a:rPr>
            <a:t> for store implementation</a:t>
          </a:r>
          <a:endParaRPr lang="en-US" sz="1600" b="1" kern="1200" dirty="0">
            <a:solidFill>
              <a:schemeClr val="dk1"/>
            </a:solidFill>
            <a:ea typeface="Quicksand"/>
            <a:cs typeface="Quicksand"/>
            <a:sym typeface="Quicksand"/>
          </a:endParaRPr>
        </a:p>
      </dsp:txBody>
      <dsp:txXfrm>
        <a:off x="6102981" y="3337945"/>
        <a:ext cx="1965912" cy="1899831"/>
      </dsp:txXfrm>
    </dsp:sp>
    <dsp:sp modelId="{AD86D73D-CCA3-47E5-9E74-ACA7748E79E2}">
      <dsp:nvSpPr>
        <dsp:cNvPr id="0" name=""/>
        <dsp:cNvSpPr/>
      </dsp:nvSpPr>
      <dsp:spPr>
        <a:xfrm>
          <a:off x="585832" y="3377180"/>
          <a:ext cx="2547003" cy="164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solidFill>
                <a:srgbClr val="000000"/>
              </a:solidFill>
              <a:latin typeface="+mn-lt"/>
              <a:ea typeface="Quicksand"/>
              <a:cs typeface="Quicksand"/>
              <a:sym typeface="Quicksand"/>
            </a:rPr>
            <a:t>Present to </a:t>
          </a:r>
          <a:r>
            <a:rPr lang="en-US" sz="1600" b="1" kern="1200" dirty="0" smtClean="0">
              <a:latin typeface="+mn-lt"/>
            </a:rPr>
            <a:t>trainer/mentor</a:t>
          </a:r>
          <a:endParaRPr lang="en-US" sz="1600" b="1" kern="1200" dirty="0">
            <a:latin typeface="+mn-lt"/>
          </a:endParaRPr>
        </a:p>
      </dsp:txBody>
      <dsp:txXfrm>
        <a:off x="622075" y="3825893"/>
        <a:ext cx="1710416" cy="1164924"/>
      </dsp:txXfrm>
    </dsp:sp>
    <dsp:sp modelId="{6463D0C1-6BEC-4F0E-918F-DF14D5037418}">
      <dsp:nvSpPr>
        <dsp:cNvPr id="0" name=""/>
        <dsp:cNvSpPr/>
      </dsp:nvSpPr>
      <dsp:spPr>
        <a:xfrm>
          <a:off x="4875964" y="-128816"/>
          <a:ext cx="3054392" cy="164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ea typeface="Quicksand"/>
              <a:cs typeface="Quicksand"/>
              <a:sym typeface="Quicksand"/>
            </a:rPr>
            <a:t>Requirement understanding</a:t>
          </a:r>
          <a:endParaRPr lang="en-US" sz="1600" b="1" kern="1200" dirty="0"/>
        </a:p>
        <a:p>
          <a:pPr marL="171450" lvl="1" indent="-171450" algn="l" defTabSz="711200">
            <a:lnSpc>
              <a:spcPct val="90000"/>
            </a:lnSpc>
            <a:spcBef>
              <a:spcPct val="0"/>
            </a:spcBef>
            <a:spcAft>
              <a:spcPct val="15000"/>
            </a:spcAft>
            <a:buChar char="••"/>
          </a:pPr>
          <a:r>
            <a:rPr lang="en-US" sz="1600" b="1" kern="1200" dirty="0" smtClean="0">
              <a:ea typeface="Quicksand"/>
              <a:cs typeface="Quicksand"/>
              <a:sym typeface="Quicksand"/>
            </a:rPr>
            <a:t>Create HTML prototypes</a:t>
          </a:r>
          <a:endParaRPr lang="en-US" sz="1600" b="1" kern="1200" dirty="0" smtClean="0"/>
        </a:p>
      </dsp:txBody>
      <dsp:txXfrm>
        <a:off x="5828525" y="-92573"/>
        <a:ext cx="2065588" cy="1164924"/>
      </dsp:txXfrm>
    </dsp:sp>
    <dsp:sp modelId="{0EAABDB6-7B15-4F03-8C78-128A3E75DFCF}">
      <dsp:nvSpPr>
        <dsp:cNvPr id="0" name=""/>
        <dsp:cNvSpPr/>
      </dsp:nvSpPr>
      <dsp:spPr>
        <a:xfrm>
          <a:off x="585832" y="-128816"/>
          <a:ext cx="2547003" cy="164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Planned to deliver as two milestones for the project</a:t>
          </a:r>
          <a:endParaRPr lang="en-US" sz="1600" b="1" kern="1200" dirty="0"/>
        </a:p>
      </dsp:txBody>
      <dsp:txXfrm>
        <a:off x="622075" y="-92573"/>
        <a:ext cx="1710416" cy="1164924"/>
      </dsp:txXfrm>
    </dsp:sp>
    <dsp:sp modelId="{0BED1591-ACFA-463E-B34E-09B79565E891}">
      <dsp:nvSpPr>
        <dsp:cNvPr id="0" name=""/>
        <dsp:cNvSpPr/>
      </dsp:nvSpPr>
      <dsp:spPr>
        <a:xfrm>
          <a:off x="1779946" y="425279"/>
          <a:ext cx="2232495" cy="223249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Sprint Planning</a:t>
          </a:r>
          <a:endParaRPr lang="en-US" sz="2200" kern="1200" dirty="0"/>
        </a:p>
      </dsp:txBody>
      <dsp:txXfrm>
        <a:off x="2433829" y="1079162"/>
        <a:ext cx="1578612" cy="1578612"/>
      </dsp:txXfrm>
    </dsp:sp>
    <dsp:sp modelId="{A885AA8B-428D-4878-B781-3240FB1B1487}">
      <dsp:nvSpPr>
        <dsp:cNvPr id="0" name=""/>
        <dsp:cNvSpPr/>
      </dsp:nvSpPr>
      <dsp:spPr>
        <a:xfrm rot="5400000">
          <a:off x="4143554" y="389202"/>
          <a:ext cx="2232495" cy="223249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Sprint Grooming   </a:t>
          </a:r>
          <a:endParaRPr lang="en-US" sz="2200" kern="1200" dirty="0"/>
        </a:p>
      </dsp:txBody>
      <dsp:txXfrm rot="-5400000">
        <a:off x="4143554" y="1043085"/>
        <a:ext cx="1578612" cy="1578612"/>
      </dsp:txXfrm>
    </dsp:sp>
    <dsp:sp modelId="{F1ADBE8F-B7D3-405D-B53B-B7C0F56060A0}">
      <dsp:nvSpPr>
        <dsp:cNvPr id="0" name=""/>
        <dsp:cNvSpPr/>
      </dsp:nvSpPr>
      <dsp:spPr>
        <a:xfrm rot="10800000">
          <a:off x="4115558" y="2760892"/>
          <a:ext cx="2232495" cy="223249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Sprint Implementation</a:t>
          </a:r>
          <a:endParaRPr lang="en-US" sz="2200" kern="1200" dirty="0"/>
        </a:p>
      </dsp:txBody>
      <dsp:txXfrm rot="10800000">
        <a:off x="4115558" y="2760892"/>
        <a:ext cx="1578612" cy="1578612"/>
      </dsp:txXfrm>
    </dsp:sp>
    <dsp:sp modelId="{600C0E98-773F-470F-9813-7F0F9F5663F6}">
      <dsp:nvSpPr>
        <dsp:cNvPr id="0" name=""/>
        <dsp:cNvSpPr/>
      </dsp:nvSpPr>
      <dsp:spPr>
        <a:xfrm rot="16200000">
          <a:off x="1779946" y="2760892"/>
          <a:ext cx="2232495" cy="223249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Delivery</a:t>
          </a:r>
          <a:endParaRPr lang="en-US" sz="2200" kern="1200" dirty="0"/>
        </a:p>
      </dsp:txBody>
      <dsp:txXfrm rot="5400000">
        <a:off x="2433829" y="2760892"/>
        <a:ext cx="1578612" cy="1578612"/>
      </dsp:txXfrm>
    </dsp:sp>
    <dsp:sp modelId="{7B614E50-A08E-45E7-947A-E87DB3D00F5A}">
      <dsp:nvSpPr>
        <dsp:cNvPr id="0" name=""/>
        <dsp:cNvSpPr/>
      </dsp:nvSpPr>
      <dsp:spPr>
        <a:xfrm>
          <a:off x="3678598" y="2245304"/>
          <a:ext cx="770803" cy="670264"/>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309E94EF-42B0-4988-AC14-36BA3C7CE713}">
      <dsp:nvSpPr>
        <dsp:cNvPr id="0" name=""/>
        <dsp:cNvSpPr/>
      </dsp:nvSpPr>
      <dsp:spPr>
        <a:xfrm rot="10800000">
          <a:off x="3678598" y="2503098"/>
          <a:ext cx="770803" cy="670264"/>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8/22/2020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r>
              <a:rPr lang="en-US" baseline="0" dirty="0"/>
              <a:t> Everyone,</a:t>
            </a:r>
          </a:p>
          <a:p>
            <a:r>
              <a:rPr lang="en-US" baseline="0" dirty="0"/>
              <a:t>Good Morning</a:t>
            </a:r>
          </a:p>
          <a:p>
            <a:endParaRPr lang="en-US" baseline="0" dirty="0"/>
          </a:p>
          <a:p>
            <a:r>
              <a:rPr lang="en-US" baseline="0" dirty="0"/>
              <a:t>Before we start with the presentation today, I would like to share a small </a:t>
            </a:r>
            <a:r>
              <a:rPr lang="en-US" dirty="0"/>
              <a:t>recital</a:t>
            </a:r>
            <a:r>
              <a:rPr lang="en-US" baseline="0" dirty="0"/>
              <a:t>.</a:t>
            </a:r>
          </a:p>
          <a:p>
            <a:r>
              <a:rPr lang="en-US" dirty="0"/>
              <a:t>We have been a part of Publicis Sapient for almost 3months now, and there is this fact </a:t>
            </a:r>
            <a:r>
              <a:rPr lang="en-US" baseline="0" dirty="0"/>
              <a:t>that everyone of us </a:t>
            </a:r>
            <a:r>
              <a:rPr lang="en-US" dirty="0"/>
              <a:t>would agree upon</a:t>
            </a:r>
            <a:r>
              <a:rPr lang="en-US" baseline="0" dirty="0"/>
              <a:t>.</a:t>
            </a:r>
          </a:p>
          <a:p>
            <a:r>
              <a:rPr lang="en-US" dirty="0"/>
              <a:t>We all started </a:t>
            </a:r>
            <a:r>
              <a:rPr lang="en-US" baseline="0" dirty="0"/>
              <a:t>as fresh </a:t>
            </a:r>
            <a:r>
              <a:rPr lang="en-US" dirty="0"/>
              <a:t>graduates</a:t>
            </a:r>
            <a:r>
              <a:rPr lang="en-US" baseline="0" dirty="0"/>
              <a:t>, </a:t>
            </a:r>
            <a:r>
              <a:rPr lang="en-US" dirty="0"/>
              <a:t>underwent 5weeks or so of rigorous training followed by what…5 weeks now of a Hands On project</a:t>
            </a:r>
            <a:r>
              <a:rPr lang="en-US" baseline="0" dirty="0"/>
              <a:t>, </a:t>
            </a:r>
            <a:r>
              <a:rPr lang="en-US" dirty="0"/>
              <a:t>and what has transpired in these days </a:t>
            </a:r>
            <a:r>
              <a:rPr lang="en-US" baseline="0" dirty="0"/>
              <a:t>is </a:t>
            </a:r>
            <a:r>
              <a:rPr lang="en-US" dirty="0"/>
              <a:t>a fact that we all are really proud of. A </a:t>
            </a:r>
            <a:r>
              <a:rPr lang="en-US" baseline="0" dirty="0"/>
              <a:t>transformation from </a:t>
            </a:r>
            <a:r>
              <a:rPr lang="en-US" dirty="0"/>
              <a:t>someone who could code, </a:t>
            </a:r>
            <a:r>
              <a:rPr lang="en-US" baseline="0" dirty="0"/>
              <a:t>to </a:t>
            </a:r>
            <a:r>
              <a:rPr lang="en-US" dirty="0"/>
              <a:t>someone who can not only </a:t>
            </a:r>
            <a:r>
              <a:rPr lang="en-US" baseline="0" dirty="0"/>
              <a:t>code</a:t>
            </a:r>
            <a:r>
              <a:rPr lang="en-US" dirty="0"/>
              <a:t>, but add value</a:t>
            </a:r>
            <a:r>
              <a:rPr lang="en-US" baseline="0" dirty="0"/>
              <a:t> to </a:t>
            </a:r>
            <a:r>
              <a:rPr lang="en-US" dirty="0"/>
              <a:t>everything he does.</a:t>
            </a:r>
            <a:endParaRPr lang="en-US" baseline="0" dirty="0"/>
          </a:p>
          <a:p>
            <a:r>
              <a:rPr lang="en-US" dirty="0"/>
              <a:t>So have we succeeded at becoming </a:t>
            </a:r>
            <a:r>
              <a:rPr lang="en-US" baseline="0" dirty="0"/>
              <a:t>a Product </a:t>
            </a:r>
            <a:r>
              <a:rPr lang="en-US" dirty="0"/>
              <a:t>engineer?</a:t>
            </a:r>
            <a:endParaRPr lang="en-US" baseline="0" dirty="0"/>
          </a:p>
          <a:p>
            <a:endParaRPr lang="en-US" baseline="0" dirty="0"/>
          </a:p>
          <a:p>
            <a:r>
              <a:rPr lang="en-US" baseline="0" dirty="0"/>
              <a:t>Hi, I am Rajat, a small part of our big team</a:t>
            </a:r>
            <a:r>
              <a:rPr lang="en-US" dirty="0"/>
              <a:t> here</a:t>
            </a:r>
            <a:r>
              <a:rPr lang="en-US" baseline="0" dirty="0"/>
              <a:t>.</a:t>
            </a:r>
          </a:p>
          <a:p>
            <a:r>
              <a:rPr lang="en-US" baseline="0" dirty="0"/>
              <a:t>I am here with my colleagues </a:t>
            </a:r>
            <a:r>
              <a:rPr lang="en-US" dirty="0"/>
              <a:t>Aman </a:t>
            </a:r>
            <a:r>
              <a:rPr lang="en-US" baseline="0" dirty="0"/>
              <a:t>and </a:t>
            </a:r>
            <a:r>
              <a:rPr lang="en-US" dirty="0"/>
              <a:t>Chinmay</a:t>
            </a:r>
            <a:r>
              <a:rPr lang="en-US" baseline="0" dirty="0"/>
              <a:t> and we are here to give you a walkthrough of our Transformation, our Journey and the project we have been working for sometime now.</a:t>
            </a:r>
          </a:p>
          <a:p>
            <a:endParaRPr lang="en-US" baseline="0" dirty="0"/>
          </a:p>
          <a:p>
            <a:r>
              <a:rPr lang="en-US" baseline="0" dirty="0"/>
              <a: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a:t>
            </a:fld>
            <a:endParaRPr lang="en-US"/>
          </a:p>
        </p:txBody>
      </p:sp>
    </p:spTree>
    <p:extLst>
      <p:ext uri="{BB962C8B-B14F-4D97-AF65-F5344CB8AC3E}">
        <p14:creationId xmlns:p14="http://schemas.microsoft.com/office/powerpoint/2010/main" val="2175691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13</a:t>
            </a:fld>
            <a:endParaRPr lang="en-US"/>
          </a:p>
        </p:txBody>
      </p:sp>
    </p:spTree>
    <p:extLst>
      <p:ext uri="{BB962C8B-B14F-4D97-AF65-F5344CB8AC3E}">
        <p14:creationId xmlns:p14="http://schemas.microsoft.com/office/powerpoint/2010/main" val="430630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14</a:t>
            </a:fld>
            <a:endParaRPr lang="en-US"/>
          </a:p>
        </p:txBody>
      </p:sp>
    </p:spTree>
    <p:extLst>
      <p:ext uri="{BB962C8B-B14F-4D97-AF65-F5344CB8AC3E}">
        <p14:creationId xmlns:p14="http://schemas.microsoft.com/office/powerpoint/2010/main" val="3150539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t>
            </a:r>
          </a:p>
          <a:p>
            <a:r>
              <a:rPr lang="en-US" dirty="0"/>
              <a:t>Architecture – 5 </a:t>
            </a:r>
            <a:r>
              <a:rPr lang="en-US" dirty="0" err="1"/>
              <a:t>mins</a:t>
            </a:r>
            <a:endParaRPr lang="en-US" dirty="0"/>
          </a:p>
          <a:p>
            <a:r>
              <a:rPr lang="en-US" dirty="0"/>
              <a:t>NFR Dashboard – 3 </a:t>
            </a:r>
            <a:r>
              <a:rPr lang="en-US" dirty="0" err="1"/>
              <a:t>mins</a:t>
            </a:r>
            <a:endParaRPr lang="en-US" dirty="0"/>
          </a:p>
          <a:p>
            <a:r>
              <a:rPr lang="en-US" dirty="0"/>
              <a:t>Demo –</a:t>
            </a:r>
            <a:r>
              <a:rPr lang="en-US" baseline="0" dirty="0"/>
              <a:t> 10 </a:t>
            </a:r>
            <a:r>
              <a:rPr lang="en-US" baseline="0" dirty="0" err="1"/>
              <a:t>mins</a:t>
            </a:r>
            <a:r>
              <a:rPr lang="en-US" baseline="0" dirty="0"/>
              <a:t> </a:t>
            </a:r>
          </a:p>
          <a:p>
            <a:r>
              <a:rPr lang="en-US" baseline="0" dirty="0"/>
              <a:t>    1. Show the Responsiveness and Wave tool first </a:t>
            </a:r>
            <a:endParaRPr lang="en-US" dirty="0"/>
          </a:p>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15</a:t>
            </a:fld>
            <a:endParaRPr lang="en-US"/>
          </a:p>
        </p:txBody>
      </p:sp>
    </p:spTree>
    <p:extLst>
      <p:ext uri="{BB962C8B-B14F-4D97-AF65-F5344CB8AC3E}">
        <p14:creationId xmlns:p14="http://schemas.microsoft.com/office/powerpoint/2010/main" val="1442884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16</a:t>
            </a:fld>
            <a:endParaRPr lang="en-US"/>
          </a:p>
        </p:txBody>
      </p:sp>
    </p:spTree>
    <p:extLst>
      <p:ext uri="{BB962C8B-B14F-4D97-AF65-F5344CB8AC3E}">
        <p14:creationId xmlns:p14="http://schemas.microsoft.com/office/powerpoint/2010/main" val="106817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After</a:t>
            </a:r>
            <a:r>
              <a:rPr lang="en-US" baseline="0" dirty="0"/>
              <a:t> this show the testimonial video.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17</a:t>
            </a:fld>
            <a:endParaRPr lang="en-US"/>
          </a:p>
        </p:txBody>
      </p:sp>
    </p:spTree>
    <p:extLst>
      <p:ext uri="{BB962C8B-B14F-4D97-AF65-F5344CB8AC3E}">
        <p14:creationId xmlns:p14="http://schemas.microsoft.com/office/powerpoint/2010/main" val="253441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a:t>
            </a:r>
            <a:r>
              <a:rPr lang="en-US" baseline="0" dirty="0"/>
              <a:t> –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val="287424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val="227831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7</a:t>
            </a:fld>
            <a:endParaRPr lang="en-US"/>
          </a:p>
        </p:txBody>
      </p:sp>
    </p:spTree>
    <p:extLst>
      <p:ext uri="{BB962C8B-B14F-4D97-AF65-F5344CB8AC3E}">
        <p14:creationId xmlns:p14="http://schemas.microsoft.com/office/powerpoint/2010/main" val="90441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3 </a:t>
            </a:r>
            <a:r>
              <a:rPr lang="en-US" dirty="0" err="1"/>
              <a:t>mins</a:t>
            </a:r>
            <a:r>
              <a:rPr lang="en-US" dirty="0"/>
              <a:t>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8</a:t>
            </a:fld>
            <a:endParaRPr lang="en-US"/>
          </a:p>
        </p:txBody>
      </p:sp>
    </p:spTree>
    <p:extLst>
      <p:ext uri="{BB962C8B-B14F-4D97-AF65-F5344CB8AC3E}">
        <p14:creationId xmlns:p14="http://schemas.microsoft.com/office/powerpoint/2010/main" val="31809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9</a:t>
            </a:fld>
            <a:endParaRPr lang="en-US"/>
          </a:p>
        </p:txBody>
      </p:sp>
    </p:spTree>
    <p:extLst>
      <p:ext uri="{BB962C8B-B14F-4D97-AF65-F5344CB8AC3E}">
        <p14:creationId xmlns:p14="http://schemas.microsoft.com/office/powerpoint/2010/main" val="153500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val="349153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11</a:t>
            </a:fld>
            <a:endParaRPr lang="en-US"/>
          </a:p>
        </p:txBody>
      </p:sp>
    </p:spTree>
    <p:extLst>
      <p:ext uri="{BB962C8B-B14F-4D97-AF65-F5344CB8AC3E}">
        <p14:creationId xmlns:p14="http://schemas.microsoft.com/office/powerpoint/2010/main" val="116944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12</a:t>
            </a:fld>
            <a:endParaRPr lang="en-US"/>
          </a:p>
        </p:txBody>
      </p:sp>
    </p:spTree>
    <p:extLst>
      <p:ext uri="{BB962C8B-B14F-4D97-AF65-F5344CB8AC3E}">
        <p14:creationId xmlns:p14="http://schemas.microsoft.com/office/powerpoint/2010/main" val="3538041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977314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36598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01521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1205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85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28593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63607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68829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88182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03689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0676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527206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008230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56065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9270787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964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015469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9"/>
            <a:ext cx="5221224" cy="1141274"/>
          </a:xfrm>
        </p:spPr>
        <p:txBody>
          <a:bodyPr anchor="t" anchorCtr="0">
            <a:spAutoFit/>
          </a:bodyPr>
          <a:lstStyle>
            <a:lvl1pPr>
              <a:lnSpc>
                <a:spcPct val="110000"/>
              </a:lnSpc>
              <a:defRPr sz="2299"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545748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717703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90897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4.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6.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5" r:id="rId4"/>
    <p:sldLayoutId id="2147483737"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39"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fif"/></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644" y="719992"/>
            <a:ext cx="5221224" cy="1141274"/>
          </a:xfrm>
        </p:spPr>
        <p:txBody>
          <a:bodyPr/>
          <a:lstStyle/>
          <a:p>
            <a:r>
              <a:rPr lang="en-US" dirty="0" err="1" smtClean="0"/>
              <a:t>ReactJS</a:t>
            </a:r>
            <a:r>
              <a:rPr lang="en-US" dirty="0" smtClean="0"/>
              <a:t> Learning Program</a:t>
            </a:r>
            <a:endParaRPr lang="en-US" dirty="0"/>
          </a:p>
        </p:txBody>
      </p:sp>
      <p:sp>
        <p:nvSpPr>
          <p:cNvPr id="4" name="Text Placeholder 3"/>
          <p:cNvSpPr>
            <a:spLocks noGrp="1"/>
          </p:cNvSpPr>
          <p:nvPr>
            <p:ph type="body" sz="quarter" idx="10"/>
          </p:nvPr>
        </p:nvSpPr>
        <p:spPr>
          <a:xfrm>
            <a:off x="5154433" y="2308135"/>
            <a:ext cx="5221224" cy="3599287"/>
          </a:xfrm>
        </p:spPr>
        <p:txBody>
          <a:bodyPr/>
          <a:lstStyle/>
          <a:p>
            <a:r>
              <a:rPr lang="en-US" dirty="0" smtClean="0"/>
              <a:t>   Final Project Presentation </a:t>
            </a:r>
          </a:p>
          <a:p>
            <a:r>
              <a:rPr lang="en-US" dirty="0"/>
              <a:t> </a:t>
            </a:r>
            <a:r>
              <a:rPr lang="en-US" dirty="0" smtClean="0"/>
              <a:t>  </a:t>
            </a:r>
            <a:r>
              <a:rPr lang="en-US" smtClean="0"/>
              <a:t>by Jim John</a:t>
            </a:r>
            <a:endParaRPr lang="en-US" dirty="0" smtClean="0"/>
          </a:p>
          <a:p>
            <a:r>
              <a:rPr lang="en-US" dirty="0"/>
              <a:t> </a:t>
            </a:r>
            <a:r>
              <a:rPr lang="en-US" dirty="0" smtClean="0"/>
              <a:t>  on 22-Aug-2020</a:t>
            </a:r>
            <a:endParaRPr lang="en-US" dirty="0"/>
          </a:p>
        </p:txBody>
      </p:sp>
    </p:spTree>
    <p:extLst>
      <p:ext uri="{BB962C8B-B14F-4D97-AF65-F5344CB8AC3E}">
        <p14:creationId xmlns:p14="http://schemas.microsoft.com/office/powerpoint/2010/main" val="1035740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9615" y="2689214"/>
            <a:ext cx="2850776" cy="581833"/>
          </a:xfrm>
        </p:spPr>
        <p:txBody>
          <a:bodyPr/>
          <a:lstStyle/>
          <a:p>
            <a:r>
              <a:rPr lang="en-US" sz="4400" dirty="0"/>
              <a:t>Tech Stack</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10</a:t>
            </a:fld>
            <a:endParaRPr lang="en-US"/>
          </a:p>
        </p:txBody>
      </p:sp>
      <p:pic>
        <p:nvPicPr>
          <p:cNvPr id="11" name="Picture Placeholder 10"/>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5575" r="19248"/>
          <a:stretch/>
        </p:blipFill>
        <p:spPr/>
      </p:pic>
    </p:spTree>
    <p:extLst>
      <p:ext uri="{BB962C8B-B14F-4D97-AF65-F5344CB8AC3E}">
        <p14:creationId xmlns:p14="http://schemas.microsoft.com/office/powerpoint/2010/main" val="2450979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72245" y="2847167"/>
            <a:ext cx="3424516" cy="581833"/>
          </a:xfrm>
        </p:spPr>
        <p:txBody>
          <a:bodyPr/>
          <a:lstStyle/>
          <a:p>
            <a:r>
              <a:rPr lang="en-US" sz="4400" dirty="0"/>
              <a:t>Development</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11</a:t>
            </a:fld>
            <a:endParaRPr lang="en-US"/>
          </a:p>
        </p:txBody>
      </p:sp>
      <p:pic>
        <p:nvPicPr>
          <p:cNvPr id="9" name="Picture Placeholder 8"/>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3292" t="-1905" r="33896" b="1905"/>
          <a:stretch/>
        </p:blipFill>
        <p:spPr>
          <a:solidFill>
            <a:schemeClr val="accent6">
              <a:lumMod val="75000"/>
            </a:schemeClr>
          </a:solidFill>
        </p:spPr>
      </p:pic>
    </p:spTree>
    <p:extLst>
      <p:ext uri="{BB962C8B-B14F-4D97-AF65-F5344CB8AC3E}">
        <p14:creationId xmlns:p14="http://schemas.microsoft.com/office/powerpoint/2010/main" val="193168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Diagram 28"/>
          <p:cNvGraphicFramePr/>
          <p:nvPr>
            <p:extLst>
              <p:ext uri="{D42A27DB-BD31-4B8C-83A1-F6EECF244321}">
                <p14:modId xmlns:p14="http://schemas.microsoft.com/office/powerpoint/2010/main" val="2761294397"/>
              </p:ext>
            </p:extLst>
          </p:nvPr>
        </p:nvGraphicFramePr>
        <p:xfrm>
          <a:off x="2047757" y="48770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Oval 30"/>
          <p:cNvSpPr/>
          <p:nvPr/>
        </p:nvSpPr>
        <p:spPr>
          <a:xfrm>
            <a:off x="7540283" y="2011680"/>
            <a:ext cx="45719" cy="4571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97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06502" y="2262323"/>
            <a:ext cx="3424516" cy="2079156"/>
          </a:xfrm>
        </p:spPr>
        <p:txBody>
          <a:bodyPr/>
          <a:lstStyle/>
          <a:p>
            <a:pPr algn="ctr"/>
            <a:r>
              <a:rPr lang="en-US" sz="4400" dirty="0"/>
              <a:t>Challenges </a:t>
            </a:r>
            <a:br>
              <a:rPr lang="en-US" sz="4400" dirty="0"/>
            </a:br>
            <a:r>
              <a:rPr lang="en-US" sz="4400" dirty="0"/>
              <a:t>&amp;</a:t>
            </a:r>
            <a:br>
              <a:rPr lang="en-US" sz="4400" dirty="0"/>
            </a:br>
            <a:r>
              <a:rPr lang="en-US" sz="4400" dirty="0"/>
              <a:t>Learnings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13</a:t>
            </a:fld>
            <a:endParaRPr lang="en-US"/>
          </a:p>
        </p:txBody>
      </p:sp>
      <p:pic>
        <p:nvPicPr>
          <p:cNvPr id="13" name="Picture Placeholder 12"/>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0034" t="304" r="11851" b="-212"/>
          <a:stretch/>
        </p:blipFill>
        <p:spPr/>
      </p:pic>
    </p:spTree>
    <p:extLst>
      <p:ext uri="{BB962C8B-B14F-4D97-AF65-F5344CB8AC3E}">
        <p14:creationId xmlns:p14="http://schemas.microsoft.com/office/powerpoint/2010/main" val="1485605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32687" y="2388302"/>
            <a:ext cx="10705701" cy="2008407"/>
            <a:chOff x="464184" y="1953234"/>
            <a:chExt cx="11727810" cy="2208219"/>
          </a:xfrm>
        </p:grpSpPr>
        <p:grpSp>
          <p:nvGrpSpPr>
            <p:cNvPr id="9" name="Group 8"/>
            <p:cNvGrpSpPr/>
            <p:nvPr/>
          </p:nvGrpSpPr>
          <p:grpSpPr>
            <a:xfrm>
              <a:off x="5208017" y="1956086"/>
              <a:ext cx="2057671" cy="2205367"/>
              <a:chOff x="6219084" y="1435608"/>
              <a:chExt cx="2456822" cy="2596067"/>
            </a:xfrm>
          </p:grpSpPr>
          <p:sp>
            <p:nvSpPr>
              <p:cNvPr id="6" name="Oval 5"/>
              <p:cNvSpPr/>
              <p:nvPr/>
            </p:nvSpPr>
            <p:spPr>
              <a:xfrm>
                <a:off x="6219084" y="1579419"/>
                <a:ext cx="2456822" cy="245225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64924" y="1435608"/>
                <a:ext cx="694113" cy="731521"/>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81302" y="1579419"/>
                <a:ext cx="461356" cy="400110"/>
              </a:xfrm>
              <a:prstGeom prst="rect">
                <a:avLst/>
              </a:prstGeom>
              <a:noFill/>
            </p:spPr>
            <p:txBody>
              <a:bodyPr wrap="square" rtlCol="0">
                <a:spAutoFit/>
              </a:bodyPr>
              <a:lstStyle/>
              <a:p>
                <a:pPr algn="ctr"/>
                <a:r>
                  <a:rPr lang="en-US" sz="2000" dirty="0"/>
                  <a:t>3</a:t>
                </a:r>
              </a:p>
            </p:txBody>
          </p:sp>
        </p:grpSp>
        <p:grpSp>
          <p:nvGrpSpPr>
            <p:cNvPr id="3" name="Group 2"/>
            <p:cNvGrpSpPr/>
            <p:nvPr/>
          </p:nvGrpSpPr>
          <p:grpSpPr>
            <a:xfrm>
              <a:off x="464184" y="1956086"/>
              <a:ext cx="2024150" cy="2202515"/>
              <a:chOff x="403166" y="1435608"/>
              <a:chExt cx="2456822" cy="2629318"/>
            </a:xfrm>
          </p:grpSpPr>
          <p:sp>
            <p:nvSpPr>
              <p:cNvPr id="4" name="Oval 3"/>
              <p:cNvSpPr/>
              <p:nvPr/>
            </p:nvSpPr>
            <p:spPr>
              <a:xfrm>
                <a:off x="403166" y="1612670"/>
                <a:ext cx="2456822" cy="2452256"/>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3783"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6842" y="1566664"/>
                <a:ext cx="379271" cy="412865"/>
              </a:xfrm>
              <a:prstGeom prst="rect">
                <a:avLst/>
              </a:prstGeom>
              <a:noFill/>
            </p:spPr>
            <p:txBody>
              <a:bodyPr wrap="square" rtlCol="0">
                <a:spAutoFit/>
              </a:bodyPr>
              <a:lstStyle/>
              <a:p>
                <a:pPr algn="ctr"/>
                <a:r>
                  <a:rPr lang="en-US" sz="2000" dirty="0"/>
                  <a:t>1</a:t>
                </a:r>
              </a:p>
            </p:txBody>
          </p:sp>
        </p:grpSp>
        <p:grpSp>
          <p:nvGrpSpPr>
            <p:cNvPr id="8" name="Group 7"/>
            <p:cNvGrpSpPr/>
            <p:nvPr/>
          </p:nvGrpSpPr>
          <p:grpSpPr>
            <a:xfrm>
              <a:off x="2869856" y="2003111"/>
              <a:ext cx="2057537" cy="2155489"/>
              <a:chOff x="3362363" y="1435608"/>
              <a:chExt cx="2456822" cy="2596067"/>
            </a:xfrm>
          </p:grpSpPr>
          <p:sp>
            <p:nvSpPr>
              <p:cNvPr id="5" name="Oval 4"/>
              <p:cNvSpPr/>
              <p:nvPr/>
            </p:nvSpPr>
            <p:spPr>
              <a:xfrm>
                <a:off x="3362363" y="1579419"/>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16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76543" y="1566664"/>
                <a:ext cx="461356" cy="400110"/>
              </a:xfrm>
              <a:prstGeom prst="rect">
                <a:avLst/>
              </a:prstGeom>
              <a:noFill/>
            </p:spPr>
            <p:txBody>
              <a:bodyPr wrap="square" rtlCol="0">
                <a:spAutoFit/>
              </a:bodyPr>
              <a:lstStyle/>
              <a:p>
                <a:pPr algn="ctr"/>
                <a:r>
                  <a:rPr lang="en-US" sz="2000" dirty="0"/>
                  <a:t>2</a:t>
                </a:r>
              </a:p>
            </p:txBody>
          </p:sp>
        </p:grpSp>
        <p:grpSp>
          <p:nvGrpSpPr>
            <p:cNvPr id="28" name="Group 27"/>
            <p:cNvGrpSpPr/>
            <p:nvPr/>
          </p:nvGrpSpPr>
          <p:grpSpPr>
            <a:xfrm>
              <a:off x="7647713" y="1953234"/>
              <a:ext cx="2094807" cy="2205367"/>
              <a:chOff x="9240849" y="1435608"/>
              <a:chExt cx="1936486" cy="2205367"/>
            </a:xfrm>
          </p:grpSpPr>
          <p:sp>
            <p:nvSpPr>
              <p:cNvPr id="7" name="Oval 6"/>
              <p:cNvSpPr/>
              <p:nvPr/>
            </p:nvSpPr>
            <p:spPr>
              <a:xfrm>
                <a:off x="9240849" y="1582630"/>
                <a:ext cx="1936486" cy="2058345"/>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19033" y="1435608"/>
                <a:ext cx="567308" cy="624281"/>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10109829" y="1953234"/>
              <a:ext cx="2082165" cy="2205367"/>
              <a:chOff x="9314007" y="1435608"/>
              <a:chExt cx="1924800" cy="2205367"/>
            </a:xfrm>
          </p:grpSpPr>
          <p:sp>
            <p:nvSpPr>
              <p:cNvPr id="37" name="Oval 36"/>
              <p:cNvSpPr/>
              <p:nvPr/>
            </p:nvSpPr>
            <p:spPr>
              <a:xfrm>
                <a:off x="9314007" y="1582630"/>
                <a:ext cx="1924800" cy="2058345"/>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380505" y="1435608"/>
                <a:ext cx="577557" cy="657251"/>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Rectangle 40"/>
          <p:cNvSpPr/>
          <p:nvPr/>
        </p:nvSpPr>
        <p:spPr>
          <a:xfrm>
            <a:off x="3610559" y="199506"/>
            <a:ext cx="4931419" cy="970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p:nvPr/>
        </p:nvCxnSpPr>
        <p:spPr>
          <a:xfrm>
            <a:off x="5447551" y="1560339"/>
            <a:ext cx="5040492" cy="94249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flipV="1">
            <a:off x="1369916" y="1560094"/>
            <a:ext cx="4724560" cy="960951"/>
          </a:xfrm>
          <a:prstGeom prst="bentConnector3">
            <a:avLst>
              <a:gd name="adj1" fmla="val 999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080830" y="1169605"/>
            <a:ext cx="13646" cy="1264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 idx="0"/>
          </p:cNvCxnSpPr>
          <p:nvPr/>
        </p:nvCxnSpPr>
        <p:spPr>
          <a:xfrm>
            <a:off x="3853309" y="1548504"/>
            <a:ext cx="14498" cy="9937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541979" y="1560093"/>
            <a:ext cx="11959" cy="9780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14263" y="4553453"/>
            <a:ext cx="10947580" cy="461665"/>
            <a:chOff x="702493" y="4937762"/>
            <a:chExt cx="10947580" cy="461665"/>
          </a:xfrm>
        </p:grpSpPr>
        <p:sp>
          <p:nvSpPr>
            <p:cNvPr id="58" name="TextBox 57"/>
            <p:cNvSpPr txBox="1"/>
            <p:nvPr/>
          </p:nvSpPr>
          <p:spPr>
            <a:xfrm>
              <a:off x="702493" y="4937762"/>
              <a:ext cx="2024150" cy="461665"/>
            </a:xfrm>
            <a:prstGeom prst="rect">
              <a:avLst/>
            </a:prstGeom>
            <a:noFill/>
          </p:spPr>
          <p:txBody>
            <a:bodyPr wrap="square" rtlCol="0">
              <a:spAutoFit/>
            </a:bodyPr>
            <a:lstStyle/>
            <a:p>
              <a:pPr algn="ctr"/>
              <a:r>
                <a:rPr lang="en-US" sz="2400" dirty="0"/>
                <a:t>Mindset</a:t>
              </a:r>
            </a:p>
          </p:txBody>
        </p:sp>
        <p:sp>
          <p:nvSpPr>
            <p:cNvPr id="59" name="TextBox 58"/>
            <p:cNvSpPr txBox="1"/>
            <p:nvPr/>
          </p:nvSpPr>
          <p:spPr>
            <a:xfrm>
              <a:off x="2943961" y="4937762"/>
              <a:ext cx="2024150" cy="461665"/>
            </a:xfrm>
            <a:prstGeom prst="rect">
              <a:avLst/>
            </a:prstGeom>
            <a:noFill/>
          </p:spPr>
          <p:txBody>
            <a:bodyPr wrap="square" rtlCol="0">
              <a:spAutoFit/>
            </a:bodyPr>
            <a:lstStyle/>
            <a:p>
              <a:pPr algn="ctr"/>
              <a:r>
                <a:rPr lang="en-US" sz="2400" dirty="0" smtClean="0"/>
                <a:t>Technology</a:t>
              </a:r>
              <a:endParaRPr lang="en-US" sz="2400" dirty="0"/>
            </a:p>
          </p:txBody>
        </p:sp>
        <p:sp>
          <p:nvSpPr>
            <p:cNvPr id="60" name="TextBox 59"/>
            <p:cNvSpPr txBox="1"/>
            <p:nvPr/>
          </p:nvSpPr>
          <p:spPr>
            <a:xfrm>
              <a:off x="4991549" y="4937762"/>
              <a:ext cx="2338300" cy="461665"/>
            </a:xfrm>
            <a:prstGeom prst="rect">
              <a:avLst/>
            </a:prstGeom>
            <a:noFill/>
          </p:spPr>
          <p:txBody>
            <a:bodyPr wrap="square" rtlCol="0">
              <a:spAutoFit/>
            </a:bodyPr>
            <a:lstStyle/>
            <a:p>
              <a:pPr algn="ctr"/>
              <a:r>
                <a:rPr lang="en-US" sz="2400" dirty="0"/>
                <a:t>Communication</a:t>
              </a:r>
            </a:p>
          </p:txBody>
        </p:sp>
        <p:sp>
          <p:nvSpPr>
            <p:cNvPr id="61" name="TextBox 60"/>
            <p:cNvSpPr txBox="1"/>
            <p:nvPr/>
          </p:nvSpPr>
          <p:spPr>
            <a:xfrm>
              <a:off x="7377470" y="4937762"/>
              <a:ext cx="2024150" cy="461665"/>
            </a:xfrm>
            <a:prstGeom prst="rect">
              <a:avLst/>
            </a:prstGeom>
            <a:noFill/>
          </p:spPr>
          <p:txBody>
            <a:bodyPr wrap="square" rtlCol="0">
              <a:spAutoFit/>
            </a:bodyPr>
            <a:lstStyle/>
            <a:p>
              <a:pPr algn="ctr"/>
              <a:r>
                <a:rPr lang="en-US" sz="2400" dirty="0"/>
                <a:t>Management</a:t>
              </a:r>
            </a:p>
          </p:txBody>
        </p:sp>
        <p:sp>
          <p:nvSpPr>
            <p:cNvPr id="62" name="TextBox 61"/>
            <p:cNvSpPr txBox="1"/>
            <p:nvPr/>
          </p:nvSpPr>
          <p:spPr>
            <a:xfrm>
              <a:off x="9625923" y="4937762"/>
              <a:ext cx="2024150" cy="461665"/>
            </a:xfrm>
            <a:prstGeom prst="rect">
              <a:avLst/>
            </a:prstGeom>
            <a:noFill/>
          </p:spPr>
          <p:txBody>
            <a:bodyPr wrap="square" rtlCol="0">
              <a:spAutoFit/>
            </a:bodyPr>
            <a:lstStyle/>
            <a:p>
              <a:pPr algn="ctr"/>
              <a:r>
                <a:rPr lang="en-US" sz="2400" dirty="0"/>
                <a:t>Leadership</a:t>
              </a:r>
            </a:p>
          </p:txBody>
        </p:sp>
      </p:grpSp>
      <p:sp>
        <p:nvSpPr>
          <p:cNvPr id="64" name="TextBox 63"/>
          <p:cNvSpPr txBox="1"/>
          <p:nvPr/>
        </p:nvSpPr>
        <p:spPr>
          <a:xfrm>
            <a:off x="7464829" y="2483652"/>
            <a:ext cx="386401" cy="400110"/>
          </a:xfrm>
          <a:prstGeom prst="rect">
            <a:avLst/>
          </a:prstGeom>
          <a:noFill/>
        </p:spPr>
        <p:txBody>
          <a:bodyPr wrap="square" rtlCol="0">
            <a:spAutoFit/>
          </a:bodyPr>
          <a:lstStyle/>
          <a:p>
            <a:pPr algn="ctr"/>
            <a:r>
              <a:rPr lang="en-US" sz="2000" dirty="0"/>
              <a:t>4</a:t>
            </a:r>
          </a:p>
        </p:txBody>
      </p:sp>
      <p:sp>
        <p:nvSpPr>
          <p:cNvPr id="65" name="TextBox 64"/>
          <p:cNvSpPr txBox="1"/>
          <p:nvPr/>
        </p:nvSpPr>
        <p:spPr>
          <a:xfrm>
            <a:off x="9695320" y="2469505"/>
            <a:ext cx="386401" cy="400110"/>
          </a:xfrm>
          <a:prstGeom prst="rect">
            <a:avLst/>
          </a:prstGeom>
          <a:noFill/>
        </p:spPr>
        <p:txBody>
          <a:bodyPr wrap="square" rtlCol="0">
            <a:spAutoFit/>
          </a:bodyPr>
          <a:lstStyle/>
          <a:p>
            <a:pPr algn="ctr"/>
            <a:r>
              <a:rPr lang="en-US" sz="2000" dirty="0"/>
              <a:t>5</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4877" y="2805298"/>
            <a:ext cx="1573295" cy="1485123"/>
          </a:xfrm>
          <a:prstGeom prst="rect">
            <a:avLst/>
          </a:prstGeom>
        </p:spPr>
      </p:pic>
      <p:sp>
        <p:nvSpPr>
          <p:cNvPr id="38" name="Title 1"/>
          <p:cNvSpPr txBox="1">
            <a:spLocks/>
          </p:cNvSpPr>
          <p:nvPr/>
        </p:nvSpPr>
        <p:spPr>
          <a:xfrm>
            <a:off x="685800" y="419797"/>
            <a:ext cx="10817352" cy="74980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a:lstStyle>
          <a:p>
            <a:pPr algn="ctr"/>
            <a:r>
              <a:rPr lang="en" sz="3200" dirty="0">
                <a:solidFill>
                  <a:schemeClr val="dk1"/>
                </a:solidFill>
              </a:rPr>
              <a:t>Challenges &amp; Learnings</a:t>
            </a:r>
            <a:endParaRPr lang="en-US" sz="3200" dirty="0"/>
          </a:p>
        </p:txBody>
      </p:sp>
      <p:sp>
        <p:nvSpPr>
          <p:cNvPr id="21" name="TextBox 20"/>
          <p:cNvSpPr txBox="1"/>
          <p:nvPr/>
        </p:nvSpPr>
        <p:spPr>
          <a:xfrm>
            <a:off x="315884" y="5174455"/>
            <a:ext cx="2364577" cy="1200329"/>
          </a:xfrm>
          <a:prstGeom prst="rect">
            <a:avLst/>
          </a:prstGeom>
          <a:solidFill>
            <a:schemeClr val="accent2"/>
          </a:solidFill>
          <a:ln>
            <a:solidFill>
              <a:schemeClr val="bg1">
                <a:lumMod val="50000"/>
              </a:schemeClr>
            </a:solidFill>
          </a:ln>
        </p:spPr>
        <p:txBody>
          <a:bodyPr wrap="square" rtlCol="0">
            <a:spAutoFit/>
          </a:bodyPr>
          <a:lstStyle/>
          <a:p>
            <a:pPr algn="ctr"/>
            <a:r>
              <a:rPr lang="en-US" dirty="0" err="1" smtClean="0"/>
              <a:t>Understading</a:t>
            </a:r>
            <a:r>
              <a:rPr lang="en-US" dirty="0" smtClean="0"/>
              <a:t> ES6 and View concept and </a:t>
            </a:r>
            <a:r>
              <a:rPr lang="en-US" dirty="0" err="1" smtClean="0"/>
              <a:t>Redex</a:t>
            </a:r>
            <a:r>
              <a:rPr lang="en-US" dirty="0" smtClean="0"/>
              <a:t> was tough.</a:t>
            </a:r>
            <a:endParaRPr lang="en-US" dirty="0"/>
          </a:p>
        </p:txBody>
      </p:sp>
      <p:sp>
        <p:nvSpPr>
          <p:cNvPr id="74" name="TextBox 73"/>
          <p:cNvSpPr txBox="1"/>
          <p:nvPr/>
        </p:nvSpPr>
        <p:spPr>
          <a:xfrm>
            <a:off x="2806192" y="5174456"/>
            <a:ext cx="2123227" cy="1107996"/>
          </a:xfrm>
          <a:prstGeom prst="rect">
            <a:avLst/>
          </a:prstGeom>
          <a:solidFill>
            <a:schemeClr val="accent2"/>
          </a:solidFill>
          <a:ln>
            <a:solidFill>
              <a:schemeClr val="bg1">
                <a:lumMod val="50000"/>
              </a:schemeClr>
            </a:solidFill>
          </a:ln>
        </p:spPr>
        <p:txBody>
          <a:bodyPr wrap="square" rtlCol="0">
            <a:spAutoFit/>
          </a:bodyPr>
          <a:lstStyle/>
          <a:p>
            <a:pPr algn="ctr"/>
            <a:r>
              <a:rPr lang="en-US" sz="1650" dirty="0" smtClean="0"/>
              <a:t>Apart from </a:t>
            </a:r>
            <a:r>
              <a:rPr lang="en-US" sz="1650" dirty="0" err="1" smtClean="0"/>
              <a:t>JavaScript,HTML</a:t>
            </a:r>
            <a:r>
              <a:rPr lang="en-US" sz="1650" dirty="0" smtClean="0"/>
              <a:t> and CSS all are new to me.</a:t>
            </a:r>
            <a:endParaRPr lang="en-US" sz="1650" dirty="0"/>
          </a:p>
        </p:txBody>
      </p:sp>
      <p:sp>
        <p:nvSpPr>
          <p:cNvPr id="75" name="TextBox 74"/>
          <p:cNvSpPr txBox="1"/>
          <p:nvPr/>
        </p:nvSpPr>
        <p:spPr>
          <a:xfrm>
            <a:off x="5022694" y="5171862"/>
            <a:ext cx="2123227" cy="1138773"/>
          </a:xfrm>
          <a:prstGeom prst="rect">
            <a:avLst/>
          </a:prstGeom>
          <a:solidFill>
            <a:schemeClr val="accent2"/>
          </a:solidFill>
          <a:ln>
            <a:solidFill>
              <a:schemeClr val="bg1">
                <a:lumMod val="50000"/>
              </a:schemeClr>
            </a:solidFill>
          </a:ln>
        </p:spPr>
        <p:txBody>
          <a:bodyPr wrap="square" rtlCol="0">
            <a:spAutoFit/>
          </a:bodyPr>
          <a:lstStyle/>
          <a:p>
            <a:pPr algn="ctr"/>
            <a:r>
              <a:rPr lang="en-US" sz="1700" dirty="0" smtClean="0"/>
              <a:t>Communication with the trainer helped in effective learning</a:t>
            </a:r>
            <a:endParaRPr lang="en-US" sz="1700" dirty="0"/>
          </a:p>
        </p:txBody>
      </p:sp>
      <p:sp>
        <p:nvSpPr>
          <p:cNvPr id="76" name="TextBox 75"/>
          <p:cNvSpPr txBox="1"/>
          <p:nvPr/>
        </p:nvSpPr>
        <p:spPr>
          <a:xfrm>
            <a:off x="7242649" y="5171861"/>
            <a:ext cx="2163744" cy="1107996"/>
          </a:xfrm>
          <a:prstGeom prst="rect">
            <a:avLst/>
          </a:prstGeom>
          <a:solidFill>
            <a:schemeClr val="accent2"/>
          </a:solidFill>
          <a:ln>
            <a:solidFill>
              <a:schemeClr val="bg1">
                <a:lumMod val="50000"/>
              </a:schemeClr>
            </a:solidFill>
          </a:ln>
        </p:spPr>
        <p:txBody>
          <a:bodyPr wrap="square" rtlCol="0">
            <a:spAutoFit/>
          </a:bodyPr>
          <a:lstStyle/>
          <a:p>
            <a:pPr algn="ctr"/>
            <a:r>
              <a:rPr lang="en-US" sz="1650" dirty="0" smtClean="0"/>
              <a:t>Tough time management to learn new skill and apply them in project</a:t>
            </a:r>
            <a:endParaRPr lang="en-US" sz="1650" dirty="0"/>
          </a:p>
        </p:txBody>
      </p:sp>
      <p:sp>
        <p:nvSpPr>
          <p:cNvPr id="77" name="TextBox 76"/>
          <p:cNvSpPr txBox="1"/>
          <p:nvPr/>
        </p:nvSpPr>
        <p:spPr>
          <a:xfrm>
            <a:off x="9488154" y="5171862"/>
            <a:ext cx="2123227" cy="1200329"/>
          </a:xfrm>
          <a:prstGeom prst="rect">
            <a:avLst/>
          </a:prstGeom>
          <a:solidFill>
            <a:schemeClr val="accent2"/>
          </a:solidFill>
          <a:ln>
            <a:solidFill>
              <a:schemeClr val="bg1">
                <a:lumMod val="50000"/>
              </a:schemeClr>
            </a:solidFill>
          </a:ln>
        </p:spPr>
        <p:txBody>
          <a:bodyPr wrap="square" rtlCol="0">
            <a:spAutoFit/>
          </a:bodyPr>
          <a:lstStyle/>
          <a:p>
            <a:pPr algn="ctr"/>
            <a:r>
              <a:rPr lang="en-US" dirty="0" smtClean="0"/>
              <a:t>Did some talks to understand the technical part.</a:t>
            </a:r>
          </a:p>
          <a:p>
            <a:pPr algn="ctr"/>
            <a:endParaRPr lang="en-US" dirty="0"/>
          </a:p>
        </p:txBody>
      </p:sp>
    </p:spTree>
    <p:extLst>
      <p:ext uri="{BB962C8B-B14F-4D97-AF65-F5344CB8AC3E}">
        <p14:creationId xmlns:p14="http://schemas.microsoft.com/office/powerpoint/2010/main" val="1170664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84141" y="2847167"/>
            <a:ext cx="2042586" cy="581833"/>
          </a:xfrm>
        </p:spPr>
        <p:txBody>
          <a:bodyPr/>
          <a:lstStyle/>
          <a:p>
            <a:r>
              <a:rPr lang="en-US" sz="4400" dirty="0" smtClean="0"/>
              <a:t>Demo</a:t>
            </a:r>
            <a:endParaRPr lang="en-US" sz="4400" dirty="0"/>
          </a:p>
        </p:txBody>
      </p:sp>
      <p:sp>
        <p:nvSpPr>
          <p:cNvPr id="5" name="Slide Number Placeholder 4"/>
          <p:cNvSpPr>
            <a:spLocks noGrp="1"/>
          </p:cNvSpPr>
          <p:nvPr>
            <p:ph type="sldNum" sz="quarter" idx="15"/>
          </p:nvPr>
        </p:nvSpPr>
        <p:spPr/>
        <p:txBody>
          <a:bodyPr/>
          <a:lstStyle/>
          <a:p>
            <a:fld id="{58B792A5-9BAE-6942-BFE1-9FCDB51EA51E}" type="slidenum">
              <a:rPr lang="en-US" smtClean="0"/>
              <a:pPr/>
              <a:t>15</a:t>
            </a:fld>
            <a:endParaRPr lang="en-US"/>
          </a:p>
        </p:txBody>
      </p:sp>
      <p:pic>
        <p:nvPicPr>
          <p:cNvPr id="4" name="Picture Placeholder 3"/>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4390" r="4390"/>
          <a:stretch>
            <a:fillRect/>
          </a:stretch>
        </p:blipFill>
        <p:spPr/>
      </p:pic>
    </p:spTree>
    <p:extLst>
      <p:ext uri="{BB962C8B-B14F-4D97-AF65-F5344CB8AC3E}">
        <p14:creationId xmlns:p14="http://schemas.microsoft.com/office/powerpoint/2010/main" val="951896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20141" y="2847167"/>
            <a:ext cx="2983664" cy="581833"/>
          </a:xfrm>
        </p:spPr>
        <p:txBody>
          <a:bodyPr/>
          <a:lstStyle/>
          <a:p>
            <a:r>
              <a:rPr lang="en-US" sz="4400" dirty="0"/>
              <a:t>Questions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16</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50" r="150" b="8571"/>
          <a:stretch/>
        </p:blipFill>
        <p:spPr>
          <a:xfrm>
            <a:off x="5864352" y="0"/>
            <a:ext cx="6324600" cy="6858000"/>
          </a:xfrm>
        </p:spPr>
      </p:pic>
    </p:spTree>
    <p:extLst>
      <p:ext uri="{BB962C8B-B14F-4D97-AF65-F5344CB8AC3E}">
        <p14:creationId xmlns:p14="http://schemas.microsoft.com/office/powerpoint/2010/main" val="3070690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Thank you</a:t>
            </a:r>
          </a:p>
        </p:txBody>
      </p:sp>
      <p:sp>
        <p:nvSpPr>
          <p:cNvPr id="3" name="Slide Number Placeholder 2"/>
          <p:cNvSpPr>
            <a:spLocks noGrp="1"/>
          </p:cNvSpPr>
          <p:nvPr>
            <p:ph type="sldNum" sz="quarter" idx="10"/>
          </p:nvPr>
        </p:nvSpPr>
        <p:spPr/>
        <p:txBody>
          <a:bodyPr/>
          <a:lstStyle/>
          <a:p>
            <a:fld id="{58B792A5-9BAE-6942-BFE1-9FCDB51EA51E}" type="slidenum">
              <a:rPr lang="en-US" smtClean="0"/>
              <a:pPr/>
              <a:t>17</a:t>
            </a:fld>
            <a:endParaRPr lang="en-US"/>
          </a:p>
        </p:txBody>
      </p:sp>
    </p:spTree>
    <p:extLst>
      <p:ext uri="{BB962C8B-B14F-4D97-AF65-F5344CB8AC3E}">
        <p14:creationId xmlns:p14="http://schemas.microsoft.com/office/powerpoint/2010/main" val="419685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867400" y="0"/>
            <a:ext cx="6324600" cy="6858000"/>
          </a:xfrm>
        </p:spPr>
      </p:pic>
      <p:sp>
        <p:nvSpPr>
          <p:cNvPr id="3" name="Title 2"/>
          <p:cNvSpPr>
            <a:spLocks noGrp="1"/>
          </p:cNvSpPr>
          <p:nvPr>
            <p:ph type="ctrTitle"/>
          </p:nvPr>
        </p:nvSpPr>
        <p:spPr>
          <a:xfrm>
            <a:off x="516467" y="220788"/>
            <a:ext cx="1752600" cy="581833"/>
          </a:xfrm>
        </p:spPr>
        <p:txBody>
          <a:bodyPr/>
          <a:lstStyle/>
          <a:p>
            <a:r>
              <a:rPr lang="en-US" sz="3600" dirty="0"/>
              <a:t>Agenda</a:t>
            </a:r>
          </a:p>
        </p:txBody>
      </p:sp>
      <p:sp>
        <p:nvSpPr>
          <p:cNvPr id="5" name="Slide Number Placeholder 4"/>
          <p:cNvSpPr>
            <a:spLocks noGrp="1"/>
          </p:cNvSpPr>
          <p:nvPr>
            <p:ph type="sldNum" sz="quarter" idx="15"/>
          </p:nvPr>
        </p:nvSpPr>
        <p:spPr/>
        <p:txBody>
          <a:bodyPr/>
          <a:lstStyle/>
          <a:p>
            <a:fld id="{58B792A5-9BAE-6942-BFE1-9FCDB51EA51E}" type="slidenum">
              <a:rPr lang="en-US" smtClean="0"/>
              <a:pPr/>
              <a:t>2</a:t>
            </a:fld>
            <a:endParaRPr lang="en-US"/>
          </a:p>
        </p:txBody>
      </p:sp>
      <p:grpSp>
        <p:nvGrpSpPr>
          <p:cNvPr id="29" name="Group 28"/>
          <p:cNvGrpSpPr/>
          <p:nvPr/>
        </p:nvGrpSpPr>
        <p:grpSpPr>
          <a:xfrm>
            <a:off x="516463" y="852298"/>
            <a:ext cx="4830576" cy="3758104"/>
            <a:chOff x="516463" y="962766"/>
            <a:chExt cx="4830576" cy="3758104"/>
          </a:xfrm>
        </p:grpSpPr>
        <p:sp>
          <p:nvSpPr>
            <p:cNvPr id="9" name="Google Shape;114;g64898ee317_0_0"/>
            <p:cNvSpPr/>
            <p:nvPr/>
          </p:nvSpPr>
          <p:spPr>
            <a:xfrm>
              <a:off x="516467" y="962766"/>
              <a:ext cx="550333" cy="442701"/>
            </a:xfrm>
            <a:prstGeom prst="rect">
              <a:avLst/>
            </a:prstGeom>
            <a:solidFill>
              <a:schemeClr val="accent2">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01</a:t>
              </a:r>
              <a:endParaRPr sz="1600" b="1" kern="0" dirty="0">
                <a:solidFill>
                  <a:srgbClr val="FFFFFF"/>
                </a:solidFill>
                <a:latin typeface="+mj-lt"/>
                <a:ea typeface="Roboto"/>
                <a:cs typeface="Roboto"/>
                <a:sym typeface="Roboto"/>
              </a:endParaRPr>
            </a:p>
          </p:txBody>
        </p:sp>
        <p:sp>
          <p:nvSpPr>
            <p:cNvPr id="10" name="Google Shape;114;g64898ee317_0_0"/>
            <p:cNvSpPr/>
            <p:nvPr/>
          </p:nvSpPr>
          <p:spPr>
            <a:xfrm>
              <a:off x="516466" y="1517512"/>
              <a:ext cx="550333" cy="442701"/>
            </a:xfrm>
            <a:prstGeom prst="rect">
              <a:avLst/>
            </a:prstGeom>
            <a:solidFill>
              <a:schemeClr val="accent1">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02</a:t>
              </a:r>
              <a:endParaRPr sz="1600" b="1" kern="0" dirty="0">
                <a:solidFill>
                  <a:srgbClr val="FFFFFF"/>
                </a:solidFill>
                <a:latin typeface="+mj-lt"/>
                <a:ea typeface="Roboto"/>
                <a:cs typeface="Roboto"/>
                <a:sym typeface="Roboto"/>
              </a:endParaRPr>
            </a:p>
          </p:txBody>
        </p:sp>
        <p:sp>
          <p:nvSpPr>
            <p:cNvPr id="11" name="Google Shape;114;g64898ee317_0_0"/>
            <p:cNvSpPr/>
            <p:nvPr/>
          </p:nvSpPr>
          <p:spPr>
            <a:xfrm>
              <a:off x="516465" y="2070944"/>
              <a:ext cx="550333" cy="442701"/>
            </a:xfrm>
            <a:prstGeom prst="rect">
              <a:avLst/>
            </a:prstGeom>
            <a:solidFill>
              <a:schemeClr val="accent4">
                <a:lumMod val="75000"/>
              </a:schemeClr>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03</a:t>
              </a:r>
              <a:endParaRPr sz="1600" b="1" kern="0" dirty="0">
                <a:solidFill>
                  <a:srgbClr val="FFFFFF"/>
                </a:solidFill>
                <a:latin typeface="+mj-lt"/>
                <a:ea typeface="Roboto"/>
                <a:cs typeface="Roboto"/>
                <a:sym typeface="Roboto"/>
              </a:endParaRPr>
            </a:p>
          </p:txBody>
        </p:sp>
        <p:sp>
          <p:nvSpPr>
            <p:cNvPr id="12" name="Google Shape;114;g64898ee317_0_0"/>
            <p:cNvSpPr/>
            <p:nvPr/>
          </p:nvSpPr>
          <p:spPr>
            <a:xfrm>
              <a:off x="516465" y="2601547"/>
              <a:ext cx="550333" cy="442701"/>
            </a:xfrm>
            <a:prstGeom prst="rect">
              <a:avLst/>
            </a:prstGeom>
            <a:solidFill>
              <a:srgbClr val="7030A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04</a:t>
              </a:r>
              <a:endParaRPr sz="1600" b="1" kern="0" dirty="0">
                <a:solidFill>
                  <a:srgbClr val="FFFFFF"/>
                </a:solidFill>
                <a:latin typeface="+mj-lt"/>
                <a:ea typeface="Roboto"/>
                <a:cs typeface="Roboto"/>
                <a:sym typeface="Roboto"/>
              </a:endParaRPr>
            </a:p>
          </p:txBody>
        </p:sp>
        <p:sp>
          <p:nvSpPr>
            <p:cNvPr id="13" name="Google Shape;114;g64898ee317_0_0"/>
            <p:cNvSpPr/>
            <p:nvPr/>
          </p:nvSpPr>
          <p:spPr>
            <a:xfrm>
              <a:off x="516464" y="3160421"/>
              <a:ext cx="550333" cy="442701"/>
            </a:xfrm>
            <a:prstGeom prst="rect">
              <a:avLst/>
            </a:prstGeom>
            <a:solidFill>
              <a:srgbClr val="00B05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05</a:t>
              </a:r>
              <a:endParaRPr sz="1600" b="1" kern="0" dirty="0">
                <a:solidFill>
                  <a:srgbClr val="FFFFFF"/>
                </a:solidFill>
                <a:latin typeface="+mj-lt"/>
                <a:ea typeface="Roboto"/>
                <a:cs typeface="Roboto"/>
                <a:sym typeface="Roboto"/>
              </a:endParaRPr>
            </a:p>
          </p:txBody>
        </p:sp>
        <p:sp>
          <p:nvSpPr>
            <p:cNvPr id="14" name="Google Shape;114;g64898ee317_0_0"/>
            <p:cNvSpPr/>
            <p:nvPr/>
          </p:nvSpPr>
          <p:spPr>
            <a:xfrm>
              <a:off x="516463" y="3719295"/>
              <a:ext cx="550333" cy="442701"/>
            </a:xfrm>
            <a:prstGeom prst="rect">
              <a:avLst/>
            </a:prstGeom>
            <a:solidFill>
              <a:srgbClr val="00206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06</a:t>
              </a:r>
              <a:endParaRPr sz="1600" b="1" kern="0" dirty="0">
                <a:solidFill>
                  <a:srgbClr val="FFFFFF"/>
                </a:solidFill>
                <a:latin typeface="+mj-lt"/>
                <a:ea typeface="Roboto"/>
                <a:cs typeface="Roboto"/>
                <a:sym typeface="Roboto"/>
              </a:endParaRPr>
            </a:p>
          </p:txBody>
        </p:sp>
        <p:sp>
          <p:nvSpPr>
            <p:cNvPr id="15" name="Google Shape;114;g64898ee317_0_0"/>
            <p:cNvSpPr/>
            <p:nvPr/>
          </p:nvSpPr>
          <p:spPr>
            <a:xfrm>
              <a:off x="516463" y="4278169"/>
              <a:ext cx="550333" cy="442701"/>
            </a:xfrm>
            <a:prstGeom prst="rect">
              <a:avLst/>
            </a:prstGeom>
            <a:solidFill>
              <a:srgbClr val="C0000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mj-lt"/>
                  <a:ea typeface="Roboto"/>
                  <a:cs typeface="Roboto"/>
                  <a:sym typeface="Roboto"/>
                </a:rPr>
                <a:t>07</a:t>
              </a:r>
              <a:endParaRPr sz="1600" b="1" kern="0" dirty="0">
                <a:solidFill>
                  <a:srgbClr val="FFFFFF"/>
                </a:solidFill>
                <a:latin typeface="+mj-lt"/>
                <a:ea typeface="Roboto"/>
                <a:cs typeface="Roboto"/>
                <a:sym typeface="Roboto"/>
              </a:endParaRPr>
            </a:p>
          </p:txBody>
        </p:sp>
        <p:sp>
          <p:nvSpPr>
            <p:cNvPr id="19" name="TextBox 18"/>
            <p:cNvSpPr txBox="1"/>
            <p:nvPr/>
          </p:nvSpPr>
          <p:spPr>
            <a:xfrm>
              <a:off x="1253067" y="999450"/>
              <a:ext cx="3954272" cy="369332"/>
            </a:xfrm>
            <a:prstGeom prst="rect">
              <a:avLst/>
            </a:prstGeom>
            <a:noFill/>
          </p:spPr>
          <p:txBody>
            <a:bodyPr wrap="square" rtlCol="0">
              <a:spAutoFit/>
            </a:bodyPr>
            <a:lstStyle/>
            <a:p>
              <a:r>
                <a:rPr lang="en-US" dirty="0"/>
                <a:t>Our Journey</a:t>
              </a:r>
            </a:p>
          </p:txBody>
        </p:sp>
        <p:sp>
          <p:nvSpPr>
            <p:cNvPr id="21" name="TextBox 20"/>
            <p:cNvSpPr txBox="1"/>
            <p:nvPr/>
          </p:nvSpPr>
          <p:spPr>
            <a:xfrm>
              <a:off x="1253067" y="1558324"/>
              <a:ext cx="3954272" cy="369332"/>
            </a:xfrm>
            <a:prstGeom prst="rect">
              <a:avLst/>
            </a:prstGeom>
            <a:noFill/>
          </p:spPr>
          <p:txBody>
            <a:bodyPr wrap="square" rtlCol="0">
              <a:spAutoFit/>
            </a:bodyPr>
            <a:lstStyle/>
            <a:p>
              <a:r>
                <a:rPr lang="en-US" dirty="0"/>
                <a:t>Project Goals</a:t>
              </a:r>
            </a:p>
          </p:txBody>
        </p:sp>
        <p:sp>
          <p:nvSpPr>
            <p:cNvPr id="23" name="TextBox 22"/>
            <p:cNvSpPr txBox="1"/>
            <p:nvPr/>
          </p:nvSpPr>
          <p:spPr>
            <a:xfrm>
              <a:off x="1253067" y="2107628"/>
              <a:ext cx="3954272" cy="369332"/>
            </a:xfrm>
            <a:prstGeom prst="rect">
              <a:avLst/>
            </a:prstGeom>
            <a:noFill/>
          </p:spPr>
          <p:txBody>
            <a:bodyPr wrap="square" rtlCol="0">
              <a:spAutoFit/>
            </a:bodyPr>
            <a:lstStyle/>
            <a:p>
              <a:r>
                <a:rPr lang="en-US" dirty="0"/>
                <a:t>Tech Stack</a:t>
              </a:r>
            </a:p>
          </p:txBody>
        </p:sp>
        <p:sp>
          <p:nvSpPr>
            <p:cNvPr id="24" name="TextBox 23"/>
            <p:cNvSpPr txBox="1"/>
            <p:nvPr/>
          </p:nvSpPr>
          <p:spPr>
            <a:xfrm>
              <a:off x="1253067" y="2611961"/>
              <a:ext cx="3954272" cy="369332"/>
            </a:xfrm>
            <a:prstGeom prst="rect">
              <a:avLst/>
            </a:prstGeom>
            <a:noFill/>
          </p:spPr>
          <p:txBody>
            <a:bodyPr wrap="square" rtlCol="0">
              <a:spAutoFit/>
            </a:bodyPr>
            <a:lstStyle/>
            <a:p>
              <a:r>
                <a:rPr lang="en-US" dirty="0"/>
                <a:t>Development</a:t>
              </a:r>
            </a:p>
          </p:txBody>
        </p:sp>
        <p:sp>
          <p:nvSpPr>
            <p:cNvPr id="26" name="TextBox 25"/>
            <p:cNvSpPr txBox="1"/>
            <p:nvPr/>
          </p:nvSpPr>
          <p:spPr>
            <a:xfrm>
              <a:off x="1253067" y="3173334"/>
              <a:ext cx="3954272" cy="369332"/>
            </a:xfrm>
            <a:prstGeom prst="rect">
              <a:avLst/>
            </a:prstGeom>
            <a:noFill/>
          </p:spPr>
          <p:txBody>
            <a:bodyPr wrap="square" rtlCol="0">
              <a:spAutoFit/>
            </a:bodyPr>
            <a:lstStyle/>
            <a:p>
              <a:r>
                <a:rPr lang="en-US" dirty="0"/>
                <a:t>Challenges &amp; Learnings</a:t>
              </a:r>
            </a:p>
          </p:txBody>
        </p:sp>
        <p:sp>
          <p:nvSpPr>
            <p:cNvPr id="27" name="TextBox 26"/>
            <p:cNvSpPr txBox="1"/>
            <p:nvPr/>
          </p:nvSpPr>
          <p:spPr>
            <a:xfrm>
              <a:off x="1392767" y="3755979"/>
              <a:ext cx="3954272" cy="369332"/>
            </a:xfrm>
            <a:prstGeom prst="rect">
              <a:avLst/>
            </a:prstGeom>
            <a:noFill/>
          </p:spPr>
          <p:txBody>
            <a:bodyPr wrap="square" rtlCol="0">
              <a:spAutoFit/>
            </a:bodyPr>
            <a:lstStyle/>
            <a:p>
              <a:r>
                <a:rPr lang="en-US" dirty="0"/>
                <a:t>Demo</a:t>
              </a:r>
            </a:p>
          </p:txBody>
        </p:sp>
        <p:sp>
          <p:nvSpPr>
            <p:cNvPr id="28" name="TextBox 27"/>
            <p:cNvSpPr txBox="1"/>
            <p:nvPr/>
          </p:nvSpPr>
          <p:spPr>
            <a:xfrm>
              <a:off x="1253067" y="4338624"/>
              <a:ext cx="3954272" cy="369332"/>
            </a:xfrm>
            <a:prstGeom prst="rect">
              <a:avLst/>
            </a:prstGeom>
            <a:noFill/>
          </p:spPr>
          <p:txBody>
            <a:bodyPr wrap="square" rtlCol="0">
              <a:spAutoFit/>
            </a:bodyPr>
            <a:lstStyle/>
            <a:p>
              <a:r>
                <a:rPr lang="en-US" dirty="0"/>
                <a:t>Questions</a:t>
              </a:r>
            </a:p>
          </p:txBody>
        </p:sp>
      </p:grpSp>
    </p:spTree>
    <p:extLst>
      <p:ext uri="{BB962C8B-B14F-4D97-AF65-F5344CB8AC3E}">
        <p14:creationId xmlns:p14="http://schemas.microsoft.com/office/powerpoint/2010/main" val="152963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t>1</a:t>
            </a:r>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dirty="0"/>
              <a:t>The Ask – Where we started</a:t>
            </a:r>
            <a:r>
              <a:rPr lang="en-US" dirty="0" smtClean="0"/>
              <a:t>? Experienced in html ,CSS and vanilla Java script.</a:t>
            </a:r>
          </a:p>
          <a:p>
            <a:endParaRPr lang="en-US"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3</a:t>
            </a:fld>
            <a:endParaRPr lang="en-US"/>
          </a:p>
        </p:txBody>
      </p:sp>
      <p:sp>
        <p:nvSpPr>
          <p:cNvPr id="5" name="Subtitle 6">
            <a:extLst>
              <a:ext uri="{FF2B5EF4-FFF2-40B4-BE49-F238E27FC236}">
                <a16:creationId xmlns:a16="http://schemas.microsoft.com/office/drawing/2014/main" id="{2E7F9DD6-4565-AC46-9FC1-AA56FFB41301}"/>
              </a:ext>
            </a:extLst>
          </p:cNvPr>
          <p:cNvSpPr txBox="1">
            <a:spLocks/>
          </p:cNvSpPr>
          <p:nvPr/>
        </p:nvSpPr>
        <p:spPr>
          <a:xfrm>
            <a:off x="685978" y="5161289"/>
            <a:ext cx="10820170" cy="1148071"/>
          </a:xfrm>
          <a:prstGeom prst="rect">
            <a:avLst/>
          </a:prstGeom>
        </p:spPr>
        <p:txBody>
          <a:bodyPr vert="horz" lIns="0" tIns="0" rIns="0" bIns="0" rtlCol="0" anchor="t" anchorCtr="0">
            <a:noAutofit/>
          </a:bodyPr>
          <a:lstStyle>
            <a:defPPr>
              <a:defRPr lang="en-US"/>
            </a:defPPr>
            <a:lvl1pPr indent="0">
              <a:lnSpc>
                <a:spcPct val="110000"/>
              </a:lnSpc>
              <a:spcBef>
                <a:spcPts val="0"/>
              </a:spcBef>
              <a:spcAft>
                <a:spcPts val="0"/>
              </a:spcAft>
              <a:buFontTx/>
              <a:buNone/>
              <a:defRPr sz="2000" b="0" i="0" baseline="0">
                <a:solidFill>
                  <a:schemeClr val="accent6"/>
                </a:solidFill>
                <a:latin typeface="Zapfino" panose="03030300040707070C03" pitchFamily="66" charset="77"/>
                <a:cs typeface="Apple Chancery" panose="03020702040506060504" pitchFamily="66" charset="-79"/>
              </a:defRPr>
            </a:lvl1pPr>
            <a:lvl2pPr marL="457337"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2pPr>
            <a:lvl3pPr marL="914674"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3pPr>
            <a:lvl4pPr marL="1372011"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4pPr>
            <a:lvl5pPr marL="1829349"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5pPr>
            <a:lvl6pPr marL="2286686" indent="0" algn="ctr">
              <a:lnSpc>
                <a:spcPct val="90000"/>
              </a:lnSpc>
              <a:spcBef>
                <a:spcPts val="500"/>
              </a:spcBef>
              <a:buFont typeface="Arial" panose="020B0604020202020204" pitchFamily="34" charset="0"/>
              <a:buNone/>
              <a:defRPr>
                <a:solidFill>
                  <a:schemeClr val="tx1">
                    <a:tint val="75000"/>
                  </a:schemeClr>
                </a:solidFill>
              </a:defRPr>
            </a:lvl6pPr>
            <a:lvl7pPr marL="2744023" indent="0" algn="ctr">
              <a:lnSpc>
                <a:spcPct val="90000"/>
              </a:lnSpc>
              <a:spcBef>
                <a:spcPts val="500"/>
              </a:spcBef>
              <a:buFont typeface="Arial" panose="020B0604020202020204" pitchFamily="34" charset="0"/>
              <a:buNone/>
              <a:defRPr>
                <a:solidFill>
                  <a:schemeClr val="tx1">
                    <a:tint val="75000"/>
                  </a:schemeClr>
                </a:solidFill>
              </a:defRPr>
            </a:lvl7pPr>
            <a:lvl8pPr marL="3201360" indent="0" algn="ctr">
              <a:lnSpc>
                <a:spcPct val="90000"/>
              </a:lnSpc>
              <a:spcBef>
                <a:spcPts val="500"/>
              </a:spcBef>
              <a:buFont typeface="Arial" panose="020B0604020202020204" pitchFamily="34" charset="0"/>
              <a:buNone/>
              <a:defRPr>
                <a:solidFill>
                  <a:schemeClr val="tx1">
                    <a:tint val="75000"/>
                  </a:schemeClr>
                </a:solidFill>
              </a:defRPr>
            </a:lvl8pPr>
            <a:lvl9pPr marL="3658697" indent="0" algn="ctr">
              <a:lnSpc>
                <a:spcPct val="90000"/>
              </a:lnSpc>
              <a:spcBef>
                <a:spcPts val="500"/>
              </a:spcBef>
              <a:buFont typeface="Arial" panose="020B0604020202020204" pitchFamily="34" charset="0"/>
              <a:buNone/>
              <a:defRPr>
                <a:solidFill>
                  <a:schemeClr val="tx1">
                    <a:tint val="75000"/>
                  </a:schemeClr>
                </a:solidFill>
              </a:defRPr>
            </a:lvl9pPr>
          </a:lstStyle>
          <a:p>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310285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8175" y="349431"/>
            <a:ext cx="10817352" cy="594360"/>
          </a:xfrm>
        </p:spPr>
        <p:txBody>
          <a:bodyPr/>
          <a:lstStyle/>
          <a:p>
            <a:r>
              <a:rPr lang="en-US"/>
              <a:t>Objective of the Engagement</a:t>
            </a:r>
          </a:p>
        </p:txBody>
      </p:sp>
      <p:sp>
        <p:nvSpPr>
          <p:cNvPr id="5" name="Rectangle 4"/>
          <p:cNvSpPr/>
          <p:nvPr/>
        </p:nvSpPr>
        <p:spPr>
          <a:xfrm>
            <a:off x="348175" y="1162598"/>
            <a:ext cx="9655940" cy="5016758"/>
          </a:xfrm>
          <a:prstGeom prst="rect">
            <a:avLst/>
          </a:prstGeom>
        </p:spPr>
        <p:txBody>
          <a:bodyPr wrap="square">
            <a:spAutoFit/>
          </a:bodyPr>
          <a:lstStyle/>
          <a:p>
            <a:r>
              <a:rPr lang="en-US" sz="2000" b="1" dirty="0" smtClean="0"/>
              <a:t>To Learn React JS and relative skills like HTML5, CSS3, </a:t>
            </a:r>
            <a:r>
              <a:rPr lang="en-US" sz="2000" b="1" dirty="0" err="1" smtClean="0"/>
              <a:t>Javascript</a:t>
            </a:r>
            <a:r>
              <a:rPr lang="en-US" sz="2000" b="1" dirty="0" smtClean="0"/>
              <a:t> (6) and build the Claim Summary use case. Process include creating wire frames with HTML 5 and CSS 3 and convert to React JS.</a:t>
            </a:r>
          </a:p>
          <a:p>
            <a:endParaRPr lang="en-US" sz="2000" b="1" dirty="0"/>
          </a:p>
          <a:p>
            <a:r>
              <a:rPr lang="en-US" sz="2000" b="1" u="sng" dirty="0" smtClean="0"/>
              <a:t>Tech Stack</a:t>
            </a:r>
          </a:p>
          <a:p>
            <a:endParaRPr lang="en-US" sz="2000" b="1" dirty="0" smtClean="0"/>
          </a:p>
          <a:p>
            <a:r>
              <a:rPr lang="en-US" sz="2000" b="1" dirty="0" smtClean="0"/>
              <a:t>CSS 3 ,HTML 5 </a:t>
            </a:r>
          </a:p>
          <a:p>
            <a:r>
              <a:rPr lang="en-US" sz="2000" b="1" dirty="0" smtClean="0"/>
              <a:t>React JS </a:t>
            </a:r>
          </a:p>
          <a:p>
            <a:r>
              <a:rPr lang="en-US" sz="2000" b="1" dirty="0" smtClean="0"/>
              <a:t>React Boot Strap</a:t>
            </a:r>
          </a:p>
          <a:p>
            <a:r>
              <a:rPr lang="en-US" sz="2000" b="1" dirty="0" err="1" smtClean="0"/>
              <a:t>Loggin</a:t>
            </a:r>
            <a:endParaRPr lang="en-US" sz="2000" b="1" dirty="0" smtClean="0"/>
          </a:p>
          <a:p>
            <a:r>
              <a:rPr lang="en-US" sz="2000" b="1" dirty="0" smtClean="0"/>
              <a:t>Reducer </a:t>
            </a:r>
          </a:p>
          <a:p>
            <a:r>
              <a:rPr lang="en-US" sz="2000" b="1" dirty="0" err="1" smtClean="0"/>
              <a:t>Axios</a:t>
            </a:r>
            <a:endParaRPr lang="en-US" sz="2000" b="1" dirty="0" smtClean="0"/>
          </a:p>
          <a:p>
            <a:r>
              <a:rPr lang="en-US" sz="2000" b="1" dirty="0" smtClean="0"/>
              <a:t>JSON Server</a:t>
            </a:r>
          </a:p>
          <a:p>
            <a:r>
              <a:rPr lang="en-US" sz="2000" b="1" dirty="0" smtClean="0"/>
              <a:t>Lint </a:t>
            </a:r>
          </a:p>
          <a:p>
            <a:r>
              <a:rPr lang="en-US" sz="2000" b="1" dirty="0" smtClean="0"/>
              <a:t>Jest</a:t>
            </a:r>
          </a:p>
          <a:p>
            <a:endParaRPr lang="vi-VN" sz="2000" b="1" dirty="0"/>
          </a:p>
        </p:txBody>
      </p:sp>
      <p:graphicFrame>
        <p:nvGraphicFramePr>
          <p:cNvPr id="7" name="Chart Placeholder 7">
            <a:extLst>
              <a:ext uri="{FF2B5EF4-FFF2-40B4-BE49-F238E27FC236}">
                <a16:creationId xmlns:a16="http://schemas.microsoft.com/office/drawing/2014/main" id="{77A2D956-8DD0-4BA4-9CD3-4710F2FD4B8C}"/>
              </a:ext>
            </a:extLst>
          </p:cNvPr>
          <p:cNvGraphicFramePr>
            <a:graphicFrameLocks/>
          </p:cNvGraphicFramePr>
          <p:nvPr>
            <p:extLst>
              <p:ext uri="{D42A27DB-BD31-4B8C-83A1-F6EECF244321}">
                <p14:modId xmlns:p14="http://schemas.microsoft.com/office/powerpoint/2010/main" val="370489040"/>
              </p:ext>
            </p:extLst>
          </p:nvPr>
        </p:nvGraphicFramePr>
        <p:xfrm>
          <a:off x="733300" y="2178261"/>
          <a:ext cx="10047102" cy="341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236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B792A5-9BAE-6942-BFE1-9FCDB51EA51E}" type="slidenum">
              <a:rPr lang="en-US" smtClean="0"/>
              <a:pPr/>
              <a:t>5</a:t>
            </a:fld>
            <a:endParaRPr lang="en-US"/>
          </a:p>
        </p:txBody>
      </p:sp>
      <p:sp>
        <p:nvSpPr>
          <p:cNvPr id="4" name="Title 5"/>
          <p:cNvSpPr txBox="1">
            <a:spLocks/>
          </p:cNvSpPr>
          <p:nvPr/>
        </p:nvSpPr>
        <p:spPr>
          <a:xfrm>
            <a:off x="348175" y="379207"/>
            <a:ext cx="10817352" cy="471992"/>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a:lstStyle>
          <a:p>
            <a:r>
              <a:rPr lang="en-US" dirty="0" smtClean="0"/>
              <a:t>Training </a:t>
            </a:r>
            <a:r>
              <a:rPr lang="en-US" dirty="0"/>
              <a:t>for 3</a:t>
            </a:r>
            <a:r>
              <a:rPr lang="en-US" dirty="0" smtClean="0"/>
              <a:t> </a:t>
            </a:r>
            <a:r>
              <a:rPr lang="en-US" dirty="0"/>
              <a:t>Weeks</a:t>
            </a:r>
            <a:endParaRPr lang="en-US" dirty="0">
              <a:solidFill>
                <a:schemeClr val="accent1"/>
              </a:solidFill>
            </a:endParaRPr>
          </a:p>
        </p:txBody>
      </p:sp>
      <p:sp>
        <p:nvSpPr>
          <p:cNvPr id="5" name="TextBox 4"/>
          <p:cNvSpPr txBox="1"/>
          <p:nvPr/>
        </p:nvSpPr>
        <p:spPr>
          <a:xfrm>
            <a:off x="348175" y="1178124"/>
            <a:ext cx="10763794" cy="892552"/>
          </a:xfrm>
          <a:prstGeom prst="rect">
            <a:avLst/>
          </a:prstGeom>
          <a:noFill/>
        </p:spPr>
        <p:txBody>
          <a:bodyPr wrap="square" rtlCol="0">
            <a:spAutoFit/>
          </a:bodyPr>
          <a:lstStyle/>
          <a:p>
            <a:pPr marL="285750" indent="-285750">
              <a:buFontTx/>
              <a:buChar char="-"/>
            </a:pPr>
            <a:r>
              <a:rPr lang="en-US" dirty="0"/>
              <a:t>3</a:t>
            </a:r>
            <a:r>
              <a:rPr lang="en-US" dirty="0" smtClean="0"/>
              <a:t> </a:t>
            </a:r>
            <a:r>
              <a:rPr lang="en-US" dirty="0"/>
              <a:t>weeks </a:t>
            </a:r>
            <a:r>
              <a:rPr lang="en-US" dirty="0" smtClean="0"/>
              <a:t>trainer led training</a:t>
            </a:r>
            <a:endParaRPr lang="en-US" dirty="0"/>
          </a:p>
          <a:p>
            <a:endParaRPr lang="en-US" dirty="0"/>
          </a:p>
          <a:p>
            <a:pPr marL="285750" indent="-285750">
              <a:buFontTx/>
              <a:buChar char="-"/>
            </a:pPr>
            <a:endParaRPr lang="en-US" sz="1600" dirty="0"/>
          </a:p>
        </p:txBody>
      </p:sp>
    </p:spTree>
    <p:extLst>
      <p:ext uri="{BB962C8B-B14F-4D97-AF65-F5344CB8AC3E}">
        <p14:creationId xmlns:p14="http://schemas.microsoft.com/office/powerpoint/2010/main" val="3891854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9456" y="2731053"/>
            <a:ext cx="3330601" cy="581833"/>
          </a:xfrm>
        </p:spPr>
        <p:txBody>
          <a:bodyPr/>
          <a:lstStyle/>
          <a:p>
            <a:r>
              <a:rPr lang="en-US" sz="4400" dirty="0"/>
              <a:t>Our Journey</a:t>
            </a:r>
          </a:p>
        </p:txBody>
      </p:sp>
      <p:sp>
        <p:nvSpPr>
          <p:cNvPr id="5" name="Slide Number Placeholder 4"/>
          <p:cNvSpPr>
            <a:spLocks noGrp="1"/>
          </p:cNvSpPr>
          <p:nvPr>
            <p:ph type="sldNum" sz="quarter" idx="15"/>
          </p:nvPr>
        </p:nvSpPr>
        <p:spPr/>
        <p:txBody>
          <a:bodyPr/>
          <a:lstStyle/>
          <a:p>
            <a:fld id="{58B792A5-9BAE-6942-BFE1-9FCDB51EA51E}" type="slidenum">
              <a:rPr lang="en-US" smtClean="0"/>
              <a:pPr/>
              <a:t>6</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48439" t="262" r="3145" b="2222"/>
          <a:stretch/>
        </p:blipFill>
        <p:spPr>
          <a:xfrm>
            <a:off x="5864351" y="0"/>
            <a:ext cx="6363507" cy="6858000"/>
          </a:xfrm>
        </p:spPr>
      </p:pic>
    </p:spTree>
    <p:extLst>
      <p:ext uri="{BB962C8B-B14F-4D97-AF65-F5344CB8AC3E}">
        <p14:creationId xmlns:p14="http://schemas.microsoft.com/office/powerpoint/2010/main" val="232815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B792A5-9BAE-6942-BFE1-9FCDB51EA51E}" type="slidenum">
              <a:rPr lang="en-US" smtClean="0"/>
              <a:pPr/>
              <a:t>7</a:t>
            </a:fld>
            <a:endParaRPr lang="en-US"/>
          </a:p>
        </p:txBody>
      </p:sp>
      <p:sp>
        <p:nvSpPr>
          <p:cNvPr id="3" name="Freeform 2">
            <a:extLst>
              <a:ext uri="{FF2B5EF4-FFF2-40B4-BE49-F238E27FC236}">
                <a16:creationId xmlns:a16="http://schemas.microsoft.com/office/drawing/2014/main" id="{C9B820D9-B702-9747-93A6-FEC911EFA03D}"/>
              </a:ext>
            </a:extLst>
          </p:cNvPr>
          <p:cNvSpPr>
            <a:spLocks/>
          </p:cNvSpPr>
          <p:nvPr/>
        </p:nvSpPr>
        <p:spPr bwMode="auto">
          <a:xfrm>
            <a:off x="8863590" y="3586652"/>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rgbClr val="FF0000"/>
              </a:solidFill>
            </a:endParaRPr>
          </a:p>
        </p:txBody>
      </p:sp>
      <p:grpSp>
        <p:nvGrpSpPr>
          <p:cNvPr id="4" name="Group 3">
            <a:extLst>
              <a:ext uri="{FF2B5EF4-FFF2-40B4-BE49-F238E27FC236}">
                <a16:creationId xmlns:a16="http://schemas.microsoft.com/office/drawing/2014/main" id="{F2D7B47A-D2AD-2B4C-AD52-4CE908745431}"/>
              </a:ext>
            </a:extLst>
          </p:cNvPr>
          <p:cNvGrpSpPr/>
          <p:nvPr/>
        </p:nvGrpSpPr>
        <p:grpSpPr>
          <a:xfrm>
            <a:off x="3442101" y="1078591"/>
            <a:ext cx="5771613" cy="5230769"/>
            <a:chOff x="1418006" y="795543"/>
            <a:chExt cx="7984216" cy="7203712"/>
          </a:xfrm>
        </p:grpSpPr>
        <p:grpSp>
          <p:nvGrpSpPr>
            <p:cNvPr id="5" name="Group 4">
              <a:extLst>
                <a:ext uri="{FF2B5EF4-FFF2-40B4-BE49-F238E27FC236}">
                  <a16:creationId xmlns:a16="http://schemas.microsoft.com/office/drawing/2014/main" id="{19EAC56A-A323-2149-ADD9-DDF2EDDA8B79}"/>
                </a:ext>
              </a:extLst>
            </p:cNvPr>
            <p:cNvGrpSpPr/>
            <p:nvPr/>
          </p:nvGrpSpPr>
          <p:grpSpPr>
            <a:xfrm>
              <a:off x="1418006" y="6028282"/>
              <a:ext cx="2272133" cy="1970973"/>
              <a:chOff x="5690577" y="1696263"/>
              <a:chExt cx="3225574" cy="2798040"/>
            </a:xfrm>
          </p:grpSpPr>
          <p:sp>
            <p:nvSpPr>
              <p:cNvPr id="34" name="Oval 33">
                <a:extLst>
                  <a:ext uri="{FF2B5EF4-FFF2-40B4-BE49-F238E27FC236}">
                    <a16:creationId xmlns:a16="http://schemas.microsoft.com/office/drawing/2014/main" id="{5A2F4679-34EB-914B-8B4E-CF6E7F73DAAC}"/>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5" name="Group 34">
                <a:extLst>
                  <a:ext uri="{FF2B5EF4-FFF2-40B4-BE49-F238E27FC236}">
                    <a16:creationId xmlns:a16="http://schemas.microsoft.com/office/drawing/2014/main" id="{4F92BA5E-9116-2249-A1E8-06FA577D1727}"/>
                  </a:ext>
                </a:extLst>
              </p:cNvPr>
              <p:cNvGrpSpPr/>
              <p:nvPr/>
            </p:nvGrpSpPr>
            <p:grpSpPr>
              <a:xfrm>
                <a:off x="6094412" y="1696263"/>
                <a:ext cx="2821739" cy="2798040"/>
                <a:chOff x="6094412" y="1696263"/>
                <a:chExt cx="2821739" cy="2798040"/>
              </a:xfrm>
            </p:grpSpPr>
            <p:sp>
              <p:nvSpPr>
                <p:cNvPr id="36" name="Rectangle 26">
                  <a:extLst>
                    <a:ext uri="{FF2B5EF4-FFF2-40B4-BE49-F238E27FC236}">
                      <a16:creationId xmlns:a16="http://schemas.microsoft.com/office/drawing/2014/main" id="{CD1A07C3-2FEC-684A-B323-AB1D7E71714F}"/>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27">
                  <a:extLst>
                    <a:ext uri="{FF2B5EF4-FFF2-40B4-BE49-F238E27FC236}">
                      <a16:creationId xmlns:a16="http://schemas.microsoft.com/office/drawing/2014/main" id="{1CF9B018-7987-BF4B-924B-540A4A43D49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28">
                  <a:extLst>
                    <a:ext uri="{FF2B5EF4-FFF2-40B4-BE49-F238E27FC236}">
                      <a16:creationId xmlns:a16="http://schemas.microsoft.com/office/drawing/2014/main" id="{A509F307-FC08-424B-AEA2-F43FEE0D22F8}"/>
                    </a:ext>
                  </a:extLst>
                </p:cNvPr>
                <p:cNvSpPr>
                  <a:spLocks noChangeArrowheads="1"/>
                </p:cNvSpPr>
                <p:nvPr/>
              </p:nvSpPr>
              <p:spPr bwMode="auto">
                <a:xfrm>
                  <a:off x="7561369" y="3155320"/>
                  <a:ext cx="1199950" cy="1199950"/>
                </a:xfrm>
                <a:prstGeom prst="rect">
                  <a:avLst/>
                </a:prstGeom>
                <a:solidFill>
                  <a:schemeClr val="bg1">
                    <a:lumMod val="50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9" name="Freeform 29">
                  <a:extLst>
                    <a:ext uri="{FF2B5EF4-FFF2-40B4-BE49-F238E27FC236}">
                      <a16:creationId xmlns:a16="http://schemas.microsoft.com/office/drawing/2014/main" id="{FFF193E9-56DF-E242-A7EC-3ECA1C3CBE4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 name="Group 5">
              <a:extLst>
                <a:ext uri="{FF2B5EF4-FFF2-40B4-BE49-F238E27FC236}">
                  <a16:creationId xmlns:a16="http://schemas.microsoft.com/office/drawing/2014/main" id="{B3C243DF-C37B-194A-84B1-DA21A292B88A}"/>
                </a:ext>
              </a:extLst>
            </p:cNvPr>
            <p:cNvGrpSpPr/>
            <p:nvPr/>
          </p:nvGrpSpPr>
          <p:grpSpPr>
            <a:xfrm>
              <a:off x="2444523" y="4876306"/>
              <a:ext cx="2511547" cy="2178654"/>
              <a:chOff x="5690577" y="1696263"/>
              <a:chExt cx="3225574" cy="2798040"/>
            </a:xfrm>
          </p:grpSpPr>
          <p:sp>
            <p:nvSpPr>
              <p:cNvPr id="28" name="Oval 27">
                <a:extLst>
                  <a:ext uri="{FF2B5EF4-FFF2-40B4-BE49-F238E27FC236}">
                    <a16:creationId xmlns:a16="http://schemas.microsoft.com/office/drawing/2014/main" id="{7F086A9A-DF9B-C844-8199-5576A5E1DFEB}"/>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0E9ADF39-E1F6-684F-833D-D6ABED9C56E2}"/>
                  </a:ext>
                </a:extLst>
              </p:cNvPr>
              <p:cNvGrpSpPr/>
              <p:nvPr/>
            </p:nvGrpSpPr>
            <p:grpSpPr>
              <a:xfrm>
                <a:off x="6094412" y="1696263"/>
                <a:ext cx="2821739" cy="2798040"/>
                <a:chOff x="6094412" y="1696263"/>
                <a:chExt cx="2821739" cy="2798040"/>
              </a:xfrm>
            </p:grpSpPr>
            <p:sp>
              <p:nvSpPr>
                <p:cNvPr id="30" name="Rectangle 26">
                  <a:extLst>
                    <a:ext uri="{FF2B5EF4-FFF2-40B4-BE49-F238E27FC236}">
                      <a16:creationId xmlns:a16="http://schemas.microsoft.com/office/drawing/2014/main" id="{00B85A8F-5D9C-E94C-80AF-E418A18F9343}"/>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27">
                  <a:extLst>
                    <a:ext uri="{FF2B5EF4-FFF2-40B4-BE49-F238E27FC236}">
                      <a16:creationId xmlns:a16="http://schemas.microsoft.com/office/drawing/2014/main" id="{C7B87351-B670-CD49-B602-EBB05111BD56}"/>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28">
                  <a:extLst>
                    <a:ext uri="{FF2B5EF4-FFF2-40B4-BE49-F238E27FC236}">
                      <a16:creationId xmlns:a16="http://schemas.microsoft.com/office/drawing/2014/main" id="{FFAD8267-1434-1947-9E61-6ECB42343BE7}"/>
                    </a:ext>
                  </a:extLst>
                </p:cNvPr>
                <p:cNvSpPr>
                  <a:spLocks noChangeArrowheads="1"/>
                </p:cNvSpPr>
                <p:nvPr/>
              </p:nvSpPr>
              <p:spPr bwMode="auto">
                <a:xfrm>
                  <a:off x="7561369" y="3155320"/>
                  <a:ext cx="1199950" cy="1199950"/>
                </a:xfrm>
                <a:prstGeom prst="rect">
                  <a:avLst/>
                </a:prstGeom>
                <a:solidFill>
                  <a:schemeClr val="bg1">
                    <a:lumMod val="6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3" name="Freeform 29">
                  <a:extLst>
                    <a:ext uri="{FF2B5EF4-FFF2-40B4-BE49-F238E27FC236}">
                      <a16:creationId xmlns:a16="http://schemas.microsoft.com/office/drawing/2014/main" id="{9C5EFE55-EEFE-494E-90CB-04A5B70ED07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7" name="Group 6">
              <a:extLst>
                <a:ext uri="{FF2B5EF4-FFF2-40B4-BE49-F238E27FC236}">
                  <a16:creationId xmlns:a16="http://schemas.microsoft.com/office/drawing/2014/main" id="{BF9620D7-C56A-5E48-9135-349449DEC26F}"/>
                </a:ext>
              </a:extLst>
            </p:cNvPr>
            <p:cNvGrpSpPr/>
            <p:nvPr/>
          </p:nvGrpSpPr>
          <p:grpSpPr>
            <a:xfrm>
              <a:off x="3574132" y="3609083"/>
              <a:ext cx="2764101" cy="2397733"/>
              <a:chOff x="5690577" y="1696263"/>
              <a:chExt cx="3225574" cy="2798040"/>
            </a:xfrm>
          </p:grpSpPr>
          <p:sp>
            <p:nvSpPr>
              <p:cNvPr id="22" name="Oval 21">
                <a:extLst>
                  <a:ext uri="{FF2B5EF4-FFF2-40B4-BE49-F238E27FC236}">
                    <a16:creationId xmlns:a16="http://schemas.microsoft.com/office/drawing/2014/main" id="{21BC30CB-30D4-C647-8C16-1C1B0F845779}"/>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3CD9806C-DE95-B445-A395-5C78C277AFCD}"/>
                  </a:ext>
                </a:extLst>
              </p:cNvPr>
              <p:cNvGrpSpPr/>
              <p:nvPr/>
            </p:nvGrpSpPr>
            <p:grpSpPr>
              <a:xfrm>
                <a:off x="6094412" y="1696263"/>
                <a:ext cx="2821739" cy="2798040"/>
                <a:chOff x="6094412" y="1696263"/>
                <a:chExt cx="2821739" cy="2798040"/>
              </a:xfrm>
            </p:grpSpPr>
            <p:sp>
              <p:nvSpPr>
                <p:cNvPr id="24" name="Rectangle 26">
                  <a:extLst>
                    <a:ext uri="{FF2B5EF4-FFF2-40B4-BE49-F238E27FC236}">
                      <a16:creationId xmlns:a16="http://schemas.microsoft.com/office/drawing/2014/main" id="{ED6D7386-D0DC-4D4A-8FA3-EBD5C0CFFC8E}"/>
                    </a:ext>
                  </a:extLst>
                </p:cNvPr>
                <p:cNvSpPr>
                  <a:spLocks noChangeArrowheads="1"/>
                </p:cNvSpPr>
                <p:nvPr/>
              </p:nvSpPr>
              <p:spPr bwMode="auto">
                <a:xfrm>
                  <a:off x="7406536" y="3016287"/>
                  <a:ext cx="1509615" cy="1478016"/>
                </a:xfrm>
                <a:prstGeom prst="rect">
                  <a:avLst/>
                </a:prstGeom>
                <a:solidFill>
                  <a:srgbClr val="DCB4FA"/>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7">
                  <a:extLst>
                    <a:ext uri="{FF2B5EF4-FFF2-40B4-BE49-F238E27FC236}">
                      <a16:creationId xmlns:a16="http://schemas.microsoft.com/office/drawing/2014/main" id="{52CF9100-2722-2844-BC61-B230EFB1DD22}"/>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8">
                  <a:extLst>
                    <a:ext uri="{FF2B5EF4-FFF2-40B4-BE49-F238E27FC236}">
                      <a16:creationId xmlns:a16="http://schemas.microsoft.com/office/drawing/2014/main" id="{0B0B44C7-F1CE-4844-A3F3-EDED611C25B2}"/>
                    </a:ext>
                  </a:extLst>
                </p:cNvPr>
                <p:cNvSpPr>
                  <a:spLocks noChangeArrowheads="1"/>
                </p:cNvSpPr>
                <p:nvPr/>
              </p:nvSpPr>
              <p:spPr bwMode="auto">
                <a:xfrm>
                  <a:off x="7561369" y="3155320"/>
                  <a:ext cx="1199950" cy="1199950"/>
                </a:xfrm>
                <a:prstGeom prst="rect">
                  <a:avLst/>
                </a:prstGeom>
                <a:solidFill>
                  <a:schemeClr val="bg1">
                    <a:lumMod val="7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7" name="Freeform 29">
                  <a:extLst>
                    <a:ext uri="{FF2B5EF4-FFF2-40B4-BE49-F238E27FC236}">
                      <a16:creationId xmlns:a16="http://schemas.microsoft.com/office/drawing/2014/main" id="{7A14DF90-6479-5C47-9836-C68E2D1FDD26}"/>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8" name="Group 7">
              <a:extLst>
                <a:ext uri="{FF2B5EF4-FFF2-40B4-BE49-F238E27FC236}">
                  <a16:creationId xmlns:a16="http://schemas.microsoft.com/office/drawing/2014/main" id="{58E6FE6B-F7D6-0740-8929-5295ACB16672}"/>
                </a:ext>
              </a:extLst>
            </p:cNvPr>
            <p:cNvGrpSpPr/>
            <p:nvPr/>
          </p:nvGrpSpPr>
          <p:grpSpPr>
            <a:xfrm>
              <a:off x="4840221" y="2272651"/>
              <a:ext cx="2961052" cy="2568579"/>
              <a:chOff x="5690577" y="1696263"/>
              <a:chExt cx="3225574" cy="2798040"/>
            </a:xfrm>
          </p:grpSpPr>
          <p:sp>
            <p:nvSpPr>
              <p:cNvPr id="16" name="Oval 15">
                <a:extLst>
                  <a:ext uri="{FF2B5EF4-FFF2-40B4-BE49-F238E27FC236}">
                    <a16:creationId xmlns:a16="http://schemas.microsoft.com/office/drawing/2014/main" id="{7E893DDC-D244-0242-95F8-F8F112E83335}"/>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7" name="Group 16">
                <a:extLst>
                  <a:ext uri="{FF2B5EF4-FFF2-40B4-BE49-F238E27FC236}">
                    <a16:creationId xmlns:a16="http://schemas.microsoft.com/office/drawing/2014/main" id="{8B1CE81C-842A-694E-9B0C-940137DE2CD9}"/>
                  </a:ext>
                </a:extLst>
              </p:cNvPr>
              <p:cNvGrpSpPr/>
              <p:nvPr/>
            </p:nvGrpSpPr>
            <p:grpSpPr>
              <a:xfrm>
                <a:off x="6094412" y="1696263"/>
                <a:ext cx="2821739" cy="2798040"/>
                <a:chOff x="6094412" y="1696263"/>
                <a:chExt cx="2821739" cy="2798040"/>
              </a:xfrm>
            </p:grpSpPr>
            <p:sp>
              <p:nvSpPr>
                <p:cNvPr id="18" name="Rectangle 26">
                  <a:extLst>
                    <a:ext uri="{FF2B5EF4-FFF2-40B4-BE49-F238E27FC236}">
                      <a16:creationId xmlns:a16="http://schemas.microsoft.com/office/drawing/2014/main" id="{205B7D21-4DE2-2846-A86E-9DA29D460B66}"/>
                    </a:ext>
                  </a:extLst>
                </p:cNvPr>
                <p:cNvSpPr>
                  <a:spLocks noChangeArrowheads="1"/>
                </p:cNvSpPr>
                <p:nvPr/>
              </p:nvSpPr>
              <p:spPr bwMode="auto">
                <a:xfrm>
                  <a:off x="7406536" y="3016287"/>
                  <a:ext cx="1509615" cy="1478016"/>
                </a:xfrm>
                <a:prstGeom prst="rect">
                  <a:avLst/>
                </a:prstGeom>
                <a:solidFill>
                  <a:srgbClr val="DCB4FA"/>
                </a:solidFill>
                <a:ln w="0">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27">
                  <a:extLst>
                    <a:ext uri="{FF2B5EF4-FFF2-40B4-BE49-F238E27FC236}">
                      <a16:creationId xmlns:a16="http://schemas.microsoft.com/office/drawing/2014/main" id="{26254499-BE8F-6644-8982-E7F50FEB861A}"/>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28">
                  <a:extLst>
                    <a:ext uri="{FF2B5EF4-FFF2-40B4-BE49-F238E27FC236}">
                      <a16:creationId xmlns:a16="http://schemas.microsoft.com/office/drawing/2014/main" id="{293B6840-959F-E948-893F-8FC3E3D56DB4}"/>
                    </a:ext>
                  </a:extLst>
                </p:cNvPr>
                <p:cNvSpPr>
                  <a:spLocks noChangeArrowheads="1"/>
                </p:cNvSpPr>
                <p:nvPr/>
              </p:nvSpPr>
              <p:spPr bwMode="auto">
                <a:xfrm>
                  <a:off x="7561369" y="3155320"/>
                  <a:ext cx="1199950" cy="1199950"/>
                </a:xfrm>
                <a:prstGeom prst="rect">
                  <a:avLst/>
                </a:prstGeom>
                <a:solidFill>
                  <a:schemeClr val="bg1">
                    <a:lumMod val="8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1" name="Freeform 29">
                  <a:extLst>
                    <a:ext uri="{FF2B5EF4-FFF2-40B4-BE49-F238E27FC236}">
                      <a16:creationId xmlns:a16="http://schemas.microsoft.com/office/drawing/2014/main" id="{CEF72009-4412-5748-8C84-E23041AB5FC5}"/>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9" name="Group 8">
              <a:extLst>
                <a:ext uri="{FF2B5EF4-FFF2-40B4-BE49-F238E27FC236}">
                  <a16:creationId xmlns:a16="http://schemas.microsoft.com/office/drawing/2014/main" id="{0837DE1B-18D9-044D-B238-AFCA31B69B5D}"/>
                </a:ext>
              </a:extLst>
            </p:cNvPr>
            <p:cNvGrpSpPr/>
            <p:nvPr/>
          </p:nvGrpSpPr>
          <p:grpSpPr>
            <a:xfrm>
              <a:off x="6176648" y="795543"/>
              <a:ext cx="3225574" cy="2798040"/>
              <a:chOff x="5690577" y="1696263"/>
              <a:chExt cx="3225574" cy="2798040"/>
            </a:xfrm>
          </p:grpSpPr>
          <p:sp>
            <p:nvSpPr>
              <p:cNvPr id="10" name="Oval 9">
                <a:extLst>
                  <a:ext uri="{FF2B5EF4-FFF2-40B4-BE49-F238E27FC236}">
                    <a16:creationId xmlns:a16="http://schemas.microsoft.com/office/drawing/2014/main" id="{A9AA9106-2115-5847-A352-22D91D7082CD}"/>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1711EE1E-9F6A-E043-90B3-382FF61B79AC}"/>
                  </a:ext>
                </a:extLst>
              </p:cNvPr>
              <p:cNvGrpSpPr/>
              <p:nvPr/>
            </p:nvGrpSpPr>
            <p:grpSpPr>
              <a:xfrm>
                <a:off x="6094412" y="1696263"/>
                <a:ext cx="2821739" cy="2798040"/>
                <a:chOff x="6094412" y="1696263"/>
                <a:chExt cx="2821739" cy="2798040"/>
              </a:xfrm>
            </p:grpSpPr>
            <p:sp>
              <p:nvSpPr>
                <p:cNvPr id="12" name="Rectangle 26">
                  <a:extLst>
                    <a:ext uri="{FF2B5EF4-FFF2-40B4-BE49-F238E27FC236}">
                      <a16:creationId xmlns:a16="http://schemas.microsoft.com/office/drawing/2014/main" id="{B29425F1-C212-2D44-8577-8C349D9110C0}"/>
                    </a:ext>
                  </a:extLst>
                </p:cNvPr>
                <p:cNvSpPr>
                  <a:spLocks noChangeArrowheads="1"/>
                </p:cNvSpPr>
                <p:nvPr/>
              </p:nvSpPr>
              <p:spPr bwMode="auto">
                <a:xfrm>
                  <a:off x="7406536" y="3016287"/>
                  <a:ext cx="1509615" cy="1478016"/>
                </a:xfrm>
                <a:prstGeom prst="rect">
                  <a:avLst/>
                </a:prstGeom>
                <a:solidFill>
                  <a:srgbClr val="DCB6FC"/>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27">
                  <a:extLst>
                    <a:ext uri="{FF2B5EF4-FFF2-40B4-BE49-F238E27FC236}">
                      <a16:creationId xmlns:a16="http://schemas.microsoft.com/office/drawing/2014/main" id="{9B97FEB8-57BA-8B45-A9C5-2925ACF802B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28">
                  <a:extLst>
                    <a:ext uri="{FF2B5EF4-FFF2-40B4-BE49-F238E27FC236}">
                      <a16:creationId xmlns:a16="http://schemas.microsoft.com/office/drawing/2014/main" id="{A9F9D533-D6FE-3F45-8EA7-2A8C09D5B465}"/>
                    </a:ext>
                  </a:extLst>
                </p:cNvPr>
                <p:cNvSpPr>
                  <a:spLocks noChangeArrowheads="1"/>
                </p:cNvSpPr>
                <p:nvPr/>
              </p:nvSpPr>
              <p:spPr bwMode="auto">
                <a:xfrm>
                  <a:off x="7561369" y="3155320"/>
                  <a:ext cx="1199950" cy="1199950"/>
                </a:xfrm>
                <a:prstGeom prst="rect">
                  <a:avLst/>
                </a:prstGeom>
                <a:solidFill>
                  <a:schemeClr val="bg1">
                    <a:lumMod val="9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15" name="Freeform 29">
                  <a:extLst>
                    <a:ext uri="{FF2B5EF4-FFF2-40B4-BE49-F238E27FC236}">
                      <a16:creationId xmlns:a16="http://schemas.microsoft.com/office/drawing/2014/main" id="{0B3BB3D8-8F87-B146-8DE4-49CCAA3713A3}"/>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sp>
        <p:nvSpPr>
          <p:cNvPr id="40" name="Freeform 39">
            <a:extLst>
              <a:ext uri="{FF2B5EF4-FFF2-40B4-BE49-F238E27FC236}">
                <a16:creationId xmlns:a16="http://schemas.microsoft.com/office/drawing/2014/main" id="{286760FB-71F2-C546-9591-82D327FEB514}"/>
              </a:ext>
            </a:extLst>
          </p:cNvPr>
          <p:cNvSpPr>
            <a:spLocks/>
          </p:cNvSpPr>
          <p:nvPr/>
        </p:nvSpPr>
        <p:spPr bwMode="auto">
          <a:xfrm>
            <a:off x="7859543" y="4358921"/>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40">
            <a:extLst>
              <a:ext uri="{FF2B5EF4-FFF2-40B4-BE49-F238E27FC236}">
                <a16:creationId xmlns:a16="http://schemas.microsoft.com/office/drawing/2014/main" id="{DBE632C5-6B00-6E43-965F-633412AB4C08}"/>
              </a:ext>
            </a:extLst>
          </p:cNvPr>
          <p:cNvSpPr>
            <a:spLocks/>
          </p:cNvSpPr>
          <p:nvPr/>
        </p:nvSpPr>
        <p:spPr bwMode="auto">
          <a:xfrm>
            <a:off x="6846532" y="5022309"/>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1">
            <a:extLst>
              <a:ext uri="{FF2B5EF4-FFF2-40B4-BE49-F238E27FC236}">
                <a16:creationId xmlns:a16="http://schemas.microsoft.com/office/drawing/2014/main" id="{DEDAD4B0-4733-3C41-8DDB-40188F8C580C}"/>
              </a:ext>
            </a:extLst>
          </p:cNvPr>
          <p:cNvSpPr>
            <a:spLocks/>
          </p:cNvSpPr>
          <p:nvPr/>
        </p:nvSpPr>
        <p:spPr bwMode="auto">
          <a:xfrm>
            <a:off x="5970930" y="5640874"/>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TextBox 42">
            <a:extLst>
              <a:ext uri="{FF2B5EF4-FFF2-40B4-BE49-F238E27FC236}">
                <a16:creationId xmlns:a16="http://schemas.microsoft.com/office/drawing/2014/main" id="{4CCFBD4A-5B03-174F-9955-673CC054541D}"/>
              </a:ext>
            </a:extLst>
          </p:cNvPr>
          <p:cNvSpPr txBox="1"/>
          <p:nvPr/>
        </p:nvSpPr>
        <p:spPr>
          <a:xfrm>
            <a:off x="9759319" y="2886890"/>
            <a:ext cx="1736373" cy="369332"/>
          </a:xfrm>
          <a:prstGeom prst="rect">
            <a:avLst/>
          </a:prstGeom>
          <a:noFill/>
        </p:spPr>
        <p:txBody>
          <a:bodyPr wrap="none" rtlCol="0">
            <a:spAutoFit/>
          </a:bodyPr>
          <a:lstStyle/>
          <a:p>
            <a:r>
              <a:rPr lang="en-IN" b="1" dirty="0" smtClean="0">
                <a:cs typeface="Arial" pitchFamily="34" charset="0"/>
              </a:rPr>
              <a:t>Project Demo </a:t>
            </a:r>
            <a:endParaRPr lang="en-IN" b="1" dirty="0">
              <a:cs typeface="Arial" pitchFamily="34" charset="0"/>
            </a:endParaRPr>
          </a:p>
        </p:txBody>
      </p:sp>
      <p:sp>
        <p:nvSpPr>
          <p:cNvPr id="44" name="TextBox 43">
            <a:extLst>
              <a:ext uri="{FF2B5EF4-FFF2-40B4-BE49-F238E27FC236}">
                <a16:creationId xmlns:a16="http://schemas.microsoft.com/office/drawing/2014/main" id="{1B1EE0CA-CD3C-924F-8DB9-DA6823C615F4}"/>
              </a:ext>
            </a:extLst>
          </p:cNvPr>
          <p:cNvSpPr txBox="1"/>
          <p:nvPr/>
        </p:nvSpPr>
        <p:spPr>
          <a:xfrm>
            <a:off x="6159594" y="5662439"/>
            <a:ext cx="6058069" cy="369332"/>
          </a:xfrm>
          <a:prstGeom prst="rect">
            <a:avLst/>
          </a:prstGeom>
          <a:noFill/>
        </p:spPr>
        <p:txBody>
          <a:bodyPr wrap="none" rtlCol="0">
            <a:spAutoFit/>
          </a:bodyPr>
          <a:lstStyle/>
          <a:p>
            <a:r>
              <a:rPr lang="en-IN" dirty="0" smtClean="0">
                <a:latin typeface="+mj-lt"/>
                <a:cs typeface="Arial" pitchFamily="34" charset="0"/>
              </a:rPr>
              <a:t>Understanding basic </a:t>
            </a:r>
            <a:r>
              <a:rPr lang="en-IN" dirty="0" smtClean="0">
                <a:latin typeface="+mj-lt"/>
                <a:cs typeface="Arial" pitchFamily="34" charset="0"/>
              </a:rPr>
              <a:t>HTML/CSS/Java script (ES 5 &amp;6)</a:t>
            </a:r>
            <a:endParaRPr lang="en-IN" dirty="0">
              <a:latin typeface="+mj-lt"/>
              <a:cs typeface="Arial" pitchFamily="34" charset="0"/>
            </a:endParaRPr>
          </a:p>
        </p:txBody>
      </p:sp>
      <p:sp>
        <p:nvSpPr>
          <p:cNvPr id="45" name="TextBox 44">
            <a:extLst>
              <a:ext uri="{FF2B5EF4-FFF2-40B4-BE49-F238E27FC236}">
                <a16:creationId xmlns:a16="http://schemas.microsoft.com/office/drawing/2014/main" id="{A5C2BA7A-E90E-0B4A-AF21-B1E90B0B88AE}"/>
              </a:ext>
            </a:extLst>
          </p:cNvPr>
          <p:cNvSpPr txBox="1"/>
          <p:nvPr/>
        </p:nvSpPr>
        <p:spPr>
          <a:xfrm>
            <a:off x="7273741" y="5053685"/>
            <a:ext cx="4587666" cy="369332"/>
          </a:xfrm>
          <a:prstGeom prst="rect">
            <a:avLst/>
          </a:prstGeom>
          <a:noFill/>
        </p:spPr>
        <p:txBody>
          <a:bodyPr wrap="none" rtlCol="0">
            <a:spAutoFit/>
          </a:bodyPr>
          <a:lstStyle/>
          <a:p>
            <a:r>
              <a:rPr lang="en-IN" b="1" dirty="0" smtClean="0">
                <a:cs typeface="Arial" pitchFamily="34" charset="0"/>
              </a:rPr>
              <a:t>Code Editing Tools (Visual Studio Code)</a:t>
            </a:r>
            <a:endParaRPr lang="en-IN" b="1" dirty="0">
              <a:cs typeface="Arial" pitchFamily="34" charset="0"/>
            </a:endParaRPr>
          </a:p>
        </p:txBody>
      </p:sp>
      <p:sp>
        <p:nvSpPr>
          <p:cNvPr id="46" name="TextBox 45">
            <a:extLst>
              <a:ext uri="{FF2B5EF4-FFF2-40B4-BE49-F238E27FC236}">
                <a16:creationId xmlns:a16="http://schemas.microsoft.com/office/drawing/2014/main" id="{5251B1EC-62CC-4F49-9DD2-143DE3618A3E}"/>
              </a:ext>
            </a:extLst>
          </p:cNvPr>
          <p:cNvSpPr txBox="1"/>
          <p:nvPr/>
        </p:nvSpPr>
        <p:spPr>
          <a:xfrm>
            <a:off x="8244914" y="4379113"/>
            <a:ext cx="3947086" cy="369332"/>
          </a:xfrm>
          <a:prstGeom prst="rect">
            <a:avLst/>
          </a:prstGeom>
          <a:noFill/>
        </p:spPr>
        <p:txBody>
          <a:bodyPr wrap="square" rtlCol="0">
            <a:spAutoFit/>
          </a:bodyPr>
          <a:lstStyle/>
          <a:p>
            <a:r>
              <a:rPr lang="en-IN" b="1" dirty="0" smtClean="0">
                <a:cs typeface="Arial" pitchFamily="34" charset="0"/>
              </a:rPr>
              <a:t>Learning </a:t>
            </a:r>
            <a:r>
              <a:rPr lang="en-IN" b="1" dirty="0" smtClean="0">
                <a:cs typeface="Arial" pitchFamily="34" charset="0"/>
              </a:rPr>
              <a:t>+ Coding +Improving</a:t>
            </a:r>
            <a:endParaRPr lang="en-IN" b="1" dirty="0">
              <a:cs typeface="Arial" pitchFamily="34" charset="0"/>
            </a:endParaRPr>
          </a:p>
        </p:txBody>
      </p:sp>
      <p:sp>
        <p:nvSpPr>
          <p:cNvPr id="47" name="TextBox 46">
            <a:extLst>
              <a:ext uri="{FF2B5EF4-FFF2-40B4-BE49-F238E27FC236}">
                <a16:creationId xmlns:a16="http://schemas.microsoft.com/office/drawing/2014/main" id="{94E501D6-38A0-FC4D-A448-43B8163795A0}"/>
              </a:ext>
            </a:extLst>
          </p:cNvPr>
          <p:cNvSpPr txBox="1"/>
          <p:nvPr/>
        </p:nvSpPr>
        <p:spPr>
          <a:xfrm>
            <a:off x="9062161" y="3578407"/>
            <a:ext cx="2563522" cy="369332"/>
          </a:xfrm>
          <a:prstGeom prst="rect">
            <a:avLst/>
          </a:prstGeom>
          <a:noFill/>
        </p:spPr>
        <p:txBody>
          <a:bodyPr wrap="none" rtlCol="0">
            <a:spAutoFit/>
          </a:bodyPr>
          <a:lstStyle/>
          <a:p>
            <a:pPr algn="ctr"/>
            <a:r>
              <a:rPr lang="en-IN" b="1" dirty="0">
                <a:cs typeface="Arial" pitchFamily="34" charset="0"/>
              </a:rPr>
              <a:t>Assignment + Review</a:t>
            </a:r>
            <a:endParaRPr lang="en-IN" b="1" dirty="0">
              <a:cs typeface="Arial" pitchFamily="34" charset="0"/>
            </a:endParaRPr>
          </a:p>
        </p:txBody>
      </p:sp>
      <p:sp>
        <p:nvSpPr>
          <p:cNvPr id="48" name="TextBox 47">
            <a:extLst>
              <a:ext uri="{FF2B5EF4-FFF2-40B4-BE49-F238E27FC236}">
                <a16:creationId xmlns:a16="http://schemas.microsoft.com/office/drawing/2014/main" id="{4A3407AB-44B3-884D-B6C0-9351D4CFEE73}"/>
              </a:ext>
            </a:extLst>
          </p:cNvPr>
          <p:cNvSpPr txBox="1"/>
          <p:nvPr/>
        </p:nvSpPr>
        <p:spPr>
          <a:xfrm>
            <a:off x="8504413" y="2393699"/>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5</a:t>
            </a:r>
          </a:p>
        </p:txBody>
      </p:sp>
      <p:sp>
        <p:nvSpPr>
          <p:cNvPr id="49" name="TextBox 48">
            <a:extLst>
              <a:ext uri="{FF2B5EF4-FFF2-40B4-BE49-F238E27FC236}">
                <a16:creationId xmlns:a16="http://schemas.microsoft.com/office/drawing/2014/main" id="{2D7F49EC-D09D-7848-9C2C-DFEB3D1959D0}"/>
              </a:ext>
            </a:extLst>
          </p:cNvPr>
          <p:cNvSpPr txBox="1"/>
          <p:nvPr/>
        </p:nvSpPr>
        <p:spPr>
          <a:xfrm>
            <a:off x="7375243" y="334422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4</a:t>
            </a:r>
          </a:p>
        </p:txBody>
      </p:sp>
      <p:sp>
        <p:nvSpPr>
          <p:cNvPr id="50" name="TextBox 49">
            <a:extLst>
              <a:ext uri="{FF2B5EF4-FFF2-40B4-BE49-F238E27FC236}">
                <a16:creationId xmlns:a16="http://schemas.microsoft.com/office/drawing/2014/main" id="{2D7F49EC-D09D-7848-9C2C-DFEB3D1959D0}"/>
              </a:ext>
            </a:extLst>
          </p:cNvPr>
          <p:cNvSpPr txBox="1"/>
          <p:nvPr/>
        </p:nvSpPr>
        <p:spPr>
          <a:xfrm>
            <a:off x="6330373" y="4232396"/>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3</a:t>
            </a:r>
            <a:endParaRPr lang="en-IN" sz="2000" b="1" dirty="0">
              <a:latin typeface="Arial" pitchFamily="34" charset="0"/>
              <a:cs typeface="Arial" pitchFamily="34" charset="0"/>
            </a:endParaRPr>
          </a:p>
        </p:txBody>
      </p:sp>
      <p:sp>
        <p:nvSpPr>
          <p:cNvPr id="51" name="TextBox 50">
            <a:extLst>
              <a:ext uri="{FF2B5EF4-FFF2-40B4-BE49-F238E27FC236}">
                <a16:creationId xmlns:a16="http://schemas.microsoft.com/office/drawing/2014/main" id="{2D7F49EC-D09D-7848-9C2C-DFEB3D1959D0}"/>
              </a:ext>
            </a:extLst>
          </p:cNvPr>
          <p:cNvSpPr txBox="1"/>
          <p:nvPr/>
        </p:nvSpPr>
        <p:spPr>
          <a:xfrm>
            <a:off x="5414389" y="5028592"/>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2</a:t>
            </a:r>
            <a:endParaRPr lang="en-IN" sz="2000" b="1" dirty="0">
              <a:latin typeface="Arial" pitchFamily="34" charset="0"/>
              <a:cs typeface="Arial" pitchFamily="34" charset="0"/>
            </a:endParaRPr>
          </a:p>
        </p:txBody>
      </p:sp>
      <p:sp>
        <p:nvSpPr>
          <p:cNvPr id="52" name="TextBox 51">
            <a:extLst>
              <a:ext uri="{FF2B5EF4-FFF2-40B4-BE49-F238E27FC236}">
                <a16:creationId xmlns:a16="http://schemas.microsoft.com/office/drawing/2014/main" id="{2D7F49EC-D09D-7848-9C2C-DFEB3D1959D0}"/>
              </a:ext>
            </a:extLst>
          </p:cNvPr>
          <p:cNvSpPr txBox="1"/>
          <p:nvPr/>
        </p:nvSpPr>
        <p:spPr>
          <a:xfrm>
            <a:off x="4536557" y="5734895"/>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1</a:t>
            </a:r>
            <a:endParaRPr lang="en-IN" sz="2000" b="1" dirty="0">
              <a:latin typeface="Arial" pitchFamily="34" charset="0"/>
              <a:cs typeface="Arial" pitchFamily="34" charset="0"/>
            </a:endParaRPr>
          </a:p>
        </p:txBody>
      </p:sp>
      <p:sp>
        <p:nvSpPr>
          <p:cNvPr id="68" name="Rectangle 67">
            <a:extLst>
              <a:ext uri="{FF2B5EF4-FFF2-40B4-BE49-F238E27FC236}">
                <a16:creationId xmlns:a16="http://schemas.microsoft.com/office/drawing/2014/main" id="{F6B17295-625B-2648-8EE2-0236A65D884E}"/>
              </a:ext>
            </a:extLst>
          </p:cNvPr>
          <p:cNvSpPr/>
          <p:nvPr/>
        </p:nvSpPr>
        <p:spPr>
          <a:xfrm>
            <a:off x="5854547" y="426022"/>
            <a:ext cx="1088713" cy="369332"/>
          </a:xfrm>
          <a:prstGeom prst="rect">
            <a:avLst/>
          </a:prstGeom>
        </p:spPr>
        <p:txBody>
          <a:bodyPr wrap="square">
            <a:spAutoFit/>
          </a:bodyPr>
          <a:lstStyle/>
          <a:p>
            <a:pPr algn="ctr"/>
            <a:r>
              <a:rPr lang="en-IN" dirty="0" smtClean="0">
                <a:solidFill>
                  <a:schemeClr val="bg1"/>
                </a:solidFill>
                <a:latin typeface="+mj-lt"/>
                <a:cs typeface="Arial" pitchFamily="34" charset="0"/>
              </a:rPr>
              <a:t>Demo</a:t>
            </a:r>
            <a:endParaRPr lang="en-IN" dirty="0">
              <a:solidFill>
                <a:schemeClr val="bg1"/>
              </a:solidFill>
              <a:latin typeface="+mj-lt"/>
              <a:cs typeface="Arial" pitchFamily="34" charset="0"/>
            </a:endParaRPr>
          </a:p>
        </p:txBody>
      </p:sp>
      <p:sp>
        <p:nvSpPr>
          <p:cNvPr id="71" name="Rectangle 70">
            <a:extLst>
              <a:ext uri="{FF2B5EF4-FFF2-40B4-BE49-F238E27FC236}">
                <a16:creationId xmlns:a16="http://schemas.microsoft.com/office/drawing/2014/main" id="{6EFB0E76-806C-5D47-B0B8-6B3908190717}"/>
              </a:ext>
            </a:extLst>
          </p:cNvPr>
          <p:cNvSpPr/>
          <p:nvPr/>
        </p:nvSpPr>
        <p:spPr>
          <a:xfrm>
            <a:off x="3939480" y="2479289"/>
            <a:ext cx="1088713" cy="369332"/>
          </a:xfrm>
          <a:prstGeom prst="rect">
            <a:avLst/>
          </a:prstGeom>
        </p:spPr>
        <p:txBody>
          <a:bodyPr wrap="square">
            <a:spAutoFit/>
          </a:bodyPr>
          <a:lstStyle/>
          <a:p>
            <a:pPr algn="ctr"/>
            <a:r>
              <a:rPr lang="en-IN" dirty="0" smtClean="0">
                <a:solidFill>
                  <a:schemeClr val="bg1"/>
                </a:solidFill>
                <a:latin typeface="+mj-lt"/>
                <a:cs typeface="Arial" pitchFamily="34" charset="0"/>
              </a:rPr>
              <a:t>Process</a:t>
            </a:r>
            <a:endParaRPr lang="en-IN" dirty="0">
              <a:solidFill>
                <a:schemeClr val="bg1"/>
              </a:solidFill>
              <a:latin typeface="+mj-lt"/>
              <a:cs typeface="Arial" pitchFamily="34" charset="0"/>
            </a:endParaRPr>
          </a:p>
        </p:txBody>
      </p:sp>
    </p:spTree>
    <p:extLst>
      <p:ext uri="{BB962C8B-B14F-4D97-AF65-F5344CB8AC3E}">
        <p14:creationId xmlns:p14="http://schemas.microsoft.com/office/powerpoint/2010/main" val="292203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29553" y="2732757"/>
            <a:ext cx="3863361" cy="581833"/>
          </a:xfrm>
        </p:spPr>
        <p:txBody>
          <a:bodyPr/>
          <a:lstStyle/>
          <a:p>
            <a:r>
              <a:rPr lang="en-US" sz="4400" dirty="0"/>
              <a:t>Project Goals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8</a:t>
            </a:fld>
            <a:endParaRPr lang="en-US"/>
          </a:p>
        </p:txBody>
      </p:sp>
      <p:pic>
        <p:nvPicPr>
          <p:cNvPr id="15" name="Picture Placeholder 1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805" r="8805"/>
          <a:stretch>
            <a:fillRect/>
          </a:stretch>
        </p:blipFill>
        <p:spPr>
          <a:solidFill>
            <a:schemeClr val="accent6">
              <a:lumMod val="75000"/>
            </a:schemeClr>
          </a:solidFill>
        </p:spPr>
      </p:pic>
    </p:spTree>
    <p:extLst>
      <p:ext uri="{BB962C8B-B14F-4D97-AF65-F5344CB8AC3E}">
        <p14:creationId xmlns:p14="http://schemas.microsoft.com/office/powerpoint/2010/main" val="150380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3048"/>
            <a:ext cx="10817352" cy="749808"/>
          </a:xfrm>
        </p:spPr>
        <p:txBody>
          <a:bodyPr/>
          <a:lstStyle/>
          <a:p>
            <a:pPr algn="ctr"/>
            <a:r>
              <a:rPr lang="en" sz="3200" b="1" dirty="0" smtClean="0">
                <a:solidFill>
                  <a:schemeClr val="dk1"/>
                </a:solidFill>
              </a:rPr>
              <a:t>Our Vision</a:t>
            </a:r>
            <a:endParaRPr lang="en-US" sz="3200" dirty="0"/>
          </a:p>
        </p:txBody>
      </p:sp>
      <p:grpSp>
        <p:nvGrpSpPr>
          <p:cNvPr id="29" name="Group 28"/>
          <p:cNvGrpSpPr/>
          <p:nvPr/>
        </p:nvGrpSpPr>
        <p:grpSpPr>
          <a:xfrm>
            <a:off x="7405965" y="1451984"/>
            <a:ext cx="1738036" cy="1741863"/>
            <a:chOff x="403166" y="1435608"/>
            <a:chExt cx="2456822" cy="2596068"/>
          </a:xfrm>
        </p:grpSpPr>
        <p:sp>
          <p:nvSpPr>
            <p:cNvPr id="4" name="Oval 3"/>
            <p:cNvSpPr/>
            <p:nvPr/>
          </p:nvSpPr>
          <p:spPr>
            <a:xfrm>
              <a:off x="403166" y="1539832"/>
              <a:ext cx="2456822" cy="24918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4437" t="15290" r="26024" b="16269"/>
            <a:stretch/>
          </p:blipFill>
          <p:spPr>
            <a:xfrm>
              <a:off x="997526" y="1961803"/>
              <a:ext cx="1263535" cy="1745673"/>
            </a:xfrm>
            <a:prstGeom prst="rect">
              <a:avLst/>
            </a:prstGeom>
          </p:spPr>
        </p:pic>
        <p:sp>
          <p:nvSpPr>
            <p:cNvPr id="10" name="Oval 9"/>
            <p:cNvSpPr/>
            <p:nvPr/>
          </p:nvSpPr>
          <p:spPr>
            <a:xfrm>
              <a:off x="573783"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6842" y="1514247"/>
              <a:ext cx="379271" cy="412865"/>
            </a:xfrm>
            <a:prstGeom prst="rect">
              <a:avLst/>
            </a:prstGeom>
            <a:noFill/>
          </p:spPr>
          <p:txBody>
            <a:bodyPr wrap="square" rtlCol="0">
              <a:spAutoFit/>
            </a:bodyPr>
            <a:lstStyle/>
            <a:p>
              <a:pPr algn="ctr"/>
              <a:r>
                <a:rPr lang="en-US" sz="2000" dirty="0"/>
                <a:t>1</a:t>
              </a:r>
            </a:p>
          </p:txBody>
        </p:sp>
      </p:grpSp>
      <p:sp>
        <p:nvSpPr>
          <p:cNvPr id="20" name="TextBox 19"/>
          <p:cNvSpPr txBox="1"/>
          <p:nvPr/>
        </p:nvSpPr>
        <p:spPr>
          <a:xfrm>
            <a:off x="7175656" y="3574770"/>
            <a:ext cx="2550621" cy="461665"/>
          </a:xfrm>
          <a:prstGeom prst="rect">
            <a:avLst/>
          </a:prstGeom>
          <a:noFill/>
        </p:spPr>
        <p:txBody>
          <a:bodyPr wrap="square" rtlCol="0">
            <a:spAutoFit/>
          </a:bodyPr>
          <a:lstStyle/>
          <a:p>
            <a:pPr algn="ctr"/>
            <a:r>
              <a:rPr lang="en-US" sz="2400" dirty="0"/>
              <a:t>Quality</a:t>
            </a:r>
          </a:p>
        </p:txBody>
      </p:sp>
      <p:sp>
        <p:nvSpPr>
          <p:cNvPr id="21" name="TextBox 20"/>
          <p:cNvSpPr txBox="1"/>
          <p:nvPr/>
        </p:nvSpPr>
        <p:spPr>
          <a:xfrm>
            <a:off x="9592885" y="3570972"/>
            <a:ext cx="2550621" cy="461665"/>
          </a:xfrm>
          <a:prstGeom prst="rect">
            <a:avLst/>
          </a:prstGeom>
          <a:noFill/>
        </p:spPr>
        <p:txBody>
          <a:bodyPr wrap="square" rtlCol="0">
            <a:spAutoFit/>
          </a:bodyPr>
          <a:lstStyle/>
          <a:p>
            <a:pPr algn="ctr"/>
            <a:r>
              <a:rPr lang="en-US" sz="2400" dirty="0"/>
              <a:t>Security</a:t>
            </a:r>
          </a:p>
        </p:txBody>
      </p:sp>
      <p:grpSp>
        <p:nvGrpSpPr>
          <p:cNvPr id="28" name="Group 27"/>
          <p:cNvGrpSpPr/>
          <p:nvPr/>
        </p:nvGrpSpPr>
        <p:grpSpPr>
          <a:xfrm>
            <a:off x="10199178" y="1419845"/>
            <a:ext cx="1690836" cy="1769853"/>
            <a:chOff x="3363489" y="1435608"/>
            <a:chExt cx="2456822" cy="2592462"/>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834" y="1962904"/>
              <a:ext cx="1844326" cy="1844326"/>
            </a:xfrm>
            <a:prstGeom prst="rect">
              <a:avLst/>
            </a:prstGeom>
          </p:spPr>
        </p:pic>
        <p:sp>
          <p:nvSpPr>
            <p:cNvPr id="5" name="Oval 4"/>
            <p:cNvSpPr/>
            <p:nvPr/>
          </p:nvSpPr>
          <p:spPr>
            <a:xfrm>
              <a:off x="3363489" y="1575814"/>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16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76543" y="1515148"/>
              <a:ext cx="461356" cy="400110"/>
            </a:xfrm>
            <a:prstGeom prst="rect">
              <a:avLst/>
            </a:prstGeom>
            <a:noFill/>
          </p:spPr>
          <p:txBody>
            <a:bodyPr wrap="square" rtlCol="0">
              <a:spAutoFit/>
            </a:bodyPr>
            <a:lstStyle/>
            <a:p>
              <a:pPr algn="ctr"/>
              <a:r>
                <a:rPr lang="en-US" sz="2000" dirty="0"/>
                <a:t>2</a:t>
              </a:r>
            </a:p>
          </p:txBody>
        </p:sp>
      </p:grpSp>
      <p:sp>
        <p:nvSpPr>
          <p:cNvPr id="22" name="TextBox 21"/>
          <p:cNvSpPr txBox="1"/>
          <p:nvPr/>
        </p:nvSpPr>
        <p:spPr>
          <a:xfrm>
            <a:off x="7175656" y="6147843"/>
            <a:ext cx="2550621" cy="461665"/>
          </a:xfrm>
          <a:prstGeom prst="rect">
            <a:avLst/>
          </a:prstGeom>
          <a:noFill/>
        </p:spPr>
        <p:txBody>
          <a:bodyPr wrap="square" rtlCol="0">
            <a:spAutoFit/>
          </a:bodyPr>
          <a:lstStyle/>
          <a:p>
            <a:pPr algn="ctr"/>
            <a:r>
              <a:rPr lang="en-US" sz="2400" dirty="0"/>
              <a:t>Interactivity</a:t>
            </a:r>
          </a:p>
        </p:txBody>
      </p:sp>
      <p:sp>
        <p:nvSpPr>
          <p:cNvPr id="23" name="TextBox 22"/>
          <p:cNvSpPr txBox="1"/>
          <p:nvPr/>
        </p:nvSpPr>
        <p:spPr>
          <a:xfrm>
            <a:off x="9575255" y="6183764"/>
            <a:ext cx="2550621" cy="461665"/>
          </a:xfrm>
          <a:prstGeom prst="rect">
            <a:avLst/>
          </a:prstGeom>
          <a:noFill/>
        </p:spPr>
        <p:txBody>
          <a:bodyPr wrap="square" rtlCol="0">
            <a:spAutoFit/>
          </a:bodyPr>
          <a:lstStyle/>
          <a:p>
            <a:pPr algn="ctr"/>
            <a:r>
              <a:rPr lang="en-US" sz="2400" dirty="0"/>
              <a:t>Speed</a:t>
            </a:r>
          </a:p>
        </p:txBody>
      </p:sp>
      <p:grpSp>
        <p:nvGrpSpPr>
          <p:cNvPr id="9" name="Group 8"/>
          <p:cNvGrpSpPr/>
          <p:nvPr/>
        </p:nvGrpSpPr>
        <p:grpSpPr>
          <a:xfrm>
            <a:off x="7405963" y="4187403"/>
            <a:ext cx="2072602" cy="1996361"/>
            <a:chOff x="6338184" y="1435608"/>
            <a:chExt cx="2456822" cy="2596067"/>
          </a:xfrm>
        </p:grpSpPr>
        <p:sp>
          <p:nvSpPr>
            <p:cNvPr id="6" name="Oval 5"/>
            <p:cNvSpPr/>
            <p:nvPr/>
          </p:nvSpPr>
          <p:spPr>
            <a:xfrm>
              <a:off x="6338184" y="1579419"/>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84024"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00402" y="1579419"/>
              <a:ext cx="461356" cy="400110"/>
            </a:xfrm>
            <a:prstGeom prst="rect">
              <a:avLst/>
            </a:prstGeom>
            <a:noFill/>
          </p:spPr>
          <p:txBody>
            <a:bodyPr wrap="square" rtlCol="0">
              <a:spAutoFit/>
            </a:bodyPr>
            <a:lstStyle/>
            <a:p>
              <a:pPr algn="ctr"/>
              <a:r>
                <a:rPr lang="en-US" sz="2000" dirty="0"/>
                <a:t>3</a:t>
              </a: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088" y="1979529"/>
              <a:ext cx="1113646" cy="1675108"/>
            </a:xfrm>
            <a:prstGeom prst="rect">
              <a:avLst/>
            </a:prstGeom>
          </p:spPr>
        </p:pic>
      </p:grpSp>
      <p:grpSp>
        <p:nvGrpSpPr>
          <p:cNvPr id="8" name="Group 7"/>
          <p:cNvGrpSpPr/>
          <p:nvPr/>
        </p:nvGrpSpPr>
        <p:grpSpPr>
          <a:xfrm>
            <a:off x="10234468" y="4288725"/>
            <a:ext cx="1655546" cy="1725564"/>
            <a:chOff x="9314007" y="1435608"/>
            <a:chExt cx="2456822" cy="2604379"/>
          </a:xfrm>
        </p:grpSpPr>
        <p:grpSp>
          <p:nvGrpSpPr>
            <p:cNvPr id="3" name="Group 2"/>
            <p:cNvGrpSpPr/>
            <p:nvPr/>
          </p:nvGrpSpPr>
          <p:grpSpPr>
            <a:xfrm>
              <a:off x="9314007" y="1435608"/>
              <a:ext cx="2456822" cy="2604379"/>
              <a:chOff x="9314007" y="1435608"/>
              <a:chExt cx="2456822" cy="2604379"/>
            </a:xfrm>
          </p:grpSpPr>
          <p:sp>
            <p:nvSpPr>
              <p:cNvPr id="7" name="Oval 6"/>
              <p:cNvSpPr/>
              <p:nvPr/>
            </p:nvSpPr>
            <p:spPr>
              <a:xfrm>
                <a:off x="9314007" y="1587731"/>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2979" y="1962904"/>
                <a:ext cx="1586170" cy="1586170"/>
              </a:xfrm>
              <a:prstGeom prst="rect">
                <a:avLst/>
              </a:prstGeom>
            </p:spPr>
          </p:pic>
          <p:sp>
            <p:nvSpPr>
              <p:cNvPr id="13" name="Oval 12"/>
              <p:cNvSpPr/>
              <p:nvPr/>
            </p:nvSpPr>
            <p:spPr>
              <a:xfrm>
                <a:off x="938050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9496883" y="1555976"/>
              <a:ext cx="461356" cy="400110"/>
            </a:xfrm>
            <a:prstGeom prst="rect">
              <a:avLst/>
            </a:prstGeom>
            <a:noFill/>
          </p:spPr>
          <p:txBody>
            <a:bodyPr wrap="square" rtlCol="0">
              <a:spAutoFit/>
            </a:bodyPr>
            <a:lstStyle/>
            <a:p>
              <a:pPr algn="ctr"/>
              <a:r>
                <a:rPr lang="en-US" sz="2000" dirty="0"/>
                <a:t>4</a:t>
              </a:r>
            </a:p>
          </p:txBody>
        </p:sp>
      </p:grpSp>
      <p:sp>
        <p:nvSpPr>
          <p:cNvPr id="33" name="TextBox 32"/>
          <p:cNvSpPr txBox="1"/>
          <p:nvPr/>
        </p:nvSpPr>
        <p:spPr>
          <a:xfrm>
            <a:off x="361419" y="1096817"/>
            <a:ext cx="6741546" cy="2893100"/>
          </a:xfrm>
          <a:prstGeom prst="rect">
            <a:avLst/>
          </a:prstGeom>
          <a:noFill/>
        </p:spPr>
        <p:txBody>
          <a:bodyPr wrap="square" rtlCol="0">
            <a:spAutoFit/>
          </a:bodyPr>
          <a:lstStyle/>
          <a:p>
            <a:r>
              <a:rPr lang="en-US" sz="2600" dirty="0" smtClean="0"/>
              <a:t>Create claim listing  and update application with React JS including Login Module. </a:t>
            </a:r>
          </a:p>
          <a:p>
            <a:r>
              <a:rPr lang="en-US" sz="2600" dirty="0" smtClean="0"/>
              <a:t>Introduce Reducer concept into the project and apply for login and claim list. </a:t>
            </a:r>
          </a:p>
          <a:p>
            <a:r>
              <a:rPr lang="en-US" sz="2600" dirty="0" smtClean="0"/>
              <a:t> </a:t>
            </a:r>
            <a:endParaRPr lang="en-US" sz="2600" dirty="0"/>
          </a:p>
          <a:p>
            <a:endParaRPr lang="en-US" sz="2600" dirty="0"/>
          </a:p>
          <a:p>
            <a:endParaRPr lang="en-US" sz="2600" dirty="0"/>
          </a:p>
        </p:txBody>
      </p:sp>
    </p:spTree>
    <p:extLst>
      <p:ext uri="{BB962C8B-B14F-4D97-AF65-F5344CB8AC3E}">
        <p14:creationId xmlns:p14="http://schemas.microsoft.com/office/powerpoint/2010/main" val="24036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3C05FE7C078A4EBD0AABA0297D5076" ma:contentTypeVersion="2" ma:contentTypeDescription="Create a new document." ma:contentTypeScope="" ma:versionID="615c55f667b2f820018380d81c36dbc5">
  <xsd:schema xmlns:xsd="http://www.w3.org/2001/XMLSchema" xmlns:xs="http://www.w3.org/2001/XMLSchema" xmlns:p="http://schemas.microsoft.com/office/2006/metadata/properties" xmlns:ns2="8d8bf87b-0620-439c-9cc1-975be6e057a1" targetNamespace="http://schemas.microsoft.com/office/2006/metadata/properties" ma:root="true" ma:fieldsID="3e51626cb17b65a5b61c5a39881b4941" ns2:_="">
    <xsd:import namespace="8d8bf87b-0620-439c-9cc1-975be6e057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f87b-0620-439c-9cc1-975be6e05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D8BD8D-6567-4DA9-B3CB-629463B51070}">
  <ds:schemaRefs>
    <ds:schemaRef ds:uri="http://schemas.microsoft.com/sharepoint/v3/contenttype/forms"/>
  </ds:schemaRefs>
</ds:datastoreItem>
</file>

<file path=customXml/itemProps2.xml><?xml version="1.0" encoding="utf-8"?>
<ds:datastoreItem xmlns:ds="http://schemas.openxmlformats.org/officeDocument/2006/customXml" ds:itemID="{1FF5A876-DAB3-4385-B97F-029E5D0BCAE1}">
  <ds:schemaRef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8d8bf87b-0620-439c-9cc1-975be6e057a1"/>
    <ds:schemaRef ds:uri="http://purl.org/dc/elements/1.1/"/>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577E675C-17D4-4EE1-9056-D7B3020AE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f87b-0620-439c-9cc1-975be6e0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8460</TotalTime>
  <Words>597</Words>
  <Application>Microsoft Office PowerPoint</Application>
  <PresentationFormat>Widescreen</PresentationFormat>
  <Paragraphs>152</Paragraphs>
  <Slides>17</Slides>
  <Notes>14</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17</vt:i4>
      </vt:variant>
    </vt:vector>
  </HeadingPairs>
  <TitlesOfParts>
    <vt:vector size="35" baseType="lpstr">
      <vt:lpstr>Apple Chancery</vt:lpstr>
      <vt:lpstr>Arial</vt:lpstr>
      <vt:lpstr>Calibri</vt:lpstr>
      <vt:lpstr>Futura Next Book</vt:lpstr>
      <vt:lpstr>Futura Next DemiBold</vt:lpstr>
      <vt:lpstr>Futura Next Medium</vt:lpstr>
      <vt:lpstr>Minion Pro</vt:lpstr>
      <vt:lpstr>Quicksand</vt:lpstr>
      <vt:lpstr>Roboto</vt:lpstr>
      <vt:lpstr>Zapfino</vt:lpstr>
      <vt:lpstr>Brand Mark</vt:lpstr>
      <vt:lpstr>Cover</vt:lpstr>
      <vt:lpstr>Agenda</vt:lpstr>
      <vt:lpstr>Divider</vt:lpstr>
      <vt:lpstr>Quote</vt:lpstr>
      <vt:lpstr>Voice</vt:lpstr>
      <vt:lpstr>Content</vt:lpstr>
      <vt:lpstr>Back Cover</vt:lpstr>
      <vt:lpstr>ReactJS Learning Program</vt:lpstr>
      <vt:lpstr>Agenda</vt:lpstr>
      <vt:lpstr>1</vt:lpstr>
      <vt:lpstr>Objective of the Engagement</vt:lpstr>
      <vt:lpstr>PowerPoint Presentation</vt:lpstr>
      <vt:lpstr>Our Journey</vt:lpstr>
      <vt:lpstr>PowerPoint Presentation</vt:lpstr>
      <vt:lpstr>Project Goals</vt:lpstr>
      <vt:lpstr>Our Vision</vt:lpstr>
      <vt:lpstr>Tech Stack</vt:lpstr>
      <vt:lpstr>Development</vt:lpstr>
      <vt:lpstr>PowerPoint Presentation</vt:lpstr>
      <vt:lpstr>Challenges  &amp; Learnings</vt:lpstr>
      <vt:lpstr>PowerPoint Presentation</vt:lpstr>
      <vt:lpstr>Demo</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John, Jim (Cognizant)</cp:lastModifiedBy>
  <cp:revision>213</cp:revision>
  <dcterms:created xsi:type="dcterms:W3CDTF">2018-11-16T01:56:21Z</dcterms:created>
  <dcterms:modified xsi:type="dcterms:W3CDTF">2020-08-22T11:35:11Z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vaivashi</vt:lpwstr>
  </property>
  <property fmtid="{D5CDD505-2E9C-101B-9397-08002B2CF9AE}" pid="5" name="Jive_VersionGuid">
    <vt:lpwstr>f166cf82-5007-4aeb-b839-2269b5079005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0x0101005B3C05FE7C078A4EBD0AABA0297D5076</vt:lpwstr>
  </property>
</Properties>
</file>