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5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3359" y="3081402"/>
            <a:ext cx="2793304" cy="2854702"/>
            <a:chOff x="776614" y="1565753"/>
            <a:chExt cx="2793304" cy="2854702"/>
          </a:xfrm>
        </p:grpSpPr>
        <p:sp>
          <p:nvSpPr>
            <p:cNvPr id="4" name="Rectangle 3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HighLowGenerator</a:t>
              </a:r>
              <a:endParaRPr lang="en-US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secretNumber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guessCount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6614" y="2668044"/>
              <a:ext cx="2793304" cy="1752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newGame</a:t>
              </a:r>
              <a:r>
                <a:rPr lang="en-US" dirty="0" smtClean="0"/>
                <a:t>() : void</a:t>
              </a:r>
              <a:endParaRPr lang="en-US" dirty="0" smtClean="0"/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getGuessCount</a:t>
              </a:r>
              <a:r>
                <a:rPr lang="en-US" dirty="0" smtClean="0"/>
                <a:t>() :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checkGuess</a:t>
              </a:r>
              <a:r>
                <a:rPr lang="en-US" dirty="0" smtClean="0"/>
                <a:t>(n </a:t>
              </a:r>
              <a:r>
                <a:rPr lang="en-US" dirty="0" smtClean="0"/>
                <a:t>: </a:t>
              </a:r>
              <a:r>
                <a:rPr lang="en-US" dirty="0" err="1" smtClean="0"/>
                <a:t>int</a:t>
              </a:r>
              <a:r>
                <a:rPr lang="en-US" dirty="0" smtClean="0"/>
                <a:t>) : String</a:t>
              </a:r>
            </a:p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02263" y="3103826"/>
            <a:ext cx="2793304" cy="1790402"/>
            <a:chOff x="776614" y="1565753"/>
            <a:chExt cx="2793304" cy="1790402"/>
          </a:xfrm>
        </p:grpSpPr>
        <p:sp>
          <p:nvSpPr>
            <p:cNvPr id="9" name="Rectangle 8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HighLowException</a:t>
              </a: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exceptionType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6614" y="2668045"/>
              <a:ext cx="2793304" cy="688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toString</a:t>
              </a:r>
              <a:r>
                <a:rPr lang="en-US" dirty="0" smtClean="0"/>
                <a:t>() : String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394553" y="4421688"/>
            <a:ext cx="2556542" cy="410"/>
          </a:xfrm>
          <a:prstGeom prst="straightConnector1">
            <a:avLst/>
          </a:prstGeom>
          <a:ln w="38100" cmpd="sng"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72279" y="3814361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throws &gt;&gt;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83371" y="446267"/>
            <a:ext cx="4031088" cy="1737934"/>
            <a:chOff x="776614" y="1565753"/>
            <a:chExt cx="2793304" cy="2868460"/>
          </a:xfrm>
        </p:grpSpPr>
        <p:sp>
          <p:nvSpPr>
            <p:cNvPr id="17" name="Rectangle 16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java.lang.Exception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6614" y="2668044"/>
              <a:ext cx="2793304" cy="176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23" name="Isosceles Triangle 22"/>
          <p:cNvSpPr/>
          <p:nvPr/>
        </p:nvSpPr>
        <p:spPr>
          <a:xfrm>
            <a:off x="7386489" y="2184201"/>
            <a:ext cx="224852" cy="26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9" idx="0"/>
            <a:endCxn id="23" idx="3"/>
          </p:cNvCxnSpPr>
          <p:nvPr/>
        </p:nvCxnSpPr>
        <p:spPr>
          <a:xfrm flipV="1">
            <a:off x="7498915" y="2453782"/>
            <a:ext cx="0" cy="650044"/>
          </a:xfrm>
          <a:prstGeom prst="line">
            <a:avLst/>
          </a:prstGeom>
          <a:ln w="412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0825" y="409293"/>
            <a:ext cx="3798879" cy="2851681"/>
            <a:chOff x="473318" y="877848"/>
            <a:chExt cx="3798879" cy="3529260"/>
          </a:xfrm>
        </p:grpSpPr>
        <p:sp>
          <p:nvSpPr>
            <p:cNvPr id="5" name="Rectangle 4"/>
            <p:cNvSpPr/>
            <p:nvPr/>
          </p:nvSpPr>
          <p:spPr>
            <a:xfrm>
              <a:off x="473319" y="877848"/>
              <a:ext cx="3798878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QuizBeeQuestion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3319" y="1441519"/>
              <a:ext cx="3798878" cy="1031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questionText</a:t>
              </a:r>
              <a:r>
                <a:rPr lang="en-US" sz="1400" dirty="0" smtClean="0"/>
                <a:t> : String</a:t>
              </a:r>
            </a:p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questionChoices</a:t>
              </a:r>
              <a:r>
                <a:rPr lang="en-US" sz="1400" dirty="0" smtClean="0"/>
                <a:t> : String[]</a:t>
              </a:r>
            </a:p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correctAnswer</a:t>
              </a:r>
              <a:r>
                <a:rPr lang="en-US" sz="1400" dirty="0" smtClean="0"/>
                <a:t>: </a:t>
              </a:r>
              <a:r>
                <a:rPr lang="en-US" sz="1400" dirty="0" err="1" smtClean="0"/>
                <a:t>int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3318" y="2473376"/>
              <a:ext cx="3798879" cy="1933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setQuestionText</a:t>
              </a:r>
              <a:r>
                <a:rPr lang="en-US" sz="1400" dirty="0" smtClean="0"/>
                <a:t>(s : String) : 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setQuestionChoices</a:t>
              </a:r>
              <a:r>
                <a:rPr lang="en-US" sz="1400" dirty="0" smtClean="0"/>
                <a:t>(s : String[]) :void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setCorrectAnswer</a:t>
              </a:r>
              <a:r>
                <a:rPr lang="en-US" sz="1400" dirty="0" smtClean="0"/>
                <a:t>(n: </a:t>
              </a:r>
              <a:r>
                <a:rPr lang="en-US" sz="1400" dirty="0" err="1" smtClean="0"/>
                <a:t>int</a:t>
              </a:r>
              <a:r>
                <a:rPr lang="en-US" sz="1400" dirty="0" smtClean="0"/>
                <a:t>) :void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getQuestionText</a:t>
              </a:r>
              <a:r>
                <a:rPr lang="en-US" sz="1400" dirty="0" smtClean="0"/>
                <a:t>() : String 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getQuestionChoices</a:t>
              </a:r>
              <a:r>
                <a:rPr lang="en-US" sz="1400" dirty="0" smtClean="0"/>
                <a:t>() :String[]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getCorrectAnswer</a:t>
              </a:r>
              <a:r>
                <a:rPr lang="en-US" sz="1400" dirty="0" smtClean="0"/>
                <a:t>() :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823" y="4049131"/>
            <a:ext cx="3798879" cy="2518606"/>
            <a:chOff x="473318" y="941659"/>
            <a:chExt cx="3798879" cy="3465449"/>
          </a:xfrm>
        </p:grpSpPr>
        <p:sp>
          <p:nvSpPr>
            <p:cNvPr id="11" name="Rectangle 10"/>
            <p:cNvSpPr/>
            <p:nvPr/>
          </p:nvSpPr>
          <p:spPr>
            <a:xfrm>
              <a:off x="473318" y="941659"/>
              <a:ext cx="3798878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QuizBeeGenerator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319" y="1441520"/>
              <a:ext cx="3798878" cy="691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-questions : </a:t>
              </a:r>
              <a:r>
                <a:rPr lang="en-US" dirty="0" err="1" smtClean="0"/>
                <a:t>QuizBeeQuestion</a:t>
              </a:r>
              <a:r>
                <a:rPr lang="en-US" dirty="0" smtClean="0"/>
                <a:t>[]</a:t>
              </a:r>
            </a:p>
            <a:p>
              <a:r>
                <a:rPr lang="en-US" dirty="0" smtClean="0"/>
                <a:t>-score: </a:t>
              </a:r>
              <a:r>
                <a:rPr lang="en-US" dirty="0" err="1" smtClean="0"/>
                <a:t>int</a:t>
              </a:r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3318" y="2132814"/>
              <a:ext cx="3798879" cy="2274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makeQuestions</a:t>
              </a:r>
              <a:r>
                <a:rPr lang="en-US" dirty="0" smtClean="0"/>
                <a:t>() : void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displayQuestion</a:t>
              </a:r>
              <a:r>
                <a:rPr lang="en-US" dirty="0" smtClean="0"/>
                <a:t>(n: </a:t>
              </a:r>
              <a:r>
                <a:rPr lang="en-US" dirty="0" err="1" smtClean="0"/>
                <a:t>int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getAnswer</a:t>
              </a:r>
              <a:r>
                <a:rPr lang="en-US" dirty="0" smtClean="0"/>
                <a:t>() : String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getScore</a:t>
              </a:r>
              <a:r>
                <a:rPr lang="en-US" dirty="0" smtClean="0"/>
                <a:t>() :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154771" y="5428226"/>
            <a:ext cx="2556542" cy="410"/>
          </a:xfrm>
          <a:prstGeom prst="straightConnector1">
            <a:avLst/>
          </a:prstGeom>
          <a:ln w="38100" cmpd="sng"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711313" y="4533025"/>
            <a:ext cx="2793304" cy="1790402"/>
            <a:chOff x="776614" y="1565753"/>
            <a:chExt cx="2793304" cy="1790402"/>
          </a:xfrm>
        </p:grpSpPr>
        <p:sp>
          <p:nvSpPr>
            <p:cNvPr id="20" name="Rectangle 19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QuizBeeException</a:t>
              </a:r>
              <a:endParaRPr lang="en-US" sz="20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exceptionType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6614" y="2668045"/>
              <a:ext cx="2793304" cy="688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toString</a:t>
              </a:r>
              <a:r>
                <a:rPr lang="en-US" dirty="0" smtClean="0"/>
                <a:t>() : String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2421" y="1875466"/>
            <a:ext cx="4031088" cy="1737934"/>
            <a:chOff x="776614" y="1565753"/>
            <a:chExt cx="2793304" cy="2868460"/>
          </a:xfrm>
        </p:grpSpPr>
        <p:sp>
          <p:nvSpPr>
            <p:cNvPr id="24" name="Rectangle 23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java.lang.Exception</a:t>
              </a:r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6614" y="2668044"/>
              <a:ext cx="2793304" cy="176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7995539" y="3613400"/>
            <a:ext cx="224852" cy="26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0"/>
            <a:endCxn id="27" idx="3"/>
          </p:cNvCxnSpPr>
          <p:nvPr/>
        </p:nvCxnSpPr>
        <p:spPr>
          <a:xfrm flipV="1">
            <a:off x="8107965" y="3882981"/>
            <a:ext cx="0" cy="650044"/>
          </a:xfrm>
          <a:prstGeom prst="line">
            <a:avLst/>
          </a:prstGeom>
          <a:ln w="412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91332" y="4914834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throws &gt;&gt;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45272" y="3260974"/>
            <a:ext cx="3" cy="788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6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Head</dc:creator>
  <cp:lastModifiedBy>Jimenez, (Faculty)</cp:lastModifiedBy>
  <cp:revision>12</cp:revision>
  <dcterms:created xsi:type="dcterms:W3CDTF">2020-01-27T23:18:56Z</dcterms:created>
  <dcterms:modified xsi:type="dcterms:W3CDTF">2020-01-28T06:41:51Z</dcterms:modified>
</cp:coreProperties>
</file>